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6"/>
  </p:notesMasterIdLst>
  <p:sldIdLst>
    <p:sldId id="256" r:id="rId2"/>
    <p:sldId id="259" r:id="rId3"/>
    <p:sldId id="260" r:id="rId4"/>
    <p:sldId id="258" r:id="rId5"/>
    <p:sldId id="261"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618220-E23C-4AE6-B162-C76B706A3E91}"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374AA9D5-94A4-47F1-8753-FD86F3B85DFB}">
      <dgm:prSet/>
      <dgm:spPr/>
      <dgm:t>
        <a:bodyPr/>
        <a:lstStyle/>
        <a:p>
          <a:pPr>
            <a:lnSpc>
              <a:spcPct val="100000"/>
            </a:lnSpc>
          </a:pPr>
          <a:r>
            <a:rPr lang="en-US" b="0" i="0"/>
            <a:t>Wireless networks are everywhere but not always secured </a:t>
          </a:r>
          <a:endParaRPr lang="en-US"/>
        </a:p>
      </dgm:t>
    </dgm:pt>
    <dgm:pt modelId="{43E80532-E4AC-47E3-98A8-D043EDAAB9F5}" type="parTrans" cxnId="{54F0C394-90A5-46DB-A474-3EBBD9BB942A}">
      <dgm:prSet/>
      <dgm:spPr/>
      <dgm:t>
        <a:bodyPr/>
        <a:lstStyle/>
        <a:p>
          <a:endParaRPr lang="en-US"/>
        </a:p>
      </dgm:t>
    </dgm:pt>
    <dgm:pt modelId="{4570EA9C-7A95-4375-AA3B-06A50E277BA6}" type="sibTrans" cxnId="{54F0C394-90A5-46DB-A474-3EBBD9BB942A}">
      <dgm:prSet/>
      <dgm:spPr/>
      <dgm:t>
        <a:bodyPr/>
        <a:lstStyle/>
        <a:p>
          <a:endParaRPr lang="en-US"/>
        </a:p>
      </dgm:t>
    </dgm:pt>
    <dgm:pt modelId="{31FE6966-78A3-4494-8EF7-F879BE5C85E7}">
      <dgm:prSet/>
      <dgm:spPr/>
      <dgm:t>
        <a:bodyPr/>
        <a:lstStyle/>
        <a:p>
          <a:pPr>
            <a:lnSpc>
              <a:spcPct val="100000"/>
            </a:lnSpc>
          </a:pPr>
          <a:r>
            <a:rPr lang="en-US" b="0" i="0"/>
            <a:t>WEP is still in use on some legacy routers </a:t>
          </a:r>
          <a:endParaRPr lang="en-US"/>
        </a:p>
      </dgm:t>
    </dgm:pt>
    <dgm:pt modelId="{A615165E-ED7F-43E7-B394-FA9F370CE04D}" type="parTrans" cxnId="{D0157856-87D7-4182-A750-238653DF10F9}">
      <dgm:prSet/>
      <dgm:spPr/>
      <dgm:t>
        <a:bodyPr/>
        <a:lstStyle/>
        <a:p>
          <a:endParaRPr lang="en-US"/>
        </a:p>
      </dgm:t>
    </dgm:pt>
    <dgm:pt modelId="{748C8C4A-09F5-498E-A206-6838738FA58C}" type="sibTrans" cxnId="{D0157856-87D7-4182-A750-238653DF10F9}">
      <dgm:prSet/>
      <dgm:spPr/>
      <dgm:t>
        <a:bodyPr/>
        <a:lstStyle/>
        <a:p>
          <a:endParaRPr lang="en-US"/>
        </a:p>
      </dgm:t>
    </dgm:pt>
    <dgm:pt modelId="{1CB9F14A-78B6-433B-B99D-435A5DD7E043}">
      <dgm:prSet/>
      <dgm:spPr/>
      <dgm:t>
        <a:bodyPr/>
        <a:lstStyle/>
        <a:p>
          <a:pPr>
            <a:lnSpc>
              <a:spcPct val="100000"/>
            </a:lnSpc>
          </a:pPr>
          <a:r>
            <a:rPr lang="en-US" b="0" i="0"/>
            <a:t>We wanted to show how outdated encryption puts users at risk </a:t>
          </a:r>
          <a:endParaRPr lang="en-US"/>
        </a:p>
      </dgm:t>
    </dgm:pt>
    <dgm:pt modelId="{D0FEE1F2-3E5A-4918-B26C-5183EACADEDE}" type="parTrans" cxnId="{7788969D-985A-46F1-8325-A928695C473F}">
      <dgm:prSet/>
      <dgm:spPr/>
      <dgm:t>
        <a:bodyPr/>
        <a:lstStyle/>
        <a:p>
          <a:endParaRPr lang="en-US"/>
        </a:p>
      </dgm:t>
    </dgm:pt>
    <dgm:pt modelId="{A0BE7E22-2C74-42CB-AE81-BAE8561B4996}" type="sibTrans" cxnId="{7788969D-985A-46F1-8325-A928695C473F}">
      <dgm:prSet/>
      <dgm:spPr/>
      <dgm:t>
        <a:bodyPr/>
        <a:lstStyle/>
        <a:p>
          <a:endParaRPr lang="en-US"/>
        </a:p>
      </dgm:t>
    </dgm:pt>
    <dgm:pt modelId="{F8F3C765-D4E1-4BDB-80CF-828183EF8695}" type="pres">
      <dgm:prSet presAssocID="{F5618220-E23C-4AE6-B162-C76B706A3E91}" presName="root" presStyleCnt="0">
        <dgm:presLayoutVars>
          <dgm:dir/>
          <dgm:resizeHandles val="exact"/>
        </dgm:presLayoutVars>
      </dgm:prSet>
      <dgm:spPr/>
    </dgm:pt>
    <dgm:pt modelId="{C2BACAC0-A429-4039-A627-DAF4779A8A64}" type="pres">
      <dgm:prSet presAssocID="{374AA9D5-94A4-47F1-8753-FD86F3B85DFB}" presName="compNode" presStyleCnt="0"/>
      <dgm:spPr/>
    </dgm:pt>
    <dgm:pt modelId="{87BEA5A9-22E3-4B05-AB21-83D14715498D}" type="pres">
      <dgm:prSet presAssocID="{374AA9D5-94A4-47F1-8753-FD86F3B85DF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ireless router"/>
        </a:ext>
      </dgm:extLst>
    </dgm:pt>
    <dgm:pt modelId="{BF568441-C579-486D-A5B1-5EAE71B15DD7}" type="pres">
      <dgm:prSet presAssocID="{374AA9D5-94A4-47F1-8753-FD86F3B85DFB}" presName="spaceRect" presStyleCnt="0"/>
      <dgm:spPr/>
    </dgm:pt>
    <dgm:pt modelId="{D2E6FD51-B6C5-426D-90F2-FF52D66619C0}" type="pres">
      <dgm:prSet presAssocID="{374AA9D5-94A4-47F1-8753-FD86F3B85DFB}" presName="textRect" presStyleLbl="revTx" presStyleIdx="0" presStyleCnt="3">
        <dgm:presLayoutVars>
          <dgm:chMax val="1"/>
          <dgm:chPref val="1"/>
        </dgm:presLayoutVars>
      </dgm:prSet>
      <dgm:spPr/>
    </dgm:pt>
    <dgm:pt modelId="{DDAE5EDF-B00A-42B3-9C94-635B11B37E80}" type="pres">
      <dgm:prSet presAssocID="{4570EA9C-7A95-4375-AA3B-06A50E277BA6}" presName="sibTrans" presStyleCnt="0"/>
      <dgm:spPr/>
    </dgm:pt>
    <dgm:pt modelId="{E6142E35-7A4C-4C2C-9456-153353D67615}" type="pres">
      <dgm:prSet presAssocID="{31FE6966-78A3-4494-8EF7-F879BE5C85E7}" presName="compNode" presStyleCnt="0"/>
      <dgm:spPr/>
    </dgm:pt>
    <dgm:pt modelId="{0F49BF57-9E75-4C2E-A622-0A4607C75E64}" type="pres">
      <dgm:prSet presAssocID="{31FE6966-78A3-4494-8EF7-F879BE5C85E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heckmark"/>
        </a:ext>
      </dgm:extLst>
    </dgm:pt>
    <dgm:pt modelId="{0B25E4CA-46D5-4A8B-8363-A71B3D5A5FBC}" type="pres">
      <dgm:prSet presAssocID="{31FE6966-78A3-4494-8EF7-F879BE5C85E7}" presName="spaceRect" presStyleCnt="0"/>
      <dgm:spPr/>
    </dgm:pt>
    <dgm:pt modelId="{A7EF95FF-3489-4414-9EE8-BE68A7ED88D6}" type="pres">
      <dgm:prSet presAssocID="{31FE6966-78A3-4494-8EF7-F879BE5C85E7}" presName="textRect" presStyleLbl="revTx" presStyleIdx="1" presStyleCnt="3">
        <dgm:presLayoutVars>
          <dgm:chMax val="1"/>
          <dgm:chPref val="1"/>
        </dgm:presLayoutVars>
      </dgm:prSet>
      <dgm:spPr/>
    </dgm:pt>
    <dgm:pt modelId="{3C2FAAB5-161F-4A17-84A1-35BF04C99A0E}" type="pres">
      <dgm:prSet presAssocID="{748C8C4A-09F5-498E-A206-6838738FA58C}" presName="sibTrans" presStyleCnt="0"/>
      <dgm:spPr/>
    </dgm:pt>
    <dgm:pt modelId="{2C32636D-440E-4383-9B9F-1E1C05C29BFC}" type="pres">
      <dgm:prSet presAssocID="{1CB9F14A-78B6-433B-B99D-435A5DD7E043}" presName="compNode" presStyleCnt="0"/>
      <dgm:spPr/>
    </dgm:pt>
    <dgm:pt modelId="{664D37B8-5DEA-4358-8501-94EF470FE41B}" type="pres">
      <dgm:prSet presAssocID="{1CB9F14A-78B6-433B-B99D-435A5DD7E043}"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ock"/>
        </a:ext>
      </dgm:extLst>
    </dgm:pt>
    <dgm:pt modelId="{C99C6501-EA36-4512-9E2D-D6D6027413D0}" type="pres">
      <dgm:prSet presAssocID="{1CB9F14A-78B6-433B-B99D-435A5DD7E043}" presName="spaceRect" presStyleCnt="0"/>
      <dgm:spPr/>
    </dgm:pt>
    <dgm:pt modelId="{55D0001B-176F-4051-A242-6049D9D243B2}" type="pres">
      <dgm:prSet presAssocID="{1CB9F14A-78B6-433B-B99D-435A5DD7E043}" presName="textRect" presStyleLbl="revTx" presStyleIdx="2" presStyleCnt="3">
        <dgm:presLayoutVars>
          <dgm:chMax val="1"/>
          <dgm:chPref val="1"/>
        </dgm:presLayoutVars>
      </dgm:prSet>
      <dgm:spPr/>
    </dgm:pt>
  </dgm:ptLst>
  <dgm:cxnLst>
    <dgm:cxn modelId="{EB690663-357A-405D-B29E-66B68939DEC0}" type="presOf" srcId="{1CB9F14A-78B6-433B-B99D-435A5DD7E043}" destId="{55D0001B-176F-4051-A242-6049D9D243B2}" srcOrd="0" destOrd="0" presId="urn:microsoft.com/office/officeart/2018/2/layout/IconLabelList"/>
    <dgm:cxn modelId="{D0157856-87D7-4182-A750-238653DF10F9}" srcId="{F5618220-E23C-4AE6-B162-C76B706A3E91}" destId="{31FE6966-78A3-4494-8EF7-F879BE5C85E7}" srcOrd="1" destOrd="0" parTransId="{A615165E-ED7F-43E7-B394-FA9F370CE04D}" sibTransId="{748C8C4A-09F5-498E-A206-6838738FA58C}"/>
    <dgm:cxn modelId="{19A7698E-0719-48E3-8981-565452D0B309}" type="presOf" srcId="{F5618220-E23C-4AE6-B162-C76B706A3E91}" destId="{F8F3C765-D4E1-4BDB-80CF-828183EF8695}" srcOrd="0" destOrd="0" presId="urn:microsoft.com/office/officeart/2018/2/layout/IconLabelList"/>
    <dgm:cxn modelId="{54F0C394-90A5-46DB-A474-3EBBD9BB942A}" srcId="{F5618220-E23C-4AE6-B162-C76B706A3E91}" destId="{374AA9D5-94A4-47F1-8753-FD86F3B85DFB}" srcOrd="0" destOrd="0" parTransId="{43E80532-E4AC-47E3-98A8-D043EDAAB9F5}" sibTransId="{4570EA9C-7A95-4375-AA3B-06A50E277BA6}"/>
    <dgm:cxn modelId="{7788969D-985A-46F1-8325-A928695C473F}" srcId="{F5618220-E23C-4AE6-B162-C76B706A3E91}" destId="{1CB9F14A-78B6-433B-B99D-435A5DD7E043}" srcOrd="2" destOrd="0" parTransId="{D0FEE1F2-3E5A-4918-B26C-5183EACADEDE}" sibTransId="{A0BE7E22-2C74-42CB-AE81-BAE8561B4996}"/>
    <dgm:cxn modelId="{4BF96BC1-B4F9-472F-A75A-4F6A05FC59B0}" type="presOf" srcId="{374AA9D5-94A4-47F1-8753-FD86F3B85DFB}" destId="{D2E6FD51-B6C5-426D-90F2-FF52D66619C0}" srcOrd="0" destOrd="0" presId="urn:microsoft.com/office/officeart/2018/2/layout/IconLabelList"/>
    <dgm:cxn modelId="{F98C46FD-D301-4060-8C12-6456B10D80CE}" type="presOf" srcId="{31FE6966-78A3-4494-8EF7-F879BE5C85E7}" destId="{A7EF95FF-3489-4414-9EE8-BE68A7ED88D6}" srcOrd="0" destOrd="0" presId="urn:microsoft.com/office/officeart/2018/2/layout/IconLabelList"/>
    <dgm:cxn modelId="{88305DE2-F9D6-40D6-AA38-216A70EE7241}" type="presParOf" srcId="{F8F3C765-D4E1-4BDB-80CF-828183EF8695}" destId="{C2BACAC0-A429-4039-A627-DAF4779A8A64}" srcOrd="0" destOrd="0" presId="urn:microsoft.com/office/officeart/2018/2/layout/IconLabelList"/>
    <dgm:cxn modelId="{360ECF33-03E3-417C-A5A5-800B98E18069}" type="presParOf" srcId="{C2BACAC0-A429-4039-A627-DAF4779A8A64}" destId="{87BEA5A9-22E3-4B05-AB21-83D14715498D}" srcOrd="0" destOrd="0" presId="urn:microsoft.com/office/officeart/2018/2/layout/IconLabelList"/>
    <dgm:cxn modelId="{003F08C8-D163-44BB-B0C6-76A1309439E3}" type="presParOf" srcId="{C2BACAC0-A429-4039-A627-DAF4779A8A64}" destId="{BF568441-C579-486D-A5B1-5EAE71B15DD7}" srcOrd="1" destOrd="0" presId="urn:microsoft.com/office/officeart/2018/2/layout/IconLabelList"/>
    <dgm:cxn modelId="{1E4D6FD1-53E0-46CE-BE8B-9DD3A37B70FA}" type="presParOf" srcId="{C2BACAC0-A429-4039-A627-DAF4779A8A64}" destId="{D2E6FD51-B6C5-426D-90F2-FF52D66619C0}" srcOrd="2" destOrd="0" presId="urn:microsoft.com/office/officeart/2018/2/layout/IconLabelList"/>
    <dgm:cxn modelId="{B8F4B4C4-B927-4A2D-B613-04A7DF6CAF15}" type="presParOf" srcId="{F8F3C765-D4E1-4BDB-80CF-828183EF8695}" destId="{DDAE5EDF-B00A-42B3-9C94-635B11B37E80}" srcOrd="1" destOrd="0" presId="urn:microsoft.com/office/officeart/2018/2/layout/IconLabelList"/>
    <dgm:cxn modelId="{4CA13562-6C60-4860-8EBF-FBAFB4DC10A6}" type="presParOf" srcId="{F8F3C765-D4E1-4BDB-80CF-828183EF8695}" destId="{E6142E35-7A4C-4C2C-9456-153353D67615}" srcOrd="2" destOrd="0" presId="urn:microsoft.com/office/officeart/2018/2/layout/IconLabelList"/>
    <dgm:cxn modelId="{54840FF3-08C5-48DC-91D7-052F1E40D3DF}" type="presParOf" srcId="{E6142E35-7A4C-4C2C-9456-153353D67615}" destId="{0F49BF57-9E75-4C2E-A622-0A4607C75E64}" srcOrd="0" destOrd="0" presId="urn:microsoft.com/office/officeart/2018/2/layout/IconLabelList"/>
    <dgm:cxn modelId="{4A09933E-5DBD-4537-8C5A-C23CB4A69D3C}" type="presParOf" srcId="{E6142E35-7A4C-4C2C-9456-153353D67615}" destId="{0B25E4CA-46D5-4A8B-8363-A71B3D5A5FBC}" srcOrd="1" destOrd="0" presId="urn:microsoft.com/office/officeart/2018/2/layout/IconLabelList"/>
    <dgm:cxn modelId="{EA0C635C-00A5-49E5-9A70-4C60DE5CBDEB}" type="presParOf" srcId="{E6142E35-7A4C-4C2C-9456-153353D67615}" destId="{A7EF95FF-3489-4414-9EE8-BE68A7ED88D6}" srcOrd="2" destOrd="0" presId="urn:microsoft.com/office/officeart/2018/2/layout/IconLabelList"/>
    <dgm:cxn modelId="{F9AF0911-2432-40A0-8867-E0DD177AA5F2}" type="presParOf" srcId="{F8F3C765-D4E1-4BDB-80CF-828183EF8695}" destId="{3C2FAAB5-161F-4A17-84A1-35BF04C99A0E}" srcOrd="3" destOrd="0" presId="urn:microsoft.com/office/officeart/2018/2/layout/IconLabelList"/>
    <dgm:cxn modelId="{67A0CA74-AEF5-4F9C-B39B-2DEF7E495251}" type="presParOf" srcId="{F8F3C765-D4E1-4BDB-80CF-828183EF8695}" destId="{2C32636D-440E-4383-9B9F-1E1C05C29BFC}" srcOrd="4" destOrd="0" presId="urn:microsoft.com/office/officeart/2018/2/layout/IconLabelList"/>
    <dgm:cxn modelId="{13ABA60C-E9F6-4BEE-A1BB-28A923A59ECE}" type="presParOf" srcId="{2C32636D-440E-4383-9B9F-1E1C05C29BFC}" destId="{664D37B8-5DEA-4358-8501-94EF470FE41B}" srcOrd="0" destOrd="0" presId="urn:microsoft.com/office/officeart/2018/2/layout/IconLabelList"/>
    <dgm:cxn modelId="{14BDF6A0-96DD-4FFE-A723-ABCD34A530F4}" type="presParOf" srcId="{2C32636D-440E-4383-9B9F-1E1C05C29BFC}" destId="{C99C6501-EA36-4512-9E2D-D6D6027413D0}" srcOrd="1" destOrd="0" presId="urn:microsoft.com/office/officeart/2018/2/layout/IconLabelList"/>
    <dgm:cxn modelId="{73E75BD0-6BAA-4A28-AE79-74BEB6B15613}" type="presParOf" srcId="{2C32636D-440E-4383-9B9F-1E1C05C29BFC}" destId="{55D0001B-176F-4051-A242-6049D9D243B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267BD0-9908-4404-8128-6708FA1395AD}" type="doc">
      <dgm:prSet loTypeId="urn:microsoft.com/office/officeart/2005/8/layout/arrow5" loCatId="relationship" qsTypeId="urn:microsoft.com/office/officeart/2005/8/quickstyle/simple1" qsCatId="simple" csTypeId="urn:microsoft.com/office/officeart/2005/8/colors/accent1_2" csCatId="accent1"/>
      <dgm:spPr/>
      <dgm:t>
        <a:bodyPr/>
        <a:lstStyle/>
        <a:p>
          <a:endParaRPr lang="en-US"/>
        </a:p>
      </dgm:t>
    </dgm:pt>
    <dgm:pt modelId="{5B0FF27C-F6DF-4558-A1C8-1EF90402B0D9}">
      <dgm:prSet/>
      <dgm:spPr/>
      <dgm:t>
        <a:bodyPr/>
        <a:lstStyle/>
        <a:p>
          <a:r>
            <a:rPr lang="en-US" b="0" i="0"/>
            <a:t>Kali Linux</a:t>
          </a:r>
          <a:endParaRPr lang="en-US"/>
        </a:p>
      </dgm:t>
    </dgm:pt>
    <dgm:pt modelId="{483F9B25-21E6-4BA1-B161-4DBDA78E7B65}" type="parTrans" cxnId="{DDFCAF74-8D0D-4196-908F-B978CCC68449}">
      <dgm:prSet/>
      <dgm:spPr/>
      <dgm:t>
        <a:bodyPr/>
        <a:lstStyle/>
        <a:p>
          <a:endParaRPr lang="en-US"/>
        </a:p>
      </dgm:t>
    </dgm:pt>
    <dgm:pt modelId="{A1DCF6CB-2053-4626-8A9A-02D2DFFF07E1}" type="sibTrans" cxnId="{DDFCAF74-8D0D-4196-908F-B978CCC68449}">
      <dgm:prSet/>
      <dgm:spPr/>
      <dgm:t>
        <a:bodyPr/>
        <a:lstStyle/>
        <a:p>
          <a:endParaRPr lang="en-US"/>
        </a:p>
      </dgm:t>
    </dgm:pt>
    <dgm:pt modelId="{D28EFC4A-A17B-467B-844D-EB0B53CF1B5A}">
      <dgm:prSet/>
      <dgm:spPr/>
      <dgm:t>
        <a:bodyPr/>
        <a:lstStyle/>
        <a:p>
          <a:r>
            <a:rPr lang="en-US" b="0" i="0"/>
            <a:t>Wifite2</a:t>
          </a:r>
          <a:endParaRPr lang="en-US"/>
        </a:p>
      </dgm:t>
    </dgm:pt>
    <dgm:pt modelId="{C786103C-4EBF-4BD7-9227-3BD7888062D6}" type="parTrans" cxnId="{726BABAB-0F3B-48A5-A23B-002FEA720FC9}">
      <dgm:prSet/>
      <dgm:spPr/>
      <dgm:t>
        <a:bodyPr/>
        <a:lstStyle/>
        <a:p>
          <a:endParaRPr lang="en-US"/>
        </a:p>
      </dgm:t>
    </dgm:pt>
    <dgm:pt modelId="{B6882A90-A0C9-421E-8E3F-B741785F20B1}" type="sibTrans" cxnId="{726BABAB-0F3B-48A5-A23B-002FEA720FC9}">
      <dgm:prSet/>
      <dgm:spPr/>
      <dgm:t>
        <a:bodyPr/>
        <a:lstStyle/>
        <a:p>
          <a:endParaRPr lang="en-US"/>
        </a:p>
      </dgm:t>
    </dgm:pt>
    <dgm:pt modelId="{186E7A47-92CF-4A99-9F71-84F671F354D1}">
      <dgm:prSet/>
      <dgm:spPr/>
      <dgm:t>
        <a:bodyPr/>
        <a:lstStyle/>
        <a:p>
          <a:r>
            <a:rPr lang="en-US" b="0" i="0"/>
            <a:t>USB adapter with Wi-fi adapter with monitor mode (alfa)</a:t>
          </a:r>
          <a:endParaRPr lang="en-US"/>
        </a:p>
      </dgm:t>
    </dgm:pt>
    <dgm:pt modelId="{CEE2744F-60B2-45B6-8AFD-FBC46750144A}" type="parTrans" cxnId="{0108C504-35CF-4DB4-95DC-FF5ECC628725}">
      <dgm:prSet/>
      <dgm:spPr/>
      <dgm:t>
        <a:bodyPr/>
        <a:lstStyle/>
        <a:p>
          <a:endParaRPr lang="en-US"/>
        </a:p>
      </dgm:t>
    </dgm:pt>
    <dgm:pt modelId="{67946F7D-4178-4F98-ACBC-24B3AD826CB0}" type="sibTrans" cxnId="{0108C504-35CF-4DB4-95DC-FF5ECC628725}">
      <dgm:prSet/>
      <dgm:spPr/>
      <dgm:t>
        <a:bodyPr/>
        <a:lstStyle/>
        <a:p>
          <a:endParaRPr lang="en-US"/>
        </a:p>
      </dgm:t>
    </dgm:pt>
    <dgm:pt modelId="{B79109D5-25C4-45E8-A032-03637F16D356}">
      <dgm:prSet/>
      <dgm:spPr/>
      <dgm:t>
        <a:bodyPr/>
        <a:lstStyle/>
        <a:p>
          <a:r>
            <a:rPr lang="en-US" b="0" i="0"/>
            <a:t>Test router configured for WEP</a:t>
          </a:r>
          <a:endParaRPr lang="en-US"/>
        </a:p>
      </dgm:t>
    </dgm:pt>
    <dgm:pt modelId="{7F9F2372-7630-46C5-A5E1-388309EB27BB}" type="parTrans" cxnId="{8C60B1F8-60AE-4017-BB89-5E4135140136}">
      <dgm:prSet/>
      <dgm:spPr/>
      <dgm:t>
        <a:bodyPr/>
        <a:lstStyle/>
        <a:p>
          <a:endParaRPr lang="en-US"/>
        </a:p>
      </dgm:t>
    </dgm:pt>
    <dgm:pt modelId="{653633EC-3001-4C67-880F-15CFDEACE7F0}" type="sibTrans" cxnId="{8C60B1F8-60AE-4017-BB89-5E4135140136}">
      <dgm:prSet/>
      <dgm:spPr/>
      <dgm:t>
        <a:bodyPr/>
        <a:lstStyle/>
        <a:p>
          <a:endParaRPr lang="en-US"/>
        </a:p>
      </dgm:t>
    </dgm:pt>
    <dgm:pt modelId="{84A86CCD-E513-4620-9286-53F9F325736B}" type="pres">
      <dgm:prSet presAssocID="{EA267BD0-9908-4404-8128-6708FA1395AD}" presName="diagram" presStyleCnt="0">
        <dgm:presLayoutVars>
          <dgm:dir/>
          <dgm:resizeHandles val="exact"/>
        </dgm:presLayoutVars>
      </dgm:prSet>
      <dgm:spPr/>
    </dgm:pt>
    <dgm:pt modelId="{7A4D3057-32E8-4FE6-A8BF-824CA0DB975A}" type="pres">
      <dgm:prSet presAssocID="{5B0FF27C-F6DF-4558-A1C8-1EF90402B0D9}" presName="arrow" presStyleLbl="node1" presStyleIdx="0" presStyleCnt="4">
        <dgm:presLayoutVars>
          <dgm:bulletEnabled val="1"/>
        </dgm:presLayoutVars>
      </dgm:prSet>
      <dgm:spPr/>
    </dgm:pt>
    <dgm:pt modelId="{1B5888F1-5129-4D3E-AEF2-2932EEEE22D4}" type="pres">
      <dgm:prSet presAssocID="{D28EFC4A-A17B-467B-844D-EB0B53CF1B5A}" presName="arrow" presStyleLbl="node1" presStyleIdx="1" presStyleCnt="4">
        <dgm:presLayoutVars>
          <dgm:bulletEnabled val="1"/>
        </dgm:presLayoutVars>
      </dgm:prSet>
      <dgm:spPr/>
    </dgm:pt>
    <dgm:pt modelId="{4340FC01-6F93-4DAB-80AE-2CA2F92301E5}" type="pres">
      <dgm:prSet presAssocID="{186E7A47-92CF-4A99-9F71-84F671F354D1}" presName="arrow" presStyleLbl="node1" presStyleIdx="2" presStyleCnt="4">
        <dgm:presLayoutVars>
          <dgm:bulletEnabled val="1"/>
        </dgm:presLayoutVars>
      </dgm:prSet>
      <dgm:spPr/>
    </dgm:pt>
    <dgm:pt modelId="{72D0199F-3F3C-4F0C-9A51-2DC89371BEAC}" type="pres">
      <dgm:prSet presAssocID="{B79109D5-25C4-45E8-A032-03637F16D356}" presName="arrow" presStyleLbl="node1" presStyleIdx="3" presStyleCnt="4">
        <dgm:presLayoutVars>
          <dgm:bulletEnabled val="1"/>
        </dgm:presLayoutVars>
      </dgm:prSet>
      <dgm:spPr/>
    </dgm:pt>
  </dgm:ptLst>
  <dgm:cxnLst>
    <dgm:cxn modelId="{0108C504-35CF-4DB4-95DC-FF5ECC628725}" srcId="{EA267BD0-9908-4404-8128-6708FA1395AD}" destId="{186E7A47-92CF-4A99-9F71-84F671F354D1}" srcOrd="2" destOrd="0" parTransId="{CEE2744F-60B2-45B6-8AFD-FBC46750144A}" sibTransId="{67946F7D-4178-4F98-ACBC-24B3AD826CB0}"/>
    <dgm:cxn modelId="{7E01FD23-1064-45B3-9BF6-16A968862115}" type="presOf" srcId="{186E7A47-92CF-4A99-9F71-84F671F354D1}" destId="{4340FC01-6F93-4DAB-80AE-2CA2F92301E5}" srcOrd="0" destOrd="0" presId="urn:microsoft.com/office/officeart/2005/8/layout/arrow5"/>
    <dgm:cxn modelId="{417B3948-24B5-4329-8CF2-4821ED4FF8AA}" type="presOf" srcId="{EA267BD0-9908-4404-8128-6708FA1395AD}" destId="{84A86CCD-E513-4620-9286-53F9F325736B}" srcOrd="0" destOrd="0" presId="urn:microsoft.com/office/officeart/2005/8/layout/arrow5"/>
    <dgm:cxn modelId="{360A7C4A-FF7A-44AE-9338-876BE839DD9B}" type="presOf" srcId="{5B0FF27C-F6DF-4558-A1C8-1EF90402B0D9}" destId="{7A4D3057-32E8-4FE6-A8BF-824CA0DB975A}" srcOrd="0" destOrd="0" presId="urn:microsoft.com/office/officeart/2005/8/layout/arrow5"/>
    <dgm:cxn modelId="{DDFCAF74-8D0D-4196-908F-B978CCC68449}" srcId="{EA267BD0-9908-4404-8128-6708FA1395AD}" destId="{5B0FF27C-F6DF-4558-A1C8-1EF90402B0D9}" srcOrd="0" destOrd="0" parTransId="{483F9B25-21E6-4BA1-B161-4DBDA78E7B65}" sibTransId="{A1DCF6CB-2053-4626-8A9A-02D2DFFF07E1}"/>
    <dgm:cxn modelId="{C662487F-27F9-40AB-B3CB-1988BB098407}" type="presOf" srcId="{B79109D5-25C4-45E8-A032-03637F16D356}" destId="{72D0199F-3F3C-4F0C-9A51-2DC89371BEAC}" srcOrd="0" destOrd="0" presId="urn:microsoft.com/office/officeart/2005/8/layout/arrow5"/>
    <dgm:cxn modelId="{726BABAB-0F3B-48A5-A23B-002FEA720FC9}" srcId="{EA267BD0-9908-4404-8128-6708FA1395AD}" destId="{D28EFC4A-A17B-467B-844D-EB0B53CF1B5A}" srcOrd="1" destOrd="0" parTransId="{C786103C-4EBF-4BD7-9227-3BD7888062D6}" sibTransId="{B6882A90-A0C9-421E-8E3F-B741785F20B1}"/>
    <dgm:cxn modelId="{8C60B1F8-60AE-4017-BB89-5E4135140136}" srcId="{EA267BD0-9908-4404-8128-6708FA1395AD}" destId="{B79109D5-25C4-45E8-A032-03637F16D356}" srcOrd="3" destOrd="0" parTransId="{7F9F2372-7630-46C5-A5E1-388309EB27BB}" sibTransId="{653633EC-3001-4C67-880F-15CFDEACE7F0}"/>
    <dgm:cxn modelId="{F31015FA-0188-49ED-A808-9313F3549C15}" type="presOf" srcId="{D28EFC4A-A17B-467B-844D-EB0B53CF1B5A}" destId="{1B5888F1-5129-4D3E-AEF2-2932EEEE22D4}" srcOrd="0" destOrd="0" presId="urn:microsoft.com/office/officeart/2005/8/layout/arrow5"/>
    <dgm:cxn modelId="{117D52B7-ED94-4FFC-AA28-559427960DC2}" type="presParOf" srcId="{84A86CCD-E513-4620-9286-53F9F325736B}" destId="{7A4D3057-32E8-4FE6-A8BF-824CA0DB975A}" srcOrd="0" destOrd="0" presId="urn:microsoft.com/office/officeart/2005/8/layout/arrow5"/>
    <dgm:cxn modelId="{FC6C8FB6-79CF-4E1A-BE15-B885A42CEFE6}" type="presParOf" srcId="{84A86CCD-E513-4620-9286-53F9F325736B}" destId="{1B5888F1-5129-4D3E-AEF2-2932EEEE22D4}" srcOrd="1" destOrd="0" presId="urn:microsoft.com/office/officeart/2005/8/layout/arrow5"/>
    <dgm:cxn modelId="{74B58C81-A292-4C9C-92F0-6BE8DC977092}" type="presParOf" srcId="{84A86CCD-E513-4620-9286-53F9F325736B}" destId="{4340FC01-6F93-4DAB-80AE-2CA2F92301E5}" srcOrd="2" destOrd="0" presId="urn:microsoft.com/office/officeart/2005/8/layout/arrow5"/>
    <dgm:cxn modelId="{764A73E1-BABE-4E5E-8226-71DF65074CCA}" type="presParOf" srcId="{84A86CCD-E513-4620-9286-53F9F325736B}" destId="{72D0199F-3F3C-4F0C-9A51-2DC89371BEAC}" srcOrd="3" destOrd="0" presId="urn:microsoft.com/office/officeart/2005/8/layout/arrow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E0190C0-444E-49A2-A4BC-D086AF6A492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867BBDCF-DF47-4B28-8ECE-0C8FA5515D48}">
      <dgm:prSet/>
      <dgm:spPr/>
      <dgm:t>
        <a:bodyPr/>
        <a:lstStyle/>
        <a:p>
          <a:pPr>
            <a:lnSpc>
              <a:spcPct val="100000"/>
            </a:lnSpc>
            <a:defRPr cap="all"/>
          </a:pPr>
          <a:r>
            <a:rPr lang="en-US" b="0" i="0"/>
            <a:t>Learned about wireless encryption standards </a:t>
          </a:r>
          <a:endParaRPr lang="en-US"/>
        </a:p>
      </dgm:t>
    </dgm:pt>
    <dgm:pt modelId="{2A5244A4-F26D-45EC-B09F-78CE768D2547}" type="parTrans" cxnId="{9394165C-7091-4B8D-BB70-0CC449EE6EA3}">
      <dgm:prSet/>
      <dgm:spPr/>
      <dgm:t>
        <a:bodyPr/>
        <a:lstStyle/>
        <a:p>
          <a:endParaRPr lang="en-US"/>
        </a:p>
      </dgm:t>
    </dgm:pt>
    <dgm:pt modelId="{01005EAC-321B-42E7-B84A-51CC6A18A291}" type="sibTrans" cxnId="{9394165C-7091-4B8D-BB70-0CC449EE6EA3}">
      <dgm:prSet/>
      <dgm:spPr/>
      <dgm:t>
        <a:bodyPr/>
        <a:lstStyle/>
        <a:p>
          <a:endParaRPr lang="en-US"/>
        </a:p>
      </dgm:t>
    </dgm:pt>
    <dgm:pt modelId="{87B0A347-8984-4728-87C4-ABADA67C1CE7}">
      <dgm:prSet/>
      <dgm:spPr/>
      <dgm:t>
        <a:bodyPr/>
        <a:lstStyle/>
        <a:p>
          <a:pPr>
            <a:lnSpc>
              <a:spcPct val="100000"/>
            </a:lnSpc>
            <a:defRPr cap="all"/>
          </a:pPr>
          <a:r>
            <a:rPr lang="en-US" b="0" i="0"/>
            <a:t>Researched how WEP can be cracked </a:t>
          </a:r>
          <a:endParaRPr lang="en-US"/>
        </a:p>
      </dgm:t>
    </dgm:pt>
    <dgm:pt modelId="{77D0475B-3E35-4A8E-AFB7-62CC03E52ADA}" type="parTrans" cxnId="{8AB30D14-1D78-4D3E-944B-5370FD1DE8C3}">
      <dgm:prSet/>
      <dgm:spPr/>
      <dgm:t>
        <a:bodyPr/>
        <a:lstStyle/>
        <a:p>
          <a:endParaRPr lang="en-US"/>
        </a:p>
      </dgm:t>
    </dgm:pt>
    <dgm:pt modelId="{9A837811-F4C8-4782-B87D-E3C10299926D}" type="sibTrans" cxnId="{8AB30D14-1D78-4D3E-944B-5370FD1DE8C3}">
      <dgm:prSet/>
      <dgm:spPr/>
      <dgm:t>
        <a:bodyPr/>
        <a:lstStyle/>
        <a:p>
          <a:endParaRPr lang="en-US"/>
        </a:p>
      </dgm:t>
    </dgm:pt>
    <dgm:pt modelId="{93461D84-1DCD-4437-AF98-1482A9C24171}">
      <dgm:prSet/>
      <dgm:spPr/>
      <dgm:t>
        <a:bodyPr/>
        <a:lstStyle/>
        <a:p>
          <a:pPr>
            <a:lnSpc>
              <a:spcPct val="100000"/>
            </a:lnSpc>
            <a:defRPr cap="all"/>
          </a:pPr>
          <a:r>
            <a:rPr lang="en-US" b="0" i="0"/>
            <a:t>Tested tools like Air-mon ng and Wifite2 in Kali </a:t>
          </a:r>
          <a:endParaRPr lang="en-US"/>
        </a:p>
      </dgm:t>
    </dgm:pt>
    <dgm:pt modelId="{16B461C3-88AF-4B77-9A4A-32F8679519B0}" type="parTrans" cxnId="{003DA948-EEAB-4234-970A-F1B87230230C}">
      <dgm:prSet/>
      <dgm:spPr/>
      <dgm:t>
        <a:bodyPr/>
        <a:lstStyle/>
        <a:p>
          <a:endParaRPr lang="en-US"/>
        </a:p>
      </dgm:t>
    </dgm:pt>
    <dgm:pt modelId="{817214F3-3735-49FC-AE67-21BB2D8D276C}" type="sibTrans" cxnId="{003DA948-EEAB-4234-970A-F1B87230230C}">
      <dgm:prSet/>
      <dgm:spPr/>
      <dgm:t>
        <a:bodyPr/>
        <a:lstStyle/>
        <a:p>
          <a:endParaRPr lang="en-US"/>
        </a:p>
      </dgm:t>
    </dgm:pt>
    <dgm:pt modelId="{186B1D0A-D3FF-4FB3-A803-1F79E5F02FDB}">
      <dgm:prSet/>
      <dgm:spPr/>
      <dgm:t>
        <a:bodyPr/>
        <a:lstStyle/>
        <a:p>
          <a:pPr>
            <a:lnSpc>
              <a:spcPct val="100000"/>
            </a:lnSpc>
            <a:defRPr cap="all"/>
          </a:pPr>
          <a:r>
            <a:rPr lang="en-US" b="0" i="0"/>
            <a:t>Practiced Demonstration multiple times </a:t>
          </a:r>
          <a:endParaRPr lang="en-US"/>
        </a:p>
      </dgm:t>
    </dgm:pt>
    <dgm:pt modelId="{FD70732C-2C63-4CF1-B3D7-117242404495}" type="parTrans" cxnId="{B9C37D3F-E190-4713-A60E-845454BED7B9}">
      <dgm:prSet/>
      <dgm:spPr/>
      <dgm:t>
        <a:bodyPr/>
        <a:lstStyle/>
        <a:p>
          <a:endParaRPr lang="en-US"/>
        </a:p>
      </dgm:t>
    </dgm:pt>
    <dgm:pt modelId="{36FACBF7-BF05-4329-8993-8855FE97A5C6}" type="sibTrans" cxnId="{B9C37D3F-E190-4713-A60E-845454BED7B9}">
      <dgm:prSet/>
      <dgm:spPr/>
      <dgm:t>
        <a:bodyPr/>
        <a:lstStyle/>
        <a:p>
          <a:endParaRPr lang="en-US"/>
        </a:p>
      </dgm:t>
    </dgm:pt>
    <dgm:pt modelId="{4A96BA94-01C2-49D9-BA87-EC616FDA1E51}" type="pres">
      <dgm:prSet presAssocID="{CE0190C0-444E-49A2-A4BC-D086AF6A4927}" presName="root" presStyleCnt="0">
        <dgm:presLayoutVars>
          <dgm:dir/>
          <dgm:resizeHandles val="exact"/>
        </dgm:presLayoutVars>
      </dgm:prSet>
      <dgm:spPr/>
    </dgm:pt>
    <dgm:pt modelId="{8026F237-C8F6-47AB-A3B3-E2FBAB312399}" type="pres">
      <dgm:prSet presAssocID="{867BBDCF-DF47-4B28-8ECE-0C8FA5515D48}" presName="compNode" presStyleCnt="0"/>
      <dgm:spPr/>
    </dgm:pt>
    <dgm:pt modelId="{1F7B8DE4-EB64-433F-805E-902CB9BA5961}" type="pres">
      <dgm:prSet presAssocID="{867BBDCF-DF47-4B28-8ECE-0C8FA5515D48}" presName="iconBgRect" presStyleLbl="bgShp" presStyleIdx="0" presStyleCnt="4"/>
      <dgm:spPr/>
    </dgm:pt>
    <dgm:pt modelId="{2C8B44ED-EDBF-47D3-86BC-BABD80FF47A4}" type="pres">
      <dgm:prSet presAssocID="{867BBDCF-DF47-4B28-8ECE-0C8FA5515D48}"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75585C99-BE41-48C7-91A0-83E8367C1866}" type="pres">
      <dgm:prSet presAssocID="{867BBDCF-DF47-4B28-8ECE-0C8FA5515D48}" presName="spaceRect" presStyleCnt="0"/>
      <dgm:spPr/>
    </dgm:pt>
    <dgm:pt modelId="{0F291E2A-236A-486F-B79C-9D69118F18FF}" type="pres">
      <dgm:prSet presAssocID="{867BBDCF-DF47-4B28-8ECE-0C8FA5515D48}" presName="textRect" presStyleLbl="revTx" presStyleIdx="0" presStyleCnt="4">
        <dgm:presLayoutVars>
          <dgm:chMax val="1"/>
          <dgm:chPref val="1"/>
        </dgm:presLayoutVars>
      </dgm:prSet>
      <dgm:spPr/>
    </dgm:pt>
    <dgm:pt modelId="{B71F21E4-830A-4287-9263-D72869223E77}" type="pres">
      <dgm:prSet presAssocID="{01005EAC-321B-42E7-B84A-51CC6A18A291}" presName="sibTrans" presStyleCnt="0"/>
      <dgm:spPr/>
    </dgm:pt>
    <dgm:pt modelId="{1B7E8327-A7C8-4F00-8050-7E3551676D33}" type="pres">
      <dgm:prSet presAssocID="{87B0A347-8984-4728-87C4-ABADA67C1CE7}" presName="compNode" presStyleCnt="0"/>
      <dgm:spPr/>
    </dgm:pt>
    <dgm:pt modelId="{CC806631-381B-41FF-AF31-042099087722}" type="pres">
      <dgm:prSet presAssocID="{87B0A347-8984-4728-87C4-ABADA67C1CE7}" presName="iconBgRect" presStyleLbl="bgShp" presStyleIdx="1" presStyleCnt="4"/>
      <dgm:spPr/>
    </dgm:pt>
    <dgm:pt modelId="{4D0691F6-81AA-4733-9DA2-E8B567F8D563}" type="pres">
      <dgm:prSet presAssocID="{87B0A347-8984-4728-87C4-ABADA67C1CE7}"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gnifying glass"/>
        </a:ext>
      </dgm:extLst>
    </dgm:pt>
    <dgm:pt modelId="{03519A3E-0BD3-45E6-9D65-043B440F9E9A}" type="pres">
      <dgm:prSet presAssocID="{87B0A347-8984-4728-87C4-ABADA67C1CE7}" presName="spaceRect" presStyleCnt="0"/>
      <dgm:spPr/>
    </dgm:pt>
    <dgm:pt modelId="{EFEE6CB0-C0F7-4367-AC5C-C839E8DCB4AA}" type="pres">
      <dgm:prSet presAssocID="{87B0A347-8984-4728-87C4-ABADA67C1CE7}" presName="textRect" presStyleLbl="revTx" presStyleIdx="1" presStyleCnt="4">
        <dgm:presLayoutVars>
          <dgm:chMax val="1"/>
          <dgm:chPref val="1"/>
        </dgm:presLayoutVars>
      </dgm:prSet>
      <dgm:spPr/>
    </dgm:pt>
    <dgm:pt modelId="{E87CF49F-F73A-4933-AD6F-D29D4C5E220B}" type="pres">
      <dgm:prSet presAssocID="{9A837811-F4C8-4782-B87D-E3C10299926D}" presName="sibTrans" presStyleCnt="0"/>
      <dgm:spPr/>
    </dgm:pt>
    <dgm:pt modelId="{6BEEAC62-EB17-47DC-9D4F-2E6E51BD98AA}" type="pres">
      <dgm:prSet presAssocID="{93461D84-1DCD-4437-AF98-1482A9C24171}" presName="compNode" presStyleCnt="0"/>
      <dgm:spPr/>
    </dgm:pt>
    <dgm:pt modelId="{24A8B3C1-9092-4964-93E3-0642AA226E06}" type="pres">
      <dgm:prSet presAssocID="{93461D84-1DCD-4437-AF98-1482A9C24171}" presName="iconBgRect" presStyleLbl="bgShp" presStyleIdx="2" presStyleCnt="4"/>
      <dgm:spPr/>
    </dgm:pt>
    <dgm:pt modelId="{07387108-5477-44E8-B88B-25C7D63FE963}" type="pres">
      <dgm:prSet presAssocID="{93461D84-1DCD-4437-AF98-1482A9C2417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ining Tools"/>
        </a:ext>
      </dgm:extLst>
    </dgm:pt>
    <dgm:pt modelId="{05937141-D3E2-49ED-BBC0-34BBB98B0368}" type="pres">
      <dgm:prSet presAssocID="{93461D84-1DCD-4437-AF98-1482A9C24171}" presName="spaceRect" presStyleCnt="0"/>
      <dgm:spPr/>
    </dgm:pt>
    <dgm:pt modelId="{D981A5A1-C4D5-4FB7-A9EE-8AE2FE3C2980}" type="pres">
      <dgm:prSet presAssocID="{93461D84-1DCD-4437-AF98-1482A9C24171}" presName="textRect" presStyleLbl="revTx" presStyleIdx="2" presStyleCnt="4">
        <dgm:presLayoutVars>
          <dgm:chMax val="1"/>
          <dgm:chPref val="1"/>
        </dgm:presLayoutVars>
      </dgm:prSet>
      <dgm:spPr/>
    </dgm:pt>
    <dgm:pt modelId="{3A086846-1173-4EAD-BCF5-254BC0CB191E}" type="pres">
      <dgm:prSet presAssocID="{817214F3-3735-49FC-AE67-21BB2D8D276C}" presName="sibTrans" presStyleCnt="0"/>
      <dgm:spPr/>
    </dgm:pt>
    <dgm:pt modelId="{CF06D07E-3038-429A-A8D5-37C5D04BC1F5}" type="pres">
      <dgm:prSet presAssocID="{186B1D0A-D3FF-4FB3-A803-1F79E5F02FDB}" presName="compNode" presStyleCnt="0"/>
      <dgm:spPr/>
    </dgm:pt>
    <dgm:pt modelId="{68272A44-68E3-4785-82E9-047FB5CE1642}" type="pres">
      <dgm:prSet presAssocID="{186B1D0A-D3FF-4FB3-A803-1F79E5F02FDB}" presName="iconBgRect" presStyleLbl="bgShp" presStyleIdx="3" presStyleCnt="4"/>
      <dgm:spPr/>
    </dgm:pt>
    <dgm:pt modelId="{B285AD26-5C18-4388-B36A-A65948991FE1}" type="pres">
      <dgm:prSet presAssocID="{186B1D0A-D3FF-4FB3-A803-1F79E5F02FDB}"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acher"/>
        </a:ext>
      </dgm:extLst>
    </dgm:pt>
    <dgm:pt modelId="{F72B0542-2E22-4567-8D70-0F080C970B0B}" type="pres">
      <dgm:prSet presAssocID="{186B1D0A-D3FF-4FB3-A803-1F79E5F02FDB}" presName="spaceRect" presStyleCnt="0"/>
      <dgm:spPr/>
    </dgm:pt>
    <dgm:pt modelId="{E2225416-A2E7-483E-8799-E5CEA337764B}" type="pres">
      <dgm:prSet presAssocID="{186B1D0A-D3FF-4FB3-A803-1F79E5F02FDB}" presName="textRect" presStyleLbl="revTx" presStyleIdx="3" presStyleCnt="4">
        <dgm:presLayoutVars>
          <dgm:chMax val="1"/>
          <dgm:chPref val="1"/>
        </dgm:presLayoutVars>
      </dgm:prSet>
      <dgm:spPr/>
    </dgm:pt>
  </dgm:ptLst>
  <dgm:cxnLst>
    <dgm:cxn modelId="{8AB30D14-1D78-4D3E-944B-5370FD1DE8C3}" srcId="{CE0190C0-444E-49A2-A4BC-D086AF6A4927}" destId="{87B0A347-8984-4728-87C4-ABADA67C1CE7}" srcOrd="1" destOrd="0" parTransId="{77D0475B-3E35-4A8E-AFB7-62CC03E52ADA}" sibTransId="{9A837811-F4C8-4782-B87D-E3C10299926D}"/>
    <dgm:cxn modelId="{D962F81C-C3C4-4892-BFDB-DCB3022A8FC9}" type="presOf" srcId="{867BBDCF-DF47-4B28-8ECE-0C8FA5515D48}" destId="{0F291E2A-236A-486F-B79C-9D69118F18FF}" srcOrd="0" destOrd="0" presId="urn:microsoft.com/office/officeart/2018/5/layout/IconCircleLabelList"/>
    <dgm:cxn modelId="{B9C37D3F-E190-4713-A60E-845454BED7B9}" srcId="{CE0190C0-444E-49A2-A4BC-D086AF6A4927}" destId="{186B1D0A-D3FF-4FB3-A803-1F79E5F02FDB}" srcOrd="3" destOrd="0" parTransId="{FD70732C-2C63-4CF1-B3D7-117242404495}" sibTransId="{36FACBF7-BF05-4329-8993-8855FE97A5C6}"/>
    <dgm:cxn modelId="{9394165C-7091-4B8D-BB70-0CC449EE6EA3}" srcId="{CE0190C0-444E-49A2-A4BC-D086AF6A4927}" destId="{867BBDCF-DF47-4B28-8ECE-0C8FA5515D48}" srcOrd="0" destOrd="0" parTransId="{2A5244A4-F26D-45EC-B09F-78CE768D2547}" sibTransId="{01005EAC-321B-42E7-B84A-51CC6A18A291}"/>
    <dgm:cxn modelId="{003DA948-EEAB-4234-970A-F1B87230230C}" srcId="{CE0190C0-444E-49A2-A4BC-D086AF6A4927}" destId="{93461D84-1DCD-4437-AF98-1482A9C24171}" srcOrd="2" destOrd="0" parTransId="{16B461C3-88AF-4B77-9A4A-32F8679519B0}" sibTransId="{817214F3-3735-49FC-AE67-21BB2D8D276C}"/>
    <dgm:cxn modelId="{353D6A6D-DFC4-4C7E-BAA7-E40E693E3B00}" type="presOf" srcId="{186B1D0A-D3FF-4FB3-A803-1F79E5F02FDB}" destId="{E2225416-A2E7-483E-8799-E5CEA337764B}" srcOrd="0" destOrd="0" presId="urn:microsoft.com/office/officeart/2018/5/layout/IconCircleLabelList"/>
    <dgm:cxn modelId="{DF345BCD-86AC-4EC5-84CB-C5C92CA6C34E}" type="presOf" srcId="{87B0A347-8984-4728-87C4-ABADA67C1CE7}" destId="{EFEE6CB0-C0F7-4367-AC5C-C839E8DCB4AA}" srcOrd="0" destOrd="0" presId="urn:microsoft.com/office/officeart/2018/5/layout/IconCircleLabelList"/>
    <dgm:cxn modelId="{3E21C3E6-4DB7-41CE-9F39-7EC09884BB1A}" type="presOf" srcId="{CE0190C0-444E-49A2-A4BC-D086AF6A4927}" destId="{4A96BA94-01C2-49D9-BA87-EC616FDA1E51}" srcOrd="0" destOrd="0" presId="urn:microsoft.com/office/officeart/2018/5/layout/IconCircleLabelList"/>
    <dgm:cxn modelId="{E2F8B4EB-8773-4884-8D0E-94449360BBF2}" type="presOf" srcId="{93461D84-1DCD-4437-AF98-1482A9C24171}" destId="{D981A5A1-C4D5-4FB7-A9EE-8AE2FE3C2980}" srcOrd="0" destOrd="0" presId="urn:microsoft.com/office/officeart/2018/5/layout/IconCircleLabelList"/>
    <dgm:cxn modelId="{98ACEDA0-90A6-41EA-B20A-0FD7B3E37A31}" type="presParOf" srcId="{4A96BA94-01C2-49D9-BA87-EC616FDA1E51}" destId="{8026F237-C8F6-47AB-A3B3-E2FBAB312399}" srcOrd="0" destOrd="0" presId="urn:microsoft.com/office/officeart/2018/5/layout/IconCircleLabelList"/>
    <dgm:cxn modelId="{68968E3A-FC34-4E79-9AB8-39DED1711F6B}" type="presParOf" srcId="{8026F237-C8F6-47AB-A3B3-E2FBAB312399}" destId="{1F7B8DE4-EB64-433F-805E-902CB9BA5961}" srcOrd="0" destOrd="0" presId="urn:microsoft.com/office/officeart/2018/5/layout/IconCircleLabelList"/>
    <dgm:cxn modelId="{4470B091-AEA4-400D-A3AD-F1BBA76ECC19}" type="presParOf" srcId="{8026F237-C8F6-47AB-A3B3-E2FBAB312399}" destId="{2C8B44ED-EDBF-47D3-86BC-BABD80FF47A4}" srcOrd="1" destOrd="0" presId="urn:microsoft.com/office/officeart/2018/5/layout/IconCircleLabelList"/>
    <dgm:cxn modelId="{CF33EAC3-0412-4455-8FC6-554A64F37AF9}" type="presParOf" srcId="{8026F237-C8F6-47AB-A3B3-E2FBAB312399}" destId="{75585C99-BE41-48C7-91A0-83E8367C1866}" srcOrd="2" destOrd="0" presId="urn:microsoft.com/office/officeart/2018/5/layout/IconCircleLabelList"/>
    <dgm:cxn modelId="{18C39C51-11F3-4170-A0F7-14A755761514}" type="presParOf" srcId="{8026F237-C8F6-47AB-A3B3-E2FBAB312399}" destId="{0F291E2A-236A-486F-B79C-9D69118F18FF}" srcOrd="3" destOrd="0" presId="urn:microsoft.com/office/officeart/2018/5/layout/IconCircleLabelList"/>
    <dgm:cxn modelId="{564B95E4-F19B-4900-916E-AE50C4F5D900}" type="presParOf" srcId="{4A96BA94-01C2-49D9-BA87-EC616FDA1E51}" destId="{B71F21E4-830A-4287-9263-D72869223E77}" srcOrd="1" destOrd="0" presId="urn:microsoft.com/office/officeart/2018/5/layout/IconCircleLabelList"/>
    <dgm:cxn modelId="{99567F48-7514-4C98-A659-342F47769039}" type="presParOf" srcId="{4A96BA94-01C2-49D9-BA87-EC616FDA1E51}" destId="{1B7E8327-A7C8-4F00-8050-7E3551676D33}" srcOrd="2" destOrd="0" presId="urn:microsoft.com/office/officeart/2018/5/layout/IconCircleLabelList"/>
    <dgm:cxn modelId="{371AD341-6499-4E49-B3E8-AB57596EAE7C}" type="presParOf" srcId="{1B7E8327-A7C8-4F00-8050-7E3551676D33}" destId="{CC806631-381B-41FF-AF31-042099087722}" srcOrd="0" destOrd="0" presId="urn:microsoft.com/office/officeart/2018/5/layout/IconCircleLabelList"/>
    <dgm:cxn modelId="{80AA5C77-DDB0-4FE8-9232-4497EA21BD6B}" type="presParOf" srcId="{1B7E8327-A7C8-4F00-8050-7E3551676D33}" destId="{4D0691F6-81AA-4733-9DA2-E8B567F8D563}" srcOrd="1" destOrd="0" presId="urn:microsoft.com/office/officeart/2018/5/layout/IconCircleLabelList"/>
    <dgm:cxn modelId="{5DA6ED7D-EFC5-403D-860F-95AA08AF2AA3}" type="presParOf" srcId="{1B7E8327-A7C8-4F00-8050-7E3551676D33}" destId="{03519A3E-0BD3-45E6-9D65-043B440F9E9A}" srcOrd="2" destOrd="0" presId="urn:microsoft.com/office/officeart/2018/5/layout/IconCircleLabelList"/>
    <dgm:cxn modelId="{074574B8-50A7-455B-B50B-0BCF4FC093BD}" type="presParOf" srcId="{1B7E8327-A7C8-4F00-8050-7E3551676D33}" destId="{EFEE6CB0-C0F7-4367-AC5C-C839E8DCB4AA}" srcOrd="3" destOrd="0" presId="urn:microsoft.com/office/officeart/2018/5/layout/IconCircleLabelList"/>
    <dgm:cxn modelId="{29EA611B-1564-4214-8ADE-38393D7545A7}" type="presParOf" srcId="{4A96BA94-01C2-49D9-BA87-EC616FDA1E51}" destId="{E87CF49F-F73A-4933-AD6F-D29D4C5E220B}" srcOrd="3" destOrd="0" presId="urn:microsoft.com/office/officeart/2018/5/layout/IconCircleLabelList"/>
    <dgm:cxn modelId="{DC7DD0E8-E5F9-48C2-B214-7E932E1AF4B3}" type="presParOf" srcId="{4A96BA94-01C2-49D9-BA87-EC616FDA1E51}" destId="{6BEEAC62-EB17-47DC-9D4F-2E6E51BD98AA}" srcOrd="4" destOrd="0" presId="urn:microsoft.com/office/officeart/2018/5/layout/IconCircleLabelList"/>
    <dgm:cxn modelId="{14E085B5-EDB7-48BF-8F65-7A04085531D0}" type="presParOf" srcId="{6BEEAC62-EB17-47DC-9D4F-2E6E51BD98AA}" destId="{24A8B3C1-9092-4964-93E3-0642AA226E06}" srcOrd="0" destOrd="0" presId="urn:microsoft.com/office/officeart/2018/5/layout/IconCircleLabelList"/>
    <dgm:cxn modelId="{5840C098-CB6F-4E10-B5AB-B343EA0B6E44}" type="presParOf" srcId="{6BEEAC62-EB17-47DC-9D4F-2E6E51BD98AA}" destId="{07387108-5477-44E8-B88B-25C7D63FE963}" srcOrd="1" destOrd="0" presId="urn:microsoft.com/office/officeart/2018/5/layout/IconCircleLabelList"/>
    <dgm:cxn modelId="{5F563E2C-7630-47DB-AA8D-CD71729598CB}" type="presParOf" srcId="{6BEEAC62-EB17-47DC-9D4F-2E6E51BD98AA}" destId="{05937141-D3E2-49ED-BBC0-34BBB98B0368}" srcOrd="2" destOrd="0" presId="urn:microsoft.com/office/officeart/2018/5/layout/IconCircleLabelList"/>
    <dgm:cxn modelId="{9794D336-31D0-4798-B66A-7BC4FE62FBF8}" type="presParOf" srcId="{6BEEAC62-EB17-47DC-9D4F-2E6E51BD98AA}" destId="{D981A5A1-C4D5-4FB7-A9EE-8AE2FE3C2980}" srcOrd="3" destOrd="0" presId="urn:microsoft.com/office/officeart/2018/5/layout/IconCircleLabelList"/>
    <dgm:cxn modelId="{672BD133-2282-45DF-AC2D-85A398FAD57F}" type="presParOf" srcId="{4A96BA94-01C2-49D9-BA87-EC616FDA1E51}" destId="{3A086846-1173-4EAD-BCF5-254BC0CB191E}" srcOrd="5" destOrd="0" presId="urn:microsoft.com/office/officeart/2018/5/layout/IconCircleLabelList"/>
    <dgm:cxn modelId="{930014DE-ABD9-4CD2-B4A8-4224D0CD39AE}" type="presParOf" srcId="{4A96BA94-01C2-49D9-BA87-EC616FDA1E51}" destId="{CF06D07E-3038-429A-A8D5-37C5D04BC1F5}" srcOrd="6" destOrd="0" presId="urn:microsoft.com/office/officeart/2018/5/layout/IconCircleLabelList"/>
    <dgm:cxn modelId="{F570B9C3-611B-4E0A-B417-53D8232F03D7}" type="presParOf" srcId="{CF06D07E-3038-429A-A8D5-37C5D04BC1F5}" destId="{68272A44-68E3-4785-82E9-047FB5CE1642}" srcOrd="0" destOrd="0" presId="urn:microsoft.com/office/officeart/2018/5/layout/IconCircleLabelList"/>
    <dgm:cxn modelId="{6FE6C1F5-BD37-4154-BB64-80D84FD2B79F}" type="presParOf" srcId="{CF06D07E-3038-429A-A8D5-37C5D04BC1F5}" destId="{B285AD26-5C18-4388-B36A-A65948991FE1}" srcOrd="1" destOrd="0" presId="urn:microsoft.com/office/officeart/2018/5/layout/IconCircleLabelList"/>
    <dgm:cxn modelId="{3A69B5A8-7C0C-41E0-A6FA-AADA80632237}" type="presParOf" srcId="{CF06D07E-3038-429A-A8D5-37C5D04BC1F5}" destId="{F72B0542-2E22-4567-8D70-0F080C970B0B}" srcOrd="2" destOrd="0" presId="urn:microsoft.com/office/officeart/2018/5/layout/IconCircleLabelList"/>
    <dgm:cxn modelId="{925821A7-EB55-424C-9AB5-879A6CE02E61}" type="presParOf" srcId="{CF06D07E-3038-429A-A8D5-37C5D04BC1F5}" destId="{E2225416-A2E7-483E-8799-E5CEA337764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BC7D71A-C3AD-49B2-93B8-CF714448BD2E}" type="doc">
      <dgm:prSet loTypeId="urn:microsoft.com/office/officeart/2016/7/layout/VerticalHollowActionList" loCatId="List" qsTypeId="urn:microsoft.com/office/officeart/2005/8/quickstyle/simple1" qsCatId="simple" csTypeId="urn:microsoft.com/office/officeart/2005/8/colors/accent1_2" csCatId="accent1"/>
      <dgm:spPr/>
      <dgm:t>
        <a:bodyPr/>
        <a:lstStyle/>
        <a:p>
          <a:endParaRPr lang="en-US"/>
        </a:p>
      </dgm:t>
    </dgm:pt>
    <dgm:pt modelId="{289AA9C5-B52C-45FB-9C4F-20B46B844F94}">
      <dgm:prSet/>
      <dgm:spPr/>
      <dgm:t>
        <a:bodyPr/>
        <a:lstStyle/>
        <a:p>
          <a:r>
            <a:rPr lang="en-US"/>
            <a:t>Enable</a:t>
          </a:r>
        </a:p>
      </dgm:t>
    </dgm:pt>
    <dgm:pt modelId="{627C1888-129D-451C-B135-7028E91781AD}" type="parTrans" cxnId="{37F1A8F0-919F-4ECF-942B-7FFA5496B0F5}">
      <dgm:prSet/>
      <dgm:spPr/>
      <dgm:t>
        <a:bodyPr/>
        <a:lstStyle/>
        <a:p>
          <a:endParaRPr lang="en-US"/>
        </a:p>
      </dgm:t>
    </dgm:pt>
    <dgm:pt modelId="{F9B58FBA-CE92-42C4-B474-EB797F573E43}" type="sibTrans" cxnId="{37F1A8F0-919F-4ECF-942B-7FFA5496B0F5}">
      <dgm:prSet/>
      <dgm:spPr/>
      <dgm:t>
        <a:bodyPr/>
        <a:lstStyle/>
        <a:p>
          <a:endParaRPr lang="en-US"/>
        </a:p>
      </dgm:t>
    </dgm:pt>
    <dgm:pt modelId="{6B498D6B-0AD5-4BC1-8FE4-C878FFD31C88}">
      <dgm:prSet/>
      <dgm:spPr/>
      <dgm:t>
        <a:bodyPr/>
        <a:lstStyle/>
        <a:p>
          <a:r>
            <a:rPr lang="en-US"/>
            <a:t>Enable monitor mode on Wi-Fi adapter </a:t>
          </a:r>
        </a:p>
      </dgm:t>
    </dgm:pt>
    <dgm:pt modelId="{A9512314-D4B5-4310-B484-1A76A5106799}" type="parTrans" cxnId="{43E64449-EB6D-473C-9B52-4AA5BE08E9C1}">
      <dgm:prSet/>
      <dgm:spPr/>
      <dgm:t>
        <a:bodyPr/>
        <a:lstStyle/>
        <a:p>
          <a:endParaRPr lang="en-US"/>
        </a:p>
      </dgm:t>
    </dgm:pt>
    <dgm:pt modelId="{BD900BA8-C6A5-48D5-9603-56772ADAF5B5}" type="sibTrans" cxnId="{43E64449-EB6D-473C-9B52-4AA5BE08E9C1}">
      <dgm:prSet/>
      <dgm:spPr/>
      <dgm:t>
        <a:bodyPr/>
        <a:lstStyle/>
        <a:p>
          <a:endParaRPr lang="en-US"/>
        </a:p>
      </dgm:t>
    </dgm:pt>
    <dgm:pt modelId="{1A16D188-7A8D-4B86-B63B-3D2047A22062}">
      <dgm:prSet/>
      <dgm:spPr/>
      <dgm:t>
        <a:bodyPr/>
        <a:lstStyle/>
        <a:p>
          <a:r>
            <a:rPr lang="en-US"/>
            <a:t>Launch</a:t>
          </a:r>
        </a:p>
      </dgm:t>
    </dgm:pt>
    <dgm:pt modelId="{CDD8869D-6E28-4CE8-802C-526713FF6221}" type="parTrans" cxnId="{D85AE93D-FAD6-4974-A31E-048937FB61F7}">
      <dgm:prSet/>
      <dgm:spPr/>
      <dgm:t>
        <a:bodyPr/>
        <a:lstStyle/>
        <a:p>
          <a:endParaRPr lang="en-US"/>
        </a:p>
      </dgm:t>
    </dgm:pt>
    <dgm:pt modelId="{4E3A8F66-F48D-4CFA-B956-BE360D59EEF0}" type="sibTrans" cxnId="{D85AE93D-FAD6-4974-A31E-048937FB61F7}">
      <dgm:prSet/>
      <dgm:spPr/>
      <dgm:t>
        <a:bodyPr/>
        <a:lstStyle/>
        <a:p>
          <a:endParaRPr lang="en-US"/>
        </a:p>
      </dgm:t>
    </dgm:pt>
    <dgm:pt modelId="{B2E78C3F-DD1E-43B1-BF93-67C8DD9752D2}">
      <dgm:prSet/>
      <dgm:spPr/>
      <dgm:t>
        <a:bodyPr/>
        <a:lstStyle/>
        <a:p>
          <a:r>
            <a:rPr lang="en-US"/>
            <a:t>Launch Wifite2</a:t>
          </a:r>
        </a:p>
      </dgm:t>
    </dgm:pt>
    <dgm:pt modelId="{DBD03EA1-A544-494C-B4FD-A0ED2F184E13}" type="parTrans" cxnId="{212025DF-B204-4D2B-A046-B012F485B83E}">
      <dgm:prSet/>
      <dgm:spPr/>
      <dgm:t>
        <a:bodyPr/>
        <a:lstStyle/>
        <a:p>
          <a:endParaRPr lang="en-US"/>
        </a:p>
      </dgm:t>
    </dgm:pt>
    <dgm:pt modelId="{C90F6DD7-791B-46A4-8537-9569307944D1}" type="sibTrans" cxnId="{212025DF-B204-4D2B-A046-B012F485B83E}">
      <dgm:prSet/>
      <dgm:spPr/>
      <dgm:t>
        <a:bodyPr/>
        <a:lstStyle/>
        <a:p>
          <a:endParaRPr lang="en-US"/>
        </a:p>
      </dgm:t>
    </dgm:pt>
    <dgm:pt modelId="{07ECD68A-91F9-4E3B-8C97-FC1F5221F0C2}">
      <dgm:prSet/>
      <dgm:spPr/>
      <dgm:t>
        <a:bodyPr/>
        <a:lstStyle/>
        <a:p>
          <a:r>
            <a:rPr lang="en-US"/>
            <a:t>Select</a:t>
          </a:r>
        </a:p>
      </dgm:t>
    </dgm:pt>
    <dgm:pt modelId="{A87D5573-29C1-4228-8ABE-8418CA76F85E}" type="parTrans" cxnId="{0DC42870-99BF-4B2C-9A0B-C432F267EDFA}">
      <dgm:prSet/>
      <dgm:spPr/>
      <dgm:t>
        <a:bodyPr/>
        <a:lstStyle/>
        <a:p>
          <a:endParaRPr lang="en-US"/>
        </a:p>
      </dgm:t>
    </dgm:pt>
    <dgm:pt modelId="{D5C07CF0-D893-48B4-8170-CDB03F8B504A}" type="sibTrans" cxnId="{0DC42870-99BF-4B2C-9A0B-C432F267EDFA}">
      <dgm:prSet/>
      <dgm:spPr/>
      <dgm:t>
        <a:bodyPr/>
        <a:lstStyle/>
        <a:p>
          <a:endParaRPr lang="en-US"/>
        </a:p>
      </dgm:t>
    </dgm:pt>
    <dgm:pt modelId="{E7FA7768-5DCC-4229-B29C-19ACD3383A5D}">
      <dgm:prSet/>
      <dgm:spPr/>
      <dgm:t>
        <a:bodyPr/>
        <a:lstStyle/>
        <a:p>
          <a:r>
            <a:rPr lang="en-US"/>
            <a:t>Select WEP Network</a:t>
          </a:r>
        </a:p>
      </dgm:t>
    </dgm:pt>
    <dgm:pt modelId="{B6E04746-776C-4163-9B15-3FF71B49EFDA}" type="parTrans" cxnId="{CBEEC46D-455E-4312-905D-014F3D3D36EE}">
      <dgm:prSet/>
      <dgm:spPr/>
      <dgm:t>
        <a:bodyPr/>
        <a:lstStyle/>
        <a:p>
          <a:endParaRPr lang="en-US"/>
        </a:p>
      </dgm:t>
    </dgm:pt>
    <dgm:pt modelId="{DE205593-FBED-436C-A7A3-6BB920513CDC}" type="sibTrans" cxnId="{CBEEC46D-455E-4312-905D-014F3D3D36EE}">
      <dgm:prSet/>
      <dgm:spPr/>
      <dgm:t>
        <a:bodyPr/>
        <a:lstStyle/>
        <a:p>
          <a:endParaRPr lang="en-US"/>
        </a:p>
      </dgm:t>
    </dgm:pt>
    <dgm:pt modelId="{2B59B7F0-78FA-4406-9A7A-86763DDB7D99}">
      <dgm:prSet/>
      <dgm:spPr/>
      <dgm:t>
        <a:bodyPr/>
        <a:lstStyle/>
        <a:p>
          <a:r>
            <a:rPr lang="en-US"/>
            <a:t>Let</a:t>
          </a:r>
        </a:p>
      </dgm:t>
    </dgm:pt>
    <dgm:pt modelId="{B166523A-A39F-4BF2-B951-5833BCE4E3DF}" type="parTrans" cxnId="{400F6692-D761-46B3-ACF0-541F0449E5E3}">
      <dgm:prSet/>
      <dgm:spPr/>
      <dgm:t>
        <a:bodyPr/>
        <a:lstStyle/>
        <a:p>
          <a:endParaRPr lang="en-US"/>
        </a:p>
      </dgm:t>
    </dgm:pt>
    <dgm:pt modelId="{F1EDC7B9-E270-48D6-8F85-8ADC8097319D}" type="sibTrans" cxnId="{400F6692-D761-46B3-ACF0-541F0449E5E3}">
      <dgm:prSet/>
      <dgm:spPr/>
      <dgm:t>
        <a:bodyPr/>
        <a:lstStyle/>
        <a:p>
          <a:endParaRPr lang="en-US"/>
        </a:p>
      </dgm:t>
    </dgm:pt>
    <dgm:pt modelId="{CA348DAB-355D-4FA4-A275-103904A16736}">
      <dgm:prSet/>
      <dgm:spPr/>
      <dgm:t>
        <a:bodyPr/>
        <a:lstStyle/>
        <a:p>
          <a:r>
            <a:rPr lang="en-US"/>
            <a:t>Let Wifite2 capture the packets </a:t>
          </a:r>
        </a:p>
      </dgm:t>
    </dgm:pt>
    <dgm:pt modelId="{101D726E-2031-4C28-B7B9-30E844BC8E86}" type="parTrans" cxnId="{841970E4-93AD-4BF7-8E00-EA1D16AA8001}">
      <dgm:prSet/>
      <dgm:spPr/>
      <dgm:t>
        <a:bodyPr/>
        <a:lstStyle/>
        <a:p>
          <a:endParaRPr lang="en-US"/>
        </a:p>
      </dgm:t>
    </dgm:pt>
    <dgm:pt modelId="{FDA27FCA-E002-4117-9C5A-3D87ABD3580E}" type="sibTrans" cxnId="{841970E4-93AD-4BF7-8E00-EA1D16AA8001}">
      <dgm:prSet/>
      <dgm:spPr/>
      <dgm:t>
        <a:bodyPr/>
        <a:lstStyle/>
        <a:p>
          <a:endParaRPr lang="en-US"/>
        </a:p>
      </dgm:t>
    </dgm:pt>
    <dgm:pt modelId="{7B711EE4-FB35-4DF5-AF13-2D0ACAF7AE4F}">
      <dgm:prSet/>
      <dgm:spPr/>
      <dgm:t>
        <a:bodyPr/>
        <a:lstStyle/>
        <a:p>
          <a:r>
            <a:rPr lang="en-US"/>
            <a:t>Crack</a:t>
          </a:r>
        </a:p>
      </dgm:t>
    </dgm:pt>
    <dgm:pt modelId="{6C1EE4A8-EE48-4FA9-AF80-D079B4398CEB}" type="parTrans" cxnId="{5C437D25-8984-487E-96E6-01AC51B6EE89}">
      <dgm:prSet/>
      <dgm:spPr/>
      <dgm:t>
        <a:bodyPr/>
        <a:lstStyle/>
        <a:p>
          <a:endParaRPr lang="en-US"/>
        </a:p>
      </dgm:t>
    </dgm:pt>
    <dgm:pt modelId="{4CF734CC-3CA5-443A-932B-C2C36CDC925B}" type="sibTrans" cxnId="{5C437D25-8984-487E-96E6-01AC51B6EE89}">
      <dgm:prSet/>
      <dgm:spPr/>
      <dgm:t>
        <a:bodyPr/>
        <a:lstStyle/>
        <a:p>
          <a:endParaRPr lang="en-US"/>
        </a:p>
      </dgm:t>
    </dgm:pt>
    <dgm:pt modelId="{7F3026E7-AA8B-41DB-9FCC-FC6A32C50DCA}">
      <dgm:prSet/>
      <dgm:spPr/>
      <dgm:t>
        <a:bodyPr/>
        <a:lstStyle/>
        <a:p>
          <a:r>
            <a:rPr lang="en-US"/>
            <a:t>Crack the key and decrypt traffic </a:t>
          </a:r>
        </a:p>
      </dgm:t>
    </dgm:pt>
    <dgm:pt modelId="{8B4D00C6-1F7F-4D79-ABC1-1866981F21E5}" type="parTrans" cxnId="{64361240-E507-4519-9688-7C9BADDC632C}">
      <dgm:prSet/>
      <dgm:spPr/>
      <dgm:t>
        <a:bodyPr/>
        <a:lstStyle/>
        <a:p>
          <a:endParaRPr lang="en-US"/>
        </a:p>
      </dgm:t>
    </dgm:pt>
    <dgm:pt modelId="{49826D67-1FC6-433A-8A0C-9A0BDCF46750}" type="sibTrans" cxnId="{64361240-E507-4519-9688-7C9BADDC632C}">
      <dgm:prSet/>
      <dgm:spPr/>
      <dgm:t>
        <a:bodyPr/>
        <a:lstStyle/>
        <a:p>
          <a:endParaRPr lang="en-US"/>
        </a:p>
      </dgm:t>
    </dgm:pt>
    <dgm:pt modelId="{A386C524-2772-4C11-AC94-E0EE9AFB5B08}" type="pres">
      <dgm:prSet presAssocID="{BBC7D71A-C3AD-49B2-93B8-CF714448BD2E}" presName="Name0" presStyleCnt="0">
        <dgm:presLayoutVars>
          <dgm:dir/>
          <dgm:animLvl val="lvl"/>
          <dgm:resizeHandles val="exact"/>
        </dgm:presLayoutVars>
      </dgm:prSet>
      <dgm:spPr/>
    </dgm:pt>
    <dgm:pt modelId="{E6F55D48-0509-4FD1-8EBB-4CD257CC8383}" type="pres">
      <dgm:prSet presAssocID="{289AA9C5-B52C-45FB-9C4F-20B46B844F94}" presName="linNode" presStyleCnt="0"/>
      <dgm:spPr/>
    </dgm:pt>
    <dgm:pt modelId="{3F2CB372-9276-4289-8F13-398AFDC234E2}" type="pres">
      <dgm:prSet presAssocID="{289AA9C5-B52C-45FB-9C4F-20B46B844F94}" presName="parentText" presStyleLbl="solidFgAcc1" presStyleIdx="0" presStyleCnt="5">
        <dgm:presLayoutVars>
          <dgm:chMax val="1"/>
          <dgm:bulletEnabled/>
        </dgm:presLayoutVars>
      </dgm:prSet>
      <dgm:spPr/>
    </dgm:pt>
    <dgm:pt modelId="{63BC23D8-3F5E-4DF0-923E-DA6AB71B6F76}" type="pres">
      <dgm:prSet presAssocID="{289AA9C5-B52C-45FB-9C4F-20B46B844F94}" presName="descendantText" presStyleLbl="alignNode1" presStyleIdx="0" presStyleCnt="5">
        <dgm:presLayoutVars>
          <dgm:bulletEnabled/>
        </dgm:presLayoutVars>
      </dgm:prSet>
      <dgm:spPr/>
    </dgm:pt>
    <dgm:pt modelId="{063FA450-2BF2-4C70-AA29-A8455EFCED85}" type="pres">
      <dgm:prSet presAssocID="{F9B58FBA-CE92-42C4-B474-EB797F573E43}" presName="sp" presStyleCnt="0"/>
      <dgm:spPr/>
    </dgm:pt>
    <dgm:pt modelId="{40F5F062-F4BD-429D-A8E3-599932E4C6E4}" type="pres">
      <dgm:prSet presAssocID="{1A16D188-7A8D-4B86-B63B-3D2047A22062}" presName="linNode" presStyleCnt="0"/>
      <dgm:spPr/>
    </dgm:pt>
    <dgm:pt modelId="{EDD9C448-8A2A-41B4-BF7D-6894041B3A20}" type="pres">
      <dgm:prSet presAssocID="{1A16D188-7A8D-4B86-B63B-3D2047A22062}" presName="parentText" presStyleLbl="solidFgAcc1" presStyleIdx="1" presStyleCnt="5">
        <dgm:presLayoutVars>
          <dgm:chMax val="1"/>
          <dgm:bulletEnabled/>
        </dgm:presLayoutVars>
      </dgm:prSet>
      <dgm:spPr/>
    </dgm:pt>
    <dgm:pt modelId="{8953D7B2-D150-475E-8B46-69FD74DEC61D}" type="pres">
      <dgm:prSet presAssocID="{1A16D188-7A8D-4B86-B63B-3D2047A22062}" presName="descendantText" presStyleLbl="alignNode1" presStyleIdx="1" presStyleCnt="5">
        <dgm:presLayoutVars>
          <dgm:bulletEnabled/>
        </dgm:presLayoutVars>
      </dgm:prSet>
      <dgm:spPr/>
    </dgm:pt>
    <dgm:pt modelId="{CC69C500-2908-4215-BC17-F9907458EFE9}" type="pres">
      <dgm:prSet presAssocID="{4E3A8F66-F48D-4CFA-B956-BE360D59EEF0}" presName="sp" presStyleCnt="0"/>
      <dgm:spPr/>
    </dgm:pt>
    <dgm:pt modelId="{B38ECE57-519B-4A03-B4CB-284BD153DAC3}" type="pres">
      <dgm:prSet presAssocID="{07ECD68A-91F9-4E3B-8C97-FC1F5221F0C2}" presName="linNode" presStyleCnt="0"/>
      <dgm:spPr/>
    </dgm:pt>
    <dgm:pt modelId="{2DAAC93A-A2CA-4C0D-AF55-A0F649813406}" type="pres">
      <dgm:prSet presAssocID="{07ECD68A-91F9-4E3B-8C97-FC1F5221F0C2}" presName="parentText" presStyleLbl="solidFgAcc1" presStyleIdx="2" presStyleCnt="5">
        <dgm:presLayoutVars>
          <dgm:chMax val="1"/>
          <dgm:bulletEnabled/>
        </dgm:presLayoutVars>
      </dgm:prSet>
      <dgm:spPr/>
    </dgm:pt>
    <dgm:pt modelId="{83C144FC-6B54-4868-8995-54EDB49A2BA7}" type="pres">
      <dgm:prSet presAssocID="{07ECD68A-91F9-4E3B-8C97-FC1F5221F0C2}" presName="descendantText" presStyleLbl="alignNode1" presStyleIdx="2" presStyleCnt="5">
        <dgm:presLayoutVars>
          <dgm:bulletEnabled/>
        </dgm:presLayoutVars>
      </dgm:prSet>
      <dgm:spPr/>
    </dgm:pt>
    <dgm:pt modelId="{396A7212-E745-4453-91E1-0AFD19E21949}" type="pres">
      <dgm:prSet presAssocID="{D5C07CF0-D893-48B4-8170-CDB03F8B504A}" presName="sp" presStyleCnt="0"/>
      <dgm:spPr/>
    </dgm:pt>
    <dgm:pt modelId="{0F75FBC0-3C14-42C3-AABF-94E6AA0B8980}" type="pres">
      <dgm:prSet presAssocID="{2B59B7F0-78FA-4406-9A7A-86763DDB7D99}" presName="linNode" presStyleCnt="0"/>
      <dgm:spPr/>
    </dgm:pt>
    <dgm:pt modelId="{D9CC7204-C178-4138-B973-D2B54E9269FE}" type="pres">
      <dgm:prSet presAssocID="{2B59B7F0-78FA-4406-9A7A-86763DDB7D99}" presName="parentText" presStyleLbl="solidFgAcc1" presStyleIdx="3" presStyleCnt="5">
        <dgm:presLayoutVars>
          <dgm:chMax val="1"/>
          <dgm:bulletEnabled/>
        </dgm:presLayoutVars>
      </dgm:prSet>
      <dgm:spPr/>
    </dgm:pt>
    <dgm:pt modelId="{A281275F-B8E8-468F-9FC0-390F9D2A1700}" type="pres">
      <dgm:prSet presAssocID="{2B59B7F0-78FA-4406-9A7A-86763DDB7D99}" presName="descendantText" presStyleLbl="alignNode1" presStyleIdx="3" presStyleCnt="5">
        <dgm:presLayoutVars>
          <dgm:bulletEnabled/>
        </dgm:presLayoutVars>
      </dgm:prSet>
      <dgm:spPr/>
    </dgm:pt>
    <dgm:pt modelId="{19E0E9E8-4781-4B22-B228-0EED0BC0D8F2}" type="pres">
      <dgm:prSet presAssocID="{F1EDC7B9-E270-48D6-8F85-8ADC8097319D}" presName="sp" presStyleCnt="0"/>
      <dgm:spPr/>
    </dgm:pt>
    <dgm:pt modelId="{D6C81765-F914-43D2-A061-11A1154BD549}" type="pres">
      <dgm:prSet presAssocID="{7B711EE4-FB35-4DF5-AF13-2D0ACAF7AE4F}" presName="linNode" presStyleCnt="0"/>
      <dgm:spPr/>
    </dgm:pt>
    <dgm:pt modelId="{A7A0D232-9BED-4054-81D1-F9285032C2C4}" type="pres">
      <dgm:prSet presAssocID="{7B711EE4-FB35-4DF5-AF13-2D0ACAF7AE4F}" presName="parentText" presStyleLbl="solidFgAcc1" presStyleIdx="4" presStyleCnt="5">
        <dgm:presLayoutVars>
          <dgm:chMax val="1"/>
          <dgm:bulletEnabled/>
        </dgm:presLayoutVars>
      </dgm:prSet>
      <dgm:spPr/>
    </dgm:pt>
    <dgm:pt modelId="{C8BB87D5-04AB-4FAF-BB3D-37A9FE756DB6}" type="pres">
      <dgm:prSet presAssocID="{7B711EE4-FB35-4DF5-AF13-2D0ACAF7AE4F}" presName="descendantText" presStyleLbl="alignNode1" presStyleIdx="4" presStyleCnt="5">
        <dgm:presLayoutVars>
          <dgm:bulletEnabled/>
        </dgm:presLayoutVars>
      </dgm:prSet>
      <dgm:spPr/>
    </dgm:pt>
  </dgm:ptLst>
  <dgm:cxnLst>
    <dgm:cxn modelId="{5C437D25-8984-487E-96E6-01AC51B6EE89}" srcId="{BBC7D71A-C3AD-49B2-93B8-CF714448BD2E}" destId="{7B711EE4-FB35-4DF5-AF13-2D0ACAF7AE4F}" srcOrd="4" destOrd="0" parTransId="{6C1EE4A8-EE48-4FA9-AF80-D079B4398CEB}" sibTransId="{4CF734CC-3CA5-443A-932B-C2C36CDC925B}"/>
    <dgm:cxn modelId="{854ECE2E-5196-4BB8-AEA1-1401D4B341BD}" type="presOf" srcId="{BBC7D71A-C3AD-49B2-93B8-CF714448BD2E}" destId="{A386C524-2772-4C11-AC94-E0EE9AFB5B08}" srcOrd="0" destOrd="0" presId="urn:microsoft.com/office/officeart/2016/7/layout/VerticalHollowActionList"/>
    <dgm:cxn modelId="{3D6B7D31-92C7-4267-94CF-4EE302B5BD2F}" type="presOf" srcId="{1A16D188-7A8D-4B86-B63B-3D2047A22062}" destId="{EDD9C448-8A2A-41B4-BF7D-6894041B3A20}" srcOrd="0" destOrd="0" presId="urn:microsoft.com/office/officeart/2016/7/layout/VerticalHollowActionList"/>
    <dgm:cxn modelId="{D85AE93D-FAD6-4974-A31E-048937FB61F7}" srcId="{BBC7D71A-C3AD-49B2-93B8-CF714448BD2E}" destId="{1A16D188-7A8D-4B86-B63B-3D2047A22062}" srcOrd="1" destOrd="0" parTransId="{CDD8869D-6E28-4CE8-802C-526713FF6221}" sibTransId="{4E3A8F66-F48D-4CFA-B956-BE360D59EEF0}"/>
    <dgm:cxn modelId="{64361240-E507-4519-9688-7C9BADDC632C}" srcId="{7B711EE4-FB35-4DF5-AF13-2D0ACAF7AE4F}" destId="{7F3026E7-AA8B-41DB-9FCC-FC6A32C50DCA}" srcOrd="0" destOrd="0" parTransId="{8B4D00C6-1F7F-4D79-ABC1-1866981F21E5}" sibTransId="{49826D67-1FC6-433A-8A0C-9A0BDCF46750}"/>
    <dgm:cxn modelId="{1A434F63-01F0-4692-ABC4-DF62856CB0A6}" type="presOf" srcId="{E7FA7768-5DCC-4229-B29C-19ACD3383A5D}" destId="{83C144FC-6B54-4868-8995-54EDB49A2BA7}" srcOrd="0" destOrd="0" presId="urn:microsoft.com/office/officeart/2016/7/layout/VerticalHollowActionList"/>
    <dgm:cxn modelId="{43E64449-EB6D-473C-9B52-4AA5BE08E9C1}" srcId="{289AA9C5-B52C-45FB-9C4F-20B46B844F94}" destId="{6B498D6B-0AD5-4BC1-8FE4-C878FFD31C88}" srcOrd="0" destOrd="0" parTransId="{A9512314-D4B5-4310-B484-1A76A5106799}" sibTransId="{BD900BA8-C6A5-48D5-9603-56772ADAF5B5}"/>
    <dgm:cxn modelId="{C216BC4A-D4A8-46BA-BF12-310F7C11E074}" type="presOf" srcId="{07ECD68A-91F9-4E3B-8C97-FC1F5221F0C2}" destId="{2DAAC93A-A2CA-4C0D-AF55-A0F649813406}" srcOrd="0" destOrd="0" presId="urn:microsoft.com/office/officeart/2016/7/layout/VerticalHollowActionList"/>
    <dgm:cxn modelId="{CBEEC46D-455E-4312-905D-014F3D3D36EE}" srcId="{07ECD68A-91F9-4E3B-8C97-FC1F5221F0C2}" destId="{E7FA7768-5DCC-4229-B29C-19ACD3383A5D}" srcOrd="0" destOrd="0" parTransId="{B6E04746-776C-4163-9B15-3FF71B49EFDA}" sibTransId="{DE205593-FBED-436C-A7A3-6BB920513CDC}"/>
    <dgm:cxn modelId="{CC82FF4D-6710-4E7B-842E-BD7161F25A4A}" type="presOf" srcId="{CA348DAB-355D-4FA4-A275-103904A16736}" destId="{A281275F-B8E8-468F-9FC0-390F9D2A1700}" srcOrd="0" destOrd="0" presId="urn:microsoft.com/office/officeart/2016/7/layout/VerticalHollowActionList"/>
    <dgm:cxn modelId="{0DC42870-99BF-4B2C-9A0B-C432F267EDFA}" srcId="{BBC7D71A-C3AD-49B2-93B8-CF714448BD2E}" destId="{07ECD68A-91F9-4E3B-8C97-FC1F5221F0C2}" srcOrd="2" destOrd="0" parTransId="{A87D5573-29C1-4228-8ABE-8418CA76F85E}" sibTransId="{D5C07CF0-D893-48B4-8170-CDB03F8B504A}"/>
    <dgm:cxn modelId="{AA04C27D-F5C6-4BD6-B69F-06CCCC76DFE5}" type="presOf" srcId="{7B711EE4-FB35-4DF5-AF13-2D0ACAF7AE4F}" destId="{A7A0D232-9BED-4054-81D1-F9285032C2C4}" srcOrd="0" destOrd="0" presId="urn:microsoft.com/office/officeart/2016/7/layout/VerticalHollowActionList"/>
    <dgm:cxn modelId="{D9145684-B4F0-4861-8919-5E3D85EB9182}" type="presOf" srcId="{289AA9C5-B52C-45FB-9C4F-20B46B844F94}" destId="{3F2CB372-9276-4289-8F13-398AFDC234E2}" srcOrd="0" destOrd="0" presId="urn:microsoft.com/office/officeart/2016/7/layout/VerticalHollowActionList"/>
    <dgm:cxn modelId="{BA6B4490-627C-4A06-B37D-4541731FE446}" type="presOf" srcId="{2B59B7F0-78FA-4406-9A7A-86763DDB7D99}" destId="{D9CC7204-C178-4138-B973-D2B54E9269FE}" srcOrd="0" destOrd="0" presId="urn:microsoft.com/office/officeart/2016/7/layout/VerticalHollowActionList"/>
    <dgm:cxn modelId="{400F6692-D761-46B3-ACF0-541F0449E5E3}" srcId="{BBC7D71A-C3AD-49B2-93B8-CF714448BD2E}" destId="{2B59B7F0-78FA-4406-9A7A-86763DDB7D99}" srcOrd="3" destOrd="0" parTransId="{B166523A-A39F-4BF2-B951-5833BCE4E3DF}" sibTransId="{F1EDC7B9-E270-48D6-8F85-8ADC8097319D}"/>
    <dgm:cxn modelId="{20F31EC7-1A1B-4EFC-B1CC-2B9DE553DDA6}" type="presOf" srcId="{7F3026E7-AA8B-41DB-9FCC-FC6A32C50DCA}" destId="{C8BB87D5-04AB-4FAF-BB3D-37A9FE756DB6}" srcOrd="0" destOrd="0" presId="urn:microsoft.com/office/officeart/2016/7/layout/VerticalHollowActionList"/>
    <dgm:cxn modelId="{7BCFF0D7-CECB-48B5-B850-74F05B0A93A5}" type="presOf" srcId="{B2E78C3F-DD1E-43B1-BF93-67C8DD9752D2}" destId="{8953D7B2-D150-475E-8B46-69FD74DEC61D}" srcOrd="0" destOrd="0" presId="urn:microsoft.com/office/officeart/2016/7/layout/VerticalHollowActionList"/>
    <dgm:cxn modelId="{212025DF-B204-4D2B-A046-B012F485B83E}" srcId="{1A16D188-7A8D-4B86-B63B-3D2047A22062}" destId="{B2E78C3F-DD1E-43B1-BF93-67C8DD9752D2}" srcOrd="0" destOrd="0" parTransId="{DBD03EA1-A544-494C-B4FD-A0ED2F184E13}" sibTransId="{C90F6DD7-791B-46A4-8537-9569307944D1}"/>
    <dgm:cxn modelId="{841970E4-93AD-4BF7-8E00-EA1D16AA8001}" srcId="{2B59B7F0-78FA-4406-9A7A-86763DDB7D99}" destId="{CA348DAB-355D-4FA4-A275-103904A16736}" srcOrd="0" destOrd="0" parTransId="{101D726E-2031-4C28-B7B9-30E844BC8E86}" sibTransId="{FDA27FCA-E002-4117-9C5A-3D87ABD3580E}"/>
    <dgm:cxn modelId="{1C3283E6-53C4-4D22-BCAF-225E0D4D3654}" type="presOf" srcId="{6B498D6B-0AD5-4BC1-8FE4-C878FFD31C88}" destId="{63BC23D8-3F5E-4DF0-923E-DA6AB71B6F76}" srcOrd="0" destOrd="0" presId="urn:microsoft.com/office/officeart/2016/7/layout/VerticalHollowActionList"/>
    <dgm:cxn modelId="{37F1A8F0-919F-4ECF-942B-7FFA5496B0F5}" srcId="{BBC7D71A-C3AD-49B2-93B8-CF714448BD2E}" destId="{289AA9C5-B52C-45FB-9C4F-20B46B844F94}" srcOrd="0" destOrd="0" parTransId="{627C1888-129D-451C-B135-7028E91781AD}" sibTransId="{F9B58FBA-CE92-42C4-B474-EB797F573E43}"/>
    <dgm:cxn modelId="{5FB4DC3A-362E-4926-AA6F-C9E8362D8341}" type="presParOf" srcId="{A386C524-2772-4C11-AC94-E0EE9AFB5B08}" destId="{E6F55D48-0509-4FD1-8EBB-4CD257CC8383}" srcOrd="0" destOrd="0" presId="urn:microsoft.com/office/officeart/2016/7/layout/VerticalHollowActionList"/>
    <dgm:cxn modelId="{EDB54576-3B9B-4D57-A420-4CEE00775E08}" type="presParOf" srcId="{E6F55D48-0509-4FD1-8EBB-4CD257CC8383}" destId="{3F2CB372-9276-4289-8F13-398AFDC234E2}" srcOrd="0" destOrd="0" presId="urn:microsoft.com/office/officeart/2016/7/layout/VerticalHollowActionList"/>
    <dgm:cxn modelId="{6DEA4203-3026-4092-921C-A3DEB67F7EFF}" type="presParOf" srcId="{E6F55D48-0509-4FD1-8EBB-4CD257CC8383}" destId="{63BC23D8-3F5E-4DF0-923E-DA6AB71B6F76}" srcOrd="1" destOrd="0" presId="urn:microsoft.com/office/officeart/2016/7/layout/VerticalHollowActionList"/>
    <dgm:cxn modelId="{A255B6A3-47E0-4454-AE85-A0C52A77B927}" type="presParOf" srcId="{A386C524-2772-4C11-AC94-E0EE9AFB5B08}" destId="{063FA450-2BF2-4C70-AA29-A8455EFCED85}" srcOrd="1" destOrd="0" presId="urn:microsoft.com/office/officeart/2016/7/layout/VerticalHollowActionList"/>
    <dgm:cxn modelId="{4EDDF442-57D8-42E4-8F75-F6A25DDEAA96}" type="presParOf" srcId="{A386C524-2772-4C11-AC94-E0EE9AFB5B08}" destId="{40F5F062-F4BD-429D-A8E3-599932E4C6E4}" srcOrd="2" destOrd="0" presId="urn:microsoft.com/office/officeart/2016/7/layout/VerticalHollowActionList"/>
    <dgm:cxn modelId="{9AD49CEE-F746-4EDA-ADE2-18FA30800E94}" type="presParOf" srcId="{40F5F062-F4BD-429D-A8E3-599932E4C6E4}" destId="{EDD9C448-8A2A-41B4-BF7D-6894041B3A20}" srcOrd="0" destOrd="0" presId="urn:microsoft.com/office/officeart/2016/7/layout/VerticalHollowActionList"/>
    <dgm:cxn modelId="{CD88CB36-BA90-49A3-B014-D1C820B230AB}" type="presParOf" srcId="{40F5F062-F4BD-429D-A8E3-599932E4C6E4}" destId="{8953D7B2-D150-475E-8B46-69FD74DEC61D}" srcOrd="1" destOrd="0" presId="urn:microsoft.com/office/officeart/2016/7/layout/VerticalHollowActionList"/>
    <dgm:cxn modelId="{96CC9AC2-2CB1-4350-A4FF-B48BE40EA77E}" type="presParOf" srcId="{A386C524-2772-4C11-AC94-E0EE9AFB5B08}" destId="{CC69C500-2908-4215-BC17-F9907458EFE9}" srcOrd="3" destOrd="0" presId="urn:microsoft.com/office/officeart/2016/7/layout/VerticalHollowActionList"/>
    <dgm:cxn modelId="{439A35E1-C16E-4B78-932C-3D246BBB0156}" type="presParOf" srcId="{A386C524-2772-4C11-AC94-E0EE9AFB5B08}" destId="{B38ECE57-519B-4A03-B4CB-284BD153DAC3}" srcOrd="4" destOrd="0" presId="urn:microsoft.com/office/officeart/2016/7/layout/VerticalHollowActionList"/>
    <dgm:cxn modelId="{F78BA8F8-286D-4AFA-88B8-CFD0A7764110}" type="presParOf" srcId="{B38ECE57-519B-4A03-B4CB-284BD153DAC3}" destId="{2DAAC93A-A2CA-4C0D-AF55-A0F649813406}" srcOrd="0" destOrd="0" presId="urn:microsoft.com/office/officeart/2016/7/layout/VerticalHollowActionList"/>
    <dgm:cxn modelId="{60F2BC95-F30F-4021-8895-74A3E03B56BA}" type="presParOf" srcId="{B38ECE57-519B-4A03-B4CB-284BD153DAC3}" destId="{83C144FC-6B54-4868-8995-54EDB49A2BA7}" srcOrd="1" destOrd="0" presId="urn:microsoft.com/office/officeart/2016/7/layout/VerticalHollowActionList"/>
    <dgm:cxn modelId="{8DD09E30-7628-4304-A203-F933743D0D16}" type="presParOf" srcId="{A386C524-2772-4C11-AC94-E0EE9AFB5B08}" destId="{396A7212-E745-4453-91E1-0AFD19E21949}" srcOrd="5" destOrd="0" presId="urn:microsoft.com/office/officeart/2016/7/layout/VerticalHollowActionList"/>
    <dgm:cxn modelId="{C439B157-221C-4BFF-81EF-E15C76C6ACAA}" type="presParOf" srcId="{A386C524-2772-4C11-AC94-E0EE9AFB5B08}" destId="{0F75FBC0-3C14-42C3-AABF-94E6AA0B8980}" srcOrd="6" destOrd="0" presId="urn:microsoft.com/office/officeart/2016/7/layout/VerticalHollowActionList"/>
    <dgm:cxn modelId="{9A29544A-B728-4F99-B7D5-32F3A96940CE}" type="presParOf" srcId="{0F75FBC0-3C14-42C3-AABF-94E6AA0B8980}" destId="{D9CC7204-C178-4138-B973-D2B54E9269FE}" srcOrd="0" destOrd="0" presId="urn:microsoft.com/office/officeart/2016/7/layout/VerticalHollowActionList"/>
    <dgm:cxn modelId="{65ECE8D0-D022-47C2-A85B-9894716E95A5}" type="presParOf" srcId="{0F75FBC0-3C14-42C3-AABF-94E6AA0B8980}" destId="{A281275F-B8E8-468F-9FC0-390F9D2A1700}" srcOrd="1" destOrd="0" presId="urn:microsoft.com/office/officeart/2016/7/layout/VerticalHollowActionList"/>
    <dgm:cxn modelId="{66C1BCB9-4BFD-48C8-9417-17EBFE718255}" type="presParOf" srcId="{A386C524-2772-4C11-AC94-E0EE9AFB5B08}" destId="{19E0E9E8-4781-4B22-B228-0EED0BC0D8F2}" srcOrd="7" destOrd="0" presId="urn:microsoft.com/office/officeart/2016/7/layout/VerticalHollowActionList"/>
    <dgm:cxn modelId="{F2A2468D-2C46-478B-B2C6-A13E29A35598}" type="presParOf" srcId="{A386C524-2772-4C11-AC94-E0EE9AFB5B08}" destId="{D6C81765-F914-43D2-A061-11A1154BD549}" srcOrd="8" destOrd="0" presId="urn:microsoft.com/office/officeart/2016/7/layout/VerticalHollowActionList"/>
    <dgm:cxn modelId="{3D4FE6A8-E755-4892-A195-127869EBA4F3}" type="presParOf" srcId="{D6C81765-F914-43D2-A061-11A1154BD549}" destId="{A7A0D232-9BED-4054-81D1-F9285032C2C4}" srcOrd="0" destOrd="0" presId="urn:microsoft.com/office/officeart/2016/7/layout/VerticalHollowActionList"/>
    <dgm:cxn modelId="{93FCF910-BF0D-42BA-AB64-24B52482CC7F}" type="presParOf" srcId="{D6C81765-F914-43D2-A061-11A1154BD549}" destId="{C8BB87D5-04AB-4FAF-BB3D-37A9FE756DB6}" srcOrd="1" destOrd="0" presId="urn:microsoft.com/office/officeart/2016/7/layout/VerticalHollow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D9EBE51-44BA-426F-846B-AAE74E492CD6}"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95A50B4-B609-487D-9F7B-0A3951A4A112}">
      <dgm:prSet/>
      <dgm:spPr/>
      <dgm:t>
        <a:bodyPr/>
        <a:lstStyle/>
        <a:p>
          <a:pPr>
            <a:lnSpc>
              <a:spcPct val="100000"/>
            </a:lnSpc>
          </a:pPr>
          <a:r>
            <a:rPr lang="en-US" b="0" i="0"/>
            <a:t>Never use WEP in 2025 </a:t>
          </a:r>
          <a:endParaRPr lang="en-US"/>
        </a:p>
      </dgm:t>
    </dgm:pt>
    <dgm:pt modelId="{F147922F-7C5D-428C-A3AB-0A8FDBD4250E}" type="parTrans" cxnId="{F387EC47-4FF6-4314-B87B-DCB904ED1509}">
      <dgm:prSet/>
      <dgm:spPr/>
      <dgm:t>
        <a:bodyPr/>
        <a:lstStyle/>
        <a:p>
          <a:endParaRPr lang="en-US"/>
        </a:p>
      </dgm:t>
    </dgm:pt>
    <dgm:pt modelId="{4BD6E378-686C-46A0-BFFF-ADB57EE0D75C}" type="sibTrans" cxnId="{F387EC47-4FF6-4314-B87B-DCB904ED1509}">
      <dgm:prSet/>
      <dgm:spPr/>
      <dgm:t>
        <a:bodyPr/>
        <a:lstStyle/>
        <a:p>
          <a:endParaRPr lang="en-US"/>
        </a:p>
      </dgm:t>
    </dgm:pt>
    <dgm:pt modelId="{638189BC-87A7-48DB-BB79-04FE34B9B8AD}">
      <dgm:prSet/>
      <dgm:spPr/>
      <dgm:t>
        <a:bodyPr/>
        <a:lstStyle/>
        <a:p>
          <a:pPr>
            <a:lnSpc>
              <a:spcPct val="100000"/>
            </a:lnSpc>
          </a:pPr>
          <a:r>
            <a:rPr lang="en-US" b="0" i="0"/>
            <a:t>Use WPA2 or WPA3 with strong passwords</a:t>
          </a:r>
          <a:endParaRPr lang="en-US"/>
        </a:p>
      </dgm:t>
    </dgm:pt>
    <dgm:pt modelId="{8B2FC03E-5438-46EA-A625-FFFF8C80D780}" type="parTrans" cxnId="{7D5CE8E9-0FE2-4975-8C8D-9643D509378B}">
      <dgm:prSet/>
      <dgm:spPr/>
      <dgm:t>
        <a:bodyPr/>
        <a:lstStyle/>
        <a:p>
          <a:endParaRPr lang="en-US"/>
        </a:p>
      </dgm:t>
    </dgm:pt>
    <dgm:pt modelId="{6FFB960B-D117-4804-88DD-D2550B45465B}" type="sibTrans" cxnId="{7D5CE8E9-0FE2-4975-8C8D-9643D509378B}">
      <dgm:prSet/>
      <dgm:spPr/>
      <dgm:t>
        <a:bodyPr/>
        <a:lstStyle/>
        <a:p>
          <a:endParaRPr lang="en-US"/>
        </a:p>
      </dgm:t>
    </dgm:pt>
    <dgm:pt modelId="{59F67FE8-5C71-45CC-B0B4-5161A0E0DBE0}">
      <dgm:prSet/>
      <dgm:spPr/>
      <dgm:t>
        <a:bodyPr/>
        <a:lstStyle/>
        <a:p>
          <a:pPr>
            <a:lnSpc>
              <a:spcPct val="100000"/>
            </a:lnSpc>
          </a:pPr>
          <a:r>
            <a:rPr lang="en-US" b="0" i="0"/>
            <a:t>Disable legacy encryption on routers</a:t>
          </a:r>
          <a:endParaRPr lang="en-US"/>
        </a:p>
      </dgm:t>
    </dgm:pt>
    <dgm:pt modelId="{D4C96791-583F-4D94-BAE9-803B89FC4307}" type="parTrans" cxnId="{0C71769A-1260-4363-B217-82762D0B7B03}">
      <dgm:prSet/>
      <dgm:spPr/>
      <dgm:t>
        <a:bodyPr/>
        <a:lstStyle/>
        <a:p>
          <a:endParaRPr lang="en-US"/>
        </a:p>
      </dgm:t>
    </dgm:pt>
    <dgm:pt modelId="{4E0A1373-1DE3-419A-9D83-F802AF048502}" type="sibTrans" cxnId="{0C71769A-1260-4363-B217-82762D0B7B03}">
      <dgm:prSet/>
      <dgm:spPr/>
      <dgm:t>
        <a:bodyPr/>
        <a:lstStyle/>
        <a:p>
          <a:endParaRPr lang="en-US"/>
        </a:p>
      </dgm:t>
    </dgm:pt>
    <dgm:pt modelId="{53F818A7-8CA0-4FC4-B500-FFE1FEFC07B5}" type="pres">
      <dgm:prSet presAssocID="{7D9EBE51-44BA-426F-846B-AAE74E492CD6}" presName="root" presStyleCnt="0">
        <dgm:presLayoutVars>
          <dgm:dir/>
          <dgm:resizeHandles val="exact"/>
        </dgm:presLayoutVars>
      </dgm:prSet>
      <dgm:spPr/>
    </dgm:pt>
    <dgm:pt modelId="{051C2B57-F2BC-477F-8577-221FEEF74D48}" type="pres">
      <dgm:prSet presAssocID="{D95A50B4-B609-487D-9F7B-0A3951A4A112}" presName="compNode" presStyleCnt="0"/>
      <dgm:spPr/>
    </dgm:pt>
    <dgm:pt modelId="{501E561C-261B-4C28-96F1-164D7E0D7F34}" type="pres">
      <dgm:prSet presAssocID="{D95A50B4-B609-487D-9F7B-0A3951A4A112}"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No sign"/>
        </a:ext>
      </dgm:extLst>
    </dgm:pt>
    <dgm:pt modelId="{A51548B4-EB9B-4AE0-9256-C014F3D86522}" type="pres">
      <dgm:prSet presAssocID="{D95A50B4-B609-487D-9F7B-0A3951A4A112}" presName="spaceRect" presStyleCnt="0"/>
      <dgm:spPr/>
    </dgm:pt>
    <dgm:pt modelId="{475000DD-C075-4804-9D2D-67A8A688D8B1}" type="pres">
      <dgm:prSet presAssocID="{D95A50B4-B609-487D-9F7B-0A3951A4A112}" presName="textRect" presStyleLbl="revTx" presStyleIdx="0" presStyleCnt="3">
        <dgm:presLayoutVars>
          <dgm:chMax val="1"/>
          <dgm:chPref val="1"/>
        </dgm:presLayoutVars>
      </dgm:prSet>
      <dgm:spPr/>
    </dgm:pt>
    <dgm:pt modelId="{B78C6E26-9970-4EA3-B07E-F404738C9DAE}" type="pres">
      <dgm:prSet presAssocID="{4BD6E378-686C-46A0-BFFF-ADB57EE0D75C}" presName="sibTrans" presStyleCnt="0"/>
      <dgm:spPr/>
    </dgm:pt>
    <dgm:pt modelId="{F4AA6F65-FD49-4466-A46D-C37CFB278482}" type="pres">
      <dgm:prSet presAssocID="{638189BC-87A7-48DB-BB79-04FE34B9B8AD}" presName="compNode" presStyleCnt="0"/>
      <dgm:spPr/>
    </dgm:pt>
    <dgm:pt modelId="{DBA2D15D-A959-4B9E-B1F1-F11E0C3C6ACF}" type="pres">
      <dgm:prSet presAssocID="{638189BC-87A7-48DB-BB79-04FE34B9B8A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ock"/>
        </a:ext>
      </dgm:extLst>
    </dgm:pt>
    <dgm:pt modelId="{5BB75B51-D74E-444F-B54A-43C31D092534}" type="pres">
      <dgm:prSet presAssocID="{638189BC-87A7-48DB-BB79-04FE34B9B8AD}" presName="spaceRect" presStyleCnt="0"/>
      <dgm:spPr/>
    </dgm:pt>
    <dgm:pt modelId="{7DD406DA-6C58-4856-8F3F-E30E18971E98}" type="pres">
      <dgm:prSet presAssocID="{638189BC-87A7-48DB-BB79-04FE34B9B8AD}" presName="textRect" presStyleLbl="revTx" presStyleIdx="1" presStyleCnt="3">
        <dgm:presLayoutVars>
          <dgm:chMax val="1"/>
          <dgm:chPref val="1"/>
        </dgm:presLayoutVars>
      </dgm:prSet>
      <dgm:spPr/>
    </dgm:pt>
    <dgm:pt modelId="{8BDEF456-CB24-47D0-B309-AA1E71284FBA}" type="pres">
      <dgm:prSet presAssocID="{6FFB960B-D117-4804-88DD-D2550B45465B}" presName="sibTrans" presStyleCnt="0"/>
      <dgm:spPr/>
    </dgm:pt>
    <dgm:pt modelId="{69679337-60B8-4253-988F-EFF391707305}" type="pres">
      <dgm:prSet presAssocID="{59F67FE8-5C71-45CC-B0B4-5161A0E0DBE0}" presName="compNode" presStyleCnt="0"/>
      <dgm:spPr/>
    </dgm:pt>
    <dgm:pt modelId="{3C1D8FDF-9B71-4620-8F9A-B56815A85AA3}" type="pres">
      <dgm:prSet presAssocID="{59F67FE8-5C71-45CC-B0B4-5161A0E0DBE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lock"/>
        </a:ext>
      </dgm:extLst>
    </dgm:pt>
    <dgm:pt modelId="{1834B083-60E9-43A9-9462-E7F277FA949A}" type="pres">
      <dgm:prSet presAssocID="{59F67FE8-5C71-45CC-B0B4-5161A0E0DBE0}" presName="spaceRect" presStyleCnt="0"/>
      <dgm:spPr/>
    </dgm:pt>
    <dgm:pt modelId="{487864A2-8D13-4CEE-8963-DBF7AE84CF9B}" type="pres">
      <dgm:prSet presAssocID="{59F67FE8-5C71-45CC-B0B4-5161A0E0DBE0}" presName="textRect" presStyleLbl="revTx" presStyleIdx="2" presStyleCnt="3">
        <dgm:presLayoutVars>
          <dgm:chMax val="1"/>
          <dgm:chPref val="1"/>
        </dgm:presLayoutVars>
      </dgm:prSet>
      <dgm:spPr/>
    </dgm:pt>
  </dgm:ptLst>
  <dgm:cxnLst>
    <dgm:cxn modelId="{F387EC47-4FF6-4314-B87B-DCB904ED1509}" srcId="{7D9EBE51-44BA-426F-846B-AAE74E492CD6}" destId="{D95A50B4-B609-487D-9F7B-0A3951A4A112}" srcOrd="0" destOrd="0" parTransId="{F147922F-7C5D-428C-A3AB-0A8FDBD4250E}" sibTransId="{4BD6E378-686C-46A0-BFFF-ADB57EE0D75C}"/>
    <dgm:cxn modelId="{0C71769A-1260-4363-B217-82762D0B7B03}" srcId="{7D9EBE51-44BA-426F-846B-AAE74E492CD6}" destId="{59F67FE8-5C71-45CC-B0B4-5161A0E0DBE0}" srcOrd="2" destOrd="0" parTransId="{D4C96791-583F-4D94-BAE9-803B89FC4307}" sibTransId="{4E0A1373-1DE3-419A-9D83-F802AF048502}"/>
    <dgm:cxn modelId="{0D773EC6-E32B-4DFB-900F-1FF31B2A2C57}" type="presOf" srcId="{7D9EBE51-44BA-426F-846B-AAE74E492CD6}" destId="{53F818A7-8CA0-4FC4-B500-FFE1FEFC07B5}" srcOrd="0" destOrd="0" presId="urn:microsoft.com/office/officeart/2018/2/layout/IconLabelList"/>
    <dgm:cxn modelId="{176AC6DD-2568-4F5E-ACAB-9B54DBF9922D}" type="presOf" srcId="{59F67FE8-5C71-45CC-B0B4-5161A0E0DBE0}" destId="{487864A2-8D13-4CEE-8963-DBF7AE84CF9B}" srcOrd="0" destOrd="0" presId="urn:microsoft.com/office/officeart/2018/2/layout/IconLabelList"/>
    <dgm:cxn modelId="{488734E9-AAE0-43FF-BE45-45BF0D453E32}" type="presOf" srcId="{D95A50B4-B609-487D-9F7B-0A3951A4A112}" destId="{475000DD-C075-4804-9D2D-67A8A688D8B1}" srcOrd="0" destOrd="0" presId="urn:microsoft.com/office/officeart/2018/2/layout/IconLabelList"/>
    <dgm:cxn modelId="{7D5CE8E9-0FE2-4975-8C8D-9643D509378B}" srcId="{7D9EBE51-44BA-426F-846B-AAE74E492CD6}" destId="{638189BC-87A7-48DB-BB79-04FE34B9B8AD}" srcOrd="1" destOrd="0" parTransId="{8B2FC03E-5438-46EA-A625-FFFF8C80D780}" sibTransId="{6FFB960B-D117-4804-88DD-D2550B45465B}"/>
    <dgm:cxn modelId="{D0FACBFB-591A-45B6-9D43-E00D02FD1F72}" type="presOf" srcId="{638189BC-87A7-48DB-BB79-04FE34B9B8AD}" destId="{7DD406DA-6C58-4856-8F3F-E30E18971E98}" srcOrd="0" destOrd="0" presId="urn:microsoft.com/office/officeart/2018/2/layout/IconLabelList"/>
    <dgm:cxn modelId="{03EAD93C-58DD-487A-9EEC-2D38EA5408DE}" type="presParOf" srcId="{53F818A7-8CA0-4FC4-B500-FFE1FEFC07B5}" destId="{051C2B57-F2BC-477F-8577-221FEEF74D48}" srcOrd="0" destOrd="0" presId="urn:microsoft.com/office/officeart/2018/2/layout/IconLabelList"/>
    <dgm:cxn modelId="{FD673E79-D1C8-4D4E-B826-452D4F685807}" type="presParOf" srcId="{051C2B57-F2BC-477F-8577-221FEEF74D48}" destId="{501E561C-261B-4C28-96F1-164D7E0D7F34}" srcOrd="0" destOrd="0" presId="urn:microsoft.com/office/officeart/2018/2/layout/IconLabelList"/>
    <dgm:cxn modelId="{77139332-5EAB-47CE-BD17-27D57DA3C47C}" type="presParOf" srcId="{051C2B57-F2BC-477F-8577-221FEEF74D48}" destId="{A51548B4-EB9B-4AE0-9256-C014F3D86522}" srcOrd="1" destOrd="0" presId="urn:microsoft.com/office/officeart/2018/2/layout/IconLabelList"/>
    <dgm:cxn modelId="{A922B647-ED8F-4C60-9531-ACF79250236E}" type="presParOf" srcId="{051C2B57-F2BC-477F-8577-221FEEF74D48}" destId="{475000DD-C075-4804-9D2D-67A8A688D8B1}" srcOrd="2" destOrd="0" presId="urn:microsoft.com/office/officeart/2018/2/layout/IconLabelList"/>
    <dgm:cxn modelId="{75E18580-A622-463C-AF46-4874432E1F49}" type="presParOf" srcId="{53F818A7-8CA0-4FC4-B500-FFE1FEFC07B5}" destId="{B78C6E26-9970-4EA3-B07E-F404738C9DAE}" srcOrd="1" destOrd="0" presId="urn:microsoft.com/office/officeart/2018/2/layout/IconLabelList"/>
    <dgm:cxn modelId="{8ECAE812-C4BE-4E45-B698-CEE94F0B19A4}" type="presParOf" srcId="{53F818A7-8CA0-4FC4-B500-FFE1FEFC07B5}" destId="{F4AA6F65-FD49-4466-A46D-C37CFB278482}" srcOrd="2" destOrd="0" presId="urn:microsoft.com/office/officeart/2018/2/layout/IconLabelList"/>
    <dgm:cxn modelId="{8FDB7144-68DD-40C6-800A-F43D5C2CF9A2}" type="presParOf" srcId="{F4AA6F65-FD49-4466-A46D-C37CFB278482}" destId="{DBA2D15D-A959-4B9E-B1F1-F11E0C3C6ACF}" srcOrd="0" destOrd="0" presId="urn:microsoft.com/office/officeart/2018/2/layout/IconLabelList"/>
    <dgm:cxn modelId="{C780B599-A10F-494F-B909-4879A73AE520}" type="presParOf" srcId="{F4AA6F65-FD49-4466-A46D-C37CFB278482}" destId="{5BB75B51-D74E-444F-B54A-43C31D092534}" srcOrd="1" destOrd="0" presId="urn:microsoft.com/office/officeart/2018/2/layout/IconLabelList"/>
    <dgm:cxn modelId="{78D81767-818F-4FB3-9BA0-088F1CE0363B}" type="presParOf" srcId="{F4AA6F65-FD49-4466-A46D-C37CFB278482}" destId="{7DD406DA-6C58-4856-8F3F-E30E18971E98}" srcOrd="2" destOrd="0" presId="urn:microsoft.com/office/officeart/2018/2/layout/IconLabelList"/>
    <dgm:cxn modelId="{A35105BB-36E9-4B91-8FB2-F9EE2063CEA8}" type="presParOf" srcId="{53F818A7-8CA0-4FC4-B500-FFE1FEFC07B5}" destId="{8BDEF456-CB24-47D0-B309-AA1E71284FBA}" srcOrd="3" destOrd="0" presId="urn:microsoft.com/office/officeart/2018/2/layout/IconLabelList"/>
    <dgm:cxn modelId="{50CF9E5C-BEB8-4894-878A-A07D2BFBA67C}" type="presParOf" srcId="{53F818A7-8CA0-4FC4-B500-FFE1FEFC07B5}" destId="{69679337-60B8-4253-988F-EFF391707305}" srcOrd="4" destOrd="0" presId="urn:microsoft.com/office/officeart/2018/2/layout/IconLabelList"/>
    <dgm:cxn modelId="{6E84B4ED-AB1A-42DC-B048-C308DCAEDEAB}" type="presParOf" srcId="{69679337-60B8-4253-988F-EFF391707305}" destId="{3C1D8FDF-9B71-4620-8F9A-B56815A85AA3}" srcOrd="0" destOrd="0" presId="urn:microsoft.com/office/officeart/2018/2/layout/IconLabelList"/>
    <dgm:cxn modelId="{F878037F-9B08-44A3-948C-5143837B64AC}" type="presParOf" srcId="{69679337-60B8-4253-988F-EFF391707305}" destId="{1834B083-60E9-43A9-9462-E7F277FA949A}" srcOrd="1" destOrd="0" presId="urn:microsoft.com/office/officeart/2018/2/layout/IconLabelList"/>
    <dgm:cxn modelId="{C1B8D446-5C41-4C4F-BFF2-23C8020685CD}" type="presParOf" srcId="{69679337-60B8-4253-988F-EFF391707305}" destId="{487864A2-8D13-4CEE-8963-DBF7AE84CF9B}"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EA5A9-22E3-4B05-AB21-83D14715498D}">
      <dsp:nvSpPr>
        <dsp:cNvPr id="0" name=""/>
        <dsp:cNvSpPr/>
      </dsp:nvSpPr>
      <dsp:spPr>
        <a:xfrm>
          <a:off x="824219" y="195428"/>
          <a:ext cx="760957" cy="7609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2E6FD51-B6C5-426D-90F2-FF52D66619C0}">
      <dsp:nvSpPr>
        <dsp:cNvPr id="0" name=""/>
        <dsp:cNvSpPr/>
      </dsp:nvSpPr>
      <dsp:spPr>
        <a:xfrm>
          <a:off x="359190" y="1210098"/>
          <a:ext cx="1691015" cy="67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Wireless networks are everywhere but not always secured </a:t>
          </a:r>
          <a:endParaRPr lang="en-US" sz="1100" kern="1200"/>
        </a:p>
      </dsp:txBody>
      <dsp:txXfrm>
        <a:off x="359190" y="1210098"/>
        <a:ext cx="1691015" cy="676406"/>
      </dsp:txXfrm>
    </dsp:sp>
    <dsp:sp modelId="{0F49BF57-9E75-4C2E-A622-0A4607C75E64}">
      <dsp:nvSpPr>
        <dsp:cNvPr id="0" name=""/>
        <dsp:cNvSpPr/>
      </dsp:nvSpPr>
      <dsp:spPr>
        <a:xfrm>
          <a:off x="2811162" y="195428"/>
          <a:ext cx="760957" cy="7609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7EF95FF-3489-4414-9EE8-BE68A7ED88D6}">
      <dsp:nvSpPr>
        <dsp:cNvPr id="0" name=""/>
        <dsp:cNvSpPr/>
      </dsp:nvSpPr>
      <dsp:spPr>
        <a:xfrm>
          <a:off x="2346133" y="1210098"/>
          <a:ext cx="1691015" cy="67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WEP is still in use on some legacy routers </a:t>
          </a:r>
          <a:endParaRPr lang="en-US" sz="1100" kern="1200"/>
        </a:p>
      </dsp:txBody>
      <dsp:txXfrm>
        <a:off x="2346133" y="1210098"/>
        <a:ext cx="1691015" cy="676406"/>
      </dsp:txXfrm>
    </dsp:sp>
    <dsp:sp modelId="{664D37B8-5DEA-4358-8501-94EF470FE41B}">
      <dsp:nvSpPr>
        <dsp:cNvPr id="0" name=""/>
        <dsp:cNvSpPr/>
      </dsp:nvSpPr>
      <dsp:spPr>
        <a:xfrm>
          <a:off x="1817690" y="2309258"/>
          <a:ext cx="760957" cy="7609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D0001B-176F-4051-A242-6049D9D243B2}">
      <dsp:nvSpPr>
        <dsp:cNvPr id="0" name=""/>
        <dsp:cNvSpPr/>
      </dsp:nvSpPr>
      <dsp:spPr>
        <a:xfrm>
          <a:off x="1352661" y="3323928"/>
          <a:ext cx="1691015" cy="6764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t>We wanted to show how outdated encryption puts users at risk </a:t>
          </a:r>
          <a:endParaRPr lang="en-US" sz="1100" kern="1200"/>
        </a:p>
      </dsp:txBody>
      <dsp:txXfrm>
        <a:off x="1352661" y="3323928"/>
        <a:ext cx="1691015" cy="6764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4D3057-32E8-4FE6-A8BF-824CA0DB975A}">
      <dsp:nvSpPr>
        <dsp:cNvPr id="0" name=""/>
        <dsp:cNvSpPr/>
      </dsp:nvSpPr>
      <dsp:spPr>
        <a:xfrm>
          <a:off x="1362049" y="795"/>
          <a:ext cx="1672240" cy="1672240"/>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0" i="0" kern="1200"/>
            <a:t>Kali Linux</a:t>
          </a:r>
          <a:endParaRPr lang="en-US" sz="1100" kern="1200"/>
        </a:p>
      </dsp:txBody>
      <dsp:txXfrm>
        <a:off x="1780109" y="795"/>
        <a:ext cx="836120" cy="1379598"/>
      </dsp:txXfrm>
    </dsp:sp>
    <dsp:sp modelId="{1B5888F1-5129-4D3E-AEF2-2932EEEE22D4}">
      <dsp:nvSpPr>
        <dsp:cNvPr id="0" name=""/>
        <dsp:cNvSpPr/>
      </dsp:nvSpPr>
      <dsp:spPr>
        <a:xfrm rot="5400000">
          <a:off x="2623014" y="1261761"/>
          <a:ext cx="1672240" cy="1672240"/>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0" i="0" kern="1200"/>
            <a:t>Wifite2</a:t>
          </a:r>
          <a:endParaRPr lang="en-US" sz="1100" kern="1200"/>
        </a:p>
      </dsp:txBody>
      <dsp:txXfrm rot="-5400000">
        <a:off x="2915656" y="1679821"/>
        <a:ext cx="1379598" cy="836120"/>
      </dsp:txXfrm>
    </dsp:sp>
    <dsp:sp modelId="{4340FC01-6F93-4DAB-80AE-2CA2F92301E5}">
      <dsp:nvSpPr>
        <dsp:cNvPr id="0" name=""/>
        <dsp:cNvSpPr/>
      </dsp:nvSpPr>
      <dsp:spPr>
        <a:xfrm rot="10800000">
          <a:off x="1362049" y="2522726"/>
          <a:ext cx="1672240" cy="1672240"/>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0" i="0" kern="1200"/>
            <a:t>USB adapter with Wi-fi adapter with monitor mode (alfa)</a:t>
          </a:r>
          <a:endParaRPr lang="en-US" sz="1100" kern="1200"/>
        </a:p>
      </dsp:txBody>
      <dsp:txXfrm rot="10800000">
        <a:off x="1780109" y="2815368"/>
        <a:ext cx="836120" cy="1379598"/>
      </dsp:txXfrm>
    </dsp:sp>
    <dsp:sp modelId="{72D0199F-3F3C-4F0C-9A51-2DC89371BEAC}">
      <dsp:nvSpPr>
        <dsp:cNvPr id="0" name=""/>
        <dsp:cNvSpPr/>
      </dsp:nvSpPr>
      <dsp:spPr>
        <a:xfrm rot="16200000">
          <a:off x="101083" y="1261761"/>
          <a:ext cx="1672240" cy="1672240"/>
        </a:xfrm>
        <a:prstGeom prst="downArrow">
          <a:avLst>
            <a:gd name="adj1" fmla="val 50000"/>
            <a:gd name="adj2" fmla="val 35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8232" tIns="78232" rIns="78232" bIns="78232" numCol="1" spcCol="1270" anchor="ctr" anchorCtr="0">
          <a:noAutofit/>
        </a:bodyPr>
        <a:lstStyle/>
        <a:p>
          <a:pPr marL="0" lvl="0" indent="0" algn="ctr" defTabSz="488950">
            <a:lnSpc>
              <a:spcPct val="90000"/>
            </a:lnSpc>
            <a:spcBef>
              <a:spcPct val="0"/>
            </a:spcBef>
            <a:spcAft>
              <a:spcPct val="35000"/>
            </a:spcAft>
            <a:buNone/>
          </a:pPr>
          <a:r>
            <a:rPr lang="en-US" sz="1100" b="0" i="0" kern="1200"/>
            <a:t>Test router configured for WEP</a:t>
          </a:r>
          <a:endParaRPr lang="en-US" sz="1100" kern="1200"/>
        </a:p>
      </dsp:txBody>
      <dsp:txXfrm rot="5400000">
        <a:off x="101083" y="1679821"/>
        <a:ext cx="1379598" cy="83612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7B8DE4-EB64-433F-805E-902CB9BA5961}">
      <dsp:nvSpPr>
        <dsp:cNvPr id="0" name=""/>
        <dsp:cNvSpPr/>
      </dsp:nvSpPr>
      <dsp:spPr>
        <a:xfrm>
          <a:off x="550892" y="394754"/>
          <a:ext cx="1444760" cy="144476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8B44ED-EDBF-47D3-86BC-BABD80FF47A4}">
      <dsp:nvSpPr>
        <dsp:cNvPr id="0" name=""/>
        <dsp:cNvSpPr/>
      </dsp:nvSpPr>
      <dsp:spPr>
        <a:xfrm>
          <a:off x="858792" y="702654"/>
          <a:ext cx="828961" cy="82896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F291E2A-236A-486F-B79C-9D69118F18FF}">
      <dsp:nvSpPr>
        <dsp:cNvPr id="0" name=""/>
        <dsp:cNvSpPr/>
      </dsp:nvSpPr>
      <dsp:spPr>
        <a:xfrm>
          <a:off x="89042"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0" i="0" kern="1200"/>
            <a:t>Learned about wireless encryption standards </a:t>
          </a:r>
          <a:endParaRPr lang="en-US" sz="1500" kern="1200"/>
        </a:p>
      </dsp:txBody>
      <dsp:txXfrm>
        <a:off x="89042" y="2289522"/>
        <a:ext cx="2368460" cy="720000"/>
      </dsp:txXfrm>
    </dsp:sp>
    <dsp:sp modelId="{CC806631-381B-41FF-AF31-042099087722}">
      <dsp:nvSpPr>
        <dsp:cNvPr id="0" name=""/>
        <dsp:cNvSpPr/>
      </dsp:nvSpPr>
      <dsp:spPr>
        <a:xfrm>
          <a:off x="3333833" y="394754"/>
          <a:ext cx="1444760" cy="144476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D0691F6-81AA-4733-9DA2-E8B567F8D563}">
      <dsp:nvSpPr>
        <dsp:cNvPr id="0" name=""/>
        <dsp:cNvSpPr/>
      </dsp:nvSpPr>
      <dsp:spPr>
        <a:xfrm>
          <a:off x="3641733" y="702654"/>
          <a:ext cx="828961" cy="82896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FEE6CB0-C0F7-4367-AC5C-C839E8DCB4AA}">
      <dsp:nvSpPr>
        <dsp:cNvPr id="0" name=""/>
        <dsp:cNvSpPr/>
      </dsp:nvSpPr>
      <dsp:spPr>
        <a:xfrm>
          <a:off x="2871984"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0" i="0" kern="1200"/>
            <a:t>Researched how WEP can be cracked </a:t>
          </a:r>
          <a:endParaRPr lang="en-US" sz="1500" kern="1200"/>
        </a:p>
      </dsp:txBody>
      <dsp:txXfrm>
        <a:off x="2871984" y="2289522"/>
        <a:ext cx="2368460" cy="720000"/>
      </dsp:txXfrm>
    </dsp:sp>
    <dsp:sp modelId="{24A8B3C1-9092-4964-93E3-0642AA226E06}">
      <dsp:nvSpPr>
        <dsp:cNvPr id="0" name=""/>
        <dsp:cNvSpPr/>
      </dsp:nvSpPr>
      <dsp:spPr>
        <a:xfrm>
          <a:off x="6116775" y="394754"/>
          <a:ext cx="1444760" cy="144476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387108-5477-44E8-B88B-25C7D63FE963}">
      <dsp:nvSpPr>
        <dsp:cNvPr id="0" name=""/>
        <dsp:cNvSpPr/>
      </dsp:nvSpPr>
      <dsp:spPr>
        <a:xfrm>
          <a:off x="6424675" y="702654"/>
          <a:ext cx="828961" cy="82896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981A5A1-C4D5-4FB7-A9EE-8AE2FE3C2980}">
      <dsp:nvSpPr>
        <dsp:cNvPr id="0" name=""/>
        <dsp:cNvSpPr/>
      </dsp:nvSpPr>
      <dsp:spPr>
        <a:xfrm>
          <a:off x="5654925"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0" i="0" kern="1200"/>
            <a:t>Tested tools like Air-mon ng and Wifite2 in Kali </a:t>
          </a:r>
          <a:endParaRPr lang="en-US" sz="1500" kern="1200"/>
        </a:p>
      </dsp:txBody>
      <dsp:txXfrm>
        <a:off x="5654925" y="2289522"/>
        <a:ext cx="2368460" cy="720000"/>
      </dsp:txXfrm>
    </dsp:sp>
    <dsp:sp modelId="{68272A44-68E3-4785-82E9-047FB5CE1642}">
      <dsp:nvSpPr>
        <dsp:cNvPr id="0" name=""/>
        <dsp:cNvSpPr/>
      </dsp:nvSpPr>
      <dsp:spPr>
        <a:xfrm>
          <a:off x="8899716" y="394754"/>
          <a:ext cx="1444760" cy="144476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85AD26-5C18-4388-B36A-A65948991FE1}">
      <dsp:nvSpPr>
        <dsp:cNvPr id="0" name=""/>
        <dsp:cNvSpPr/>
      </dsp:nvSpPr>
      <dsp:spPr>
        <a:xfrm>
          <a:off x="9207616" y="702654"/>
          <a:ext cx="828961" cy="82896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2225416-A2E7-483E-8799-E5CEA337764B}">
      <dsp:nvSpPr>
        <dsp:cNvPr id="0" name=""/>
        <dsp:cNvSpPr/>
      </dsp:nvSpPr>
      <dsp:spPr>
        <a:xfrm>
          <a:off x="8437866" y="2289522"/>
          <a:ext cx="236846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US" sz="1500" b="0" i="0" kern="1200"/>
            <a:t>Practiced Demonstration multiple times </a:t>
          </a:r>
          <a:endParaRPr lang="en-US" sz="1500" kern="1200"/>
        </a:p>
      </dsp:txBody>
      <dsp:txXfrm>
        <a:off x="8437866" y="2289522"/>
        <a:ext cx="2368460" cy="72000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C23D8-3F5E-4DF0-923E-DA6AB71B6F76}">
      <dsp:nvSpPr>
        <dsp:cNvPr id="0" name=""/>
        <dsp:cNvSpPr/>
      </dsp:nvSpPr>
      <dsp:spPr>
        <a:xfrm>
          <a:off x="879267" y="1823"/>
          <a:ext cx="3517071" cy="80002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241" tIns="203206" rIns="68241" bIns="203206" numCol="1" spcCol="1270" anchor="ctr" anchorCtr="0">
          <a:noAutofit/>
        </a:bodyPr>
        <a:lstStyle/>
        <a:p>
          <a:pPr marL="0" lvl="0" indent="0" algn="l" defTabSz="622300">
            <a:lnSpc>
              <a:spcPct val="90000"/>
            </a:lnSpc>
            <a:spcBef>
              <a:spcPct val="0"/>
            </a:spcBef>
            <a:spcAft>
              <a:spcPct val="35000"/>
            </a:spcAft>
            <a:buNone/>
          </a:pPr>
          <a:r>
            <a:rPr lang="en-US" sz="1400" kern="1200"/>
            <a:t>Enable monitor mode on Wi-Fi adapter </a:t>
          </a:r>
        </a:p>
      </dsp:txBody>
      <dsp:txXfrm>
        <a:off x="879267" y="1823"/>
        <a:ext cx="3517071" cy="800022"/>
      </dsp:txXfrm>
    </dsp:sp>
    <dsp:sp modelId="{3F2CB372-9276-4289-8F13-398AFDC234E2}">
      <dsp:nvSpPr>
        <dsp:cNvPr id="0" name=""/>
        <dsp:cNvSpPr/>
      </dsp:nvSpPr>
      <dsp:spPr>
        <a:xfrm>
          <a:off x="0" y="1823"/>
          <a:ext cx="879267" cy="800022"/>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528" tIns="79024" rIns="46528" bIns="79024" numCol="1" spcCol="1270" anchor="ctr" anchorCtr="0">
          <a:noAutofit/>
        </a:bodyPr>
        <a:lstStyle/>
        <a:p>
          <a:pPr marL="0" lvl="0" indent="0" algn="ctr" defTabSz="755650">
            <a:lnSpc>
              <a:spcPct val="90000"/>
            </a:lnSpc>
            <a:spcBef>
              <a:spcPct val="0"/>
            </a:spcBef>
            <a:spcAft>
              <a:spcPct val="35000"/>
            </a:spcAft>
            <a:buNone/>
          </a:pPr>
          <a:r>
            <a:rPr lang="en-US" sz="1700" kern="1200"/>
            <a:t>Enable</a:t>
          </a:r>
        </a:p>
      </dsp:txBody>
      <dsp:txXfrm>
        <a:off x="0" y="1823"/>
        <a:ext cx="879267" cy="800022"/>
      </dsp:txXfrm>
    </dsp:sp>
    <dsp:sp modelId="{8953D7B2-D150-475E-8B46-69FD74DEC61D}">
      <dsp:nvSpPr>
        <dsp:cNvPr id="0" name=""/>
        <dsp:cNvSpPr/>
      </dsp:nvSpPr>
      <dsp:spPr>
        <a:xfrm>
          <a:off x="879267" y="849846"/>
          <a:ext cx="3517071" cy="80002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241" tIns="203206" rIns="68241" bIns="203206" numCol="1" spcCol="1270" anchor="ctr" anchorCtr="0">
          <a:noAutofit/>
        </a:bodyPr>
        <a:lstStyle/>
        <a:p>
          <a:pPr marL="0" lvl="0" indent="0" algn="l" defTabSz="622300">
            <a:lnSpc>
              <a:spcPct val="90000"/>
            </a:lnSpc>
            <a:spcBef>
              <a:spcPct val="0"/>
            </a:spcBef>
            <a:spcAft>
              <a:spcPct val="35000"/>
            </a:spcAft>
            <a:buNone/>
          </a:pPr>
          <a:r>
            <a:rPr lang="en-US" sz="1400" kern="1200"/>
            <a:t>Launch Wifite2</a:t>
          </a:r>
        </a:p>
      </dsp:txBody>
      <dsp:txXfrm>
        <a:off x="879267" y="849846"/>
        <a:ext cx="3517071" cy="800022"/>
      </dsp:txXfrm>
    </dsp:sp>
    <dsp:sp modelId="{EDD9C448-8A2A-41B4-BF7D-6894041B3A20}">
      <dsp:nvSpPr>
        <dsp:cNvPr id="0" name=""/>
        <dsp:cNvSpPr/>
      </dsp:nvSpPr>
      <dsp:spPr>
        <a:xfrm>
          <a:off x="0" y="849846"/>
          <a:ext cx="879267" cy="800022"/>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528" tIns="79024" rIns="46528" bIns="79024" numCol="1" spcCol="1270" anchor="ctr" anchorCtr="0">
          <a:noAutofit/>
        </a:bodyPr>
        <a:lstStyle/>
        <a:p>
          <a:pPr marL="0" lvl="0" indent="0" algn="ctr" defTabSz="755650">
            <a:lnSpc>
              <a:spcPct val="90000"/>
            </a:lnSpc>
            <a:spcBef>
              <a:spcPct val="0"/>
            </a:spcBef>
            <a:spcAft>
              <a:spcPct val="35000"/>
            </a:spcAft>
            <a:buNone/>
          </a:pPr>
          <a:r>
            <a:rPr lang="en-US" sz="1700" kern="1200"/>
            <a:t>Launch</a:t>
          </a:r>
        </a:p>
      </dsp:txBody>
      <dsp:txXfrm>
        <a:off x="0" y="849846"/>
        <a:ext cx="879267" cy="800022"/>
      </dsp:txXfrm>
    </dsp:sp>
    <dsp:sp modelId="{83C144FC-6B54-4868-8995-54EDB49A2BA7}">
      <dsp:nvSpPr>
        <dsp:cNvPr id="0" name=""/>
        <dsp:cNvSpPr/>
      </dsp:nvSpPr>
      <dsp:spPr>
        <a:xfrm>
          <a:off x="879267" y="1697870"/>
          <a:ext cx="3517071" cy="80002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241" tIns="203206" rIns="68241" bIns="203206" numCol="1" spcCol="1270" anchor="ctr" anchorCtr="0">
          <a:noAutofit/>
        </a:bodyPr>
        <a:lstStyle/>
        <a:p>
          <a:pPr marL="0" lvl="0" indent="0" algn="l" defTabSz="622300">
            <a:lnSpc>
              <a:spcPct val="90000"/>
            </a:lnSpc>
            <a:spcBef>
              <a:spcPct val="0"/>
            </a:spcBef>
            <a:spcAft>
              <a:spcPct val="35000"/>
            </a:spcAft>
            <a:buNone/>
          </a:pPr>
          <a:r>
            <a:rPr lang="en-US" sz="1400" kern="1200"/>
            <a:t>Select WEP Network</a:t>
          </a:r>
        </a:p>
      </dsp:txBody>
      <dsp:txXfrm>
        <a:off x="879267" y="1697870"/>
        <a:ext cx="3517071" cy="800022"/>
      </dsp:txXfrm>
    </dsp:sp>
    <dsp:sp modelId="{2DAAC93A-A2CA-4C0D-AF55-A0F649813406}">
      <dsp:nvSpPr>
        <dsp:cNvPr id="0" name=""/>
        <dsp:cNvSpPr/>
      </dsp:nvSpPr>
      <dsp:spPr>
        <a:xfrm>
          <a:off x="0" y="1697870"/>
          <a:ext cx="879267" cy="800022"/>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528" tIns="79024" rIns="46528" bIns="79024" numCol="1" spcCol="1270" anchor="ctr" anchorCtr="0">
          <a:noAutofit/>
        </a:bodyPr>
        <a:lstStyle/>
        <a:p>
          <a:pPr marL="0" lvl="0" indent="0" algn="ctr" defTabSz="755650">
            <a:lnSpc>
              <a:spcPct val="90000"/>
            </a:lnSpc>
            <a:spcBef>
              <a:spcPct val="0"/>
            </a:spcBef>
            <a:spcAft>
              <a:spcPct val="35000"/>
            </a:spcAft>
            <a:buNone/>
          </a:pPr>
          <a:r>
            <a:rPr lang="en-US" sz="1700" kern="1200"/>
            <a:t>Select</a:t>
          </a:r>
        </a:p>
      </dsp:txBody>
      <dsp:txXfrm>
        <a:off x="0" y="1697870"/>
        <a:ext cx="879267" cy="800022"/>
      </dsp:txXfrm>
    </dsp:sp>
    <dsp:sp modelId="{A281275F-B8E8-468F-9FC0-390F9D2A1700}">
      <dsp:nvSpPr>
        <dsp:cNvPr id="0" name=""/>
        <dsp:cNvSpPr/>
      </dsp:nvSpPr>
      <dsp:spPr>
        <a:xfrm>
          <a:off x="879267" y="2545893"/>
          <a:ext cx="3517071" cy="80002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241" tIns="203206" rIns="68241" bIns="203206" numCol="1" spcCol="1270" anchor="ctr" anchorCtr="0">
          <a:noAutofit/>
        </a:bodyPr>
        <a:lstStyle/>
        <a:p>
          <a:pPr marL="0" lvl="0" indent="0" algn="l" defTabSz="622300">
            <a:lnSpc>
              <a:spcPct val="90000"/>
            </a:lnSpc>
            <a:spcBef>
              <a:spcPct val="0"/>
            </a:spcBef>
            <a:spcAft>
              <a:spcPct val="35000"/>
            </a:spcAft>
            <a:buNone/>
          </a:pPr>
          <a:r>
            <a:rPr lang="en-US" sz="1400" kern="1200"/>
            <a:t>Let Wifite2 capture the packets </a:t>
          </a:r>
        </a:p>
      </dsp:txBody>
      <dsp:txXfrm>
        <a:off x="879267" y="2545893"/>
        <a:ext cx="3517071" cy="800022"/>
      </dsp:txXfrm>
    </dsp:sp>
    <dsp:sp modelId="{D9CC7204-C178-4138-B973-D2B54E9269FE}">
      <dsp:nvSpPr>
        <dsp:cNvPr id="0" name=""/>
        <dsp:cNvSpPr/>
      </dsp:nvSpPr>
      <dsp:spPr>
        <a:xfrm>
          <a:off x="0" y="2545893"/>
          <a:ext cx="879267" cy="800022"/>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528" tIns="79024" rIns="46528" bIns="79024" numCol="1" spcCol="1270" anchor="ctr" anchorCtr="0">
          <a:noAutofit/>
        </a:bodyPr>
        <a:lstStyle/>
        <a:p>
          <a:pPr marL="0" lvl="0" indent="0" algn="ctr" defTabSz="755650">
            <a:lnSpc>
              <a:spcPct val="90000"/>
            </a:lnSpc>
            <a:spcBef>
              <a:spcPct val="0"/>
            </a:spcBef>
            <a:spcAft>
              <a:spcPct val="35000"/>
            </a:spcAft>
            <a:buNone/>
          </a:pPr>
          <a:r>
            <a:rPr lang="en-US" sz="1700" kern="1200"/>
            <a:t>Let</a:t>
          </a:r>
        </a:p>
      </dsp:txBody>
      <dsp:txXfrm>
        <a:off x="0" y="2545893"/>
        <a:ext cx="879267" cy="800022"/>
      </dsp:txXfrm>
    </dsp:sp>
    <dsp:sp modelId="{C8BB87D5-04AB-4FAF-BB3D-37A9FE756DB6}">
      <dsp:nvSpPr>
        <dsp:cNvPr id="0" name=""/>
        <dsp:cNvSpPr/>
      </dsp:nvSpPr>
      <dsp:spPr>
        <a:xfrm>
          <a:off x="879267" y="3393917"/>
          <a:ext cx="3517071" cy="800022"/>
        </a:xfrm>
        <a:prstGeom prst="rect">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241" tIns="203206" rIns="68241" bIns="203206" numCol="1" spcCol="1270" anchor="ctr" anchorCtr="0">
          <a:noAutofit/>
        </a:bodyPr>
        <a:lstStyle/>
        <a:p>
          <a:pPr marL="0" lvl="0" indent="0" algn="l" defTabSz="622300">
            <a:lnSpc>
              <a:spcPct val="90000"/>
            </a:lnSpc>
            <a:spcBef>
              <a:spcPct val="0"/>
            </a:spcBef>
            <a:spcAft>
              <a:spcPct val="35000"/>
            </a:spcAft>
            <a:buNone/>
          </a:pPr>
          <a:r>
            <a:rPr lang="en-US" sz="1400" kern="1200"/>
            <a:t>Crack the key and decrypt traffic </a:t>
          </a:r>
        </a:p>
      </dsp:txBody>
      <dsp:txXfrm>
        <a:off x="879267" y="3393917"/>
        <a:ext cx="3517071" cy="800022"/>
      </dsp:txXfrm>
    </dsp:sp>
    <dsp:sp modelId="{A7A0D232-9BED-4054-81D1-F9285032C2C4}">
      <dsp:nvSpPr>
        <dsp:cNvPr id="0" name=""/>
        <dsp:cNvSpPr/>
      </dsp:nvSpPr>
      <dsp:spPr>
        <a:xfrm>
          <a:off x="0" y="3393917"/>
          <a:ext cx="879267" cy="800022"/>
        </a:xfrm>
        <a:prstGeom prst="rect">
          <a:avLst/>
        </a:prstGeom>
        <a:solidFill>
          <a:schemeClr val="l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6528" tIns="79024" rIns="46528" bIns="79024" numCol="1" spcCol="1270" anchor="ctr" anchorCtr="0">
          <a:noAutofit/>
        </a:bodyPr>
        <a:lstStyle/>
        <a:p>
          <a:pPr marL="0" lvl="0" indent="0" algn="ctr" defTabSz="755650">
            <a:lnSpc>
              <a:spcPct val="90000"/>
            </a:lnSpc>
            <a:spcBef>
              <a:spcPct val="0"/>
            </a:spcBef>
            <a:spcAft>
              <a:spcPct val="35000"/>
            </a:spcAft>
            <a:buNone/>
          </a:pPr>
          <a:r>
            <a:rPr lang="en-US" sz="1700" kern="1200"/>
            <a:t>Crack</a:t>
          </a:r>
        </a:p>
      </dsp:txBody>
      <dsp:txXfrm>
        <a:off x="0" y="3393917"/>
        <a:ext cx="879267" cy="80002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1E561C-261B-4C28-96F1-164D7E0D7F34}">
      <dsp:nvSpPr>
        <dsp:cNvPr id="0" name=""/>
        <dsp:cNvSpPr/>
      </dsp:nvSpPr>
      <dsp:spPr>
        <a:xfrm>
          <a:off x="938072" y="425888"/>
          <a:ext cx="1449518" cy="144951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5000DD-C075-4804-9D2D-67A8A688D8B1}">
      <dsp:nvSpPr>
        <dsp:cNvPr id="0" name=""/>
        <dsp:cNvSpPr/>
      </dsp:nvSpPr>
      <dsp:spPr>
        <a:xfrm>
          <a:off x="52256"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i="0" kern="1200"/>
            <a:t>Never use WEP in 2025 </a:t>
          </a:r>
          <a:endParaRPr lang="en-US" sz="2300" kern="1200"/>
        </a:p>
      </dsp:txBody>
      <dsp:txXfrm>
        <a:off x="52256" y="2258388"/>
        <a:ext cx="3221151" cy="720000"/>
      </dsp:txXfrm>
    </dsp:sp>
    <dsp:sp modelId="{DBA2D15D-A959-4B9E-B1F1-F11E0C3C6ACF}">
      <dsp:nvSpPr>
        <dsp:cNvPr id="0" name=""/>
        <dsp:cNvSpPr/>
      </dsp:nvSpPr>
      <dsp:spPr>
        <a:xfrm>
          <a:off x="4722925" y="425888"/>
          <a:ext cx="1449518" cy="144951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DD406DA-6C58-4856-8F3F-E30E18971E98}">
      <dsp:nvSpPr>
        <dsp:cNvPr id="0" name=""/>
        <dsp:cNvSpPr/>
      </dsp:nvSpPr>
      <dsp:spPr>
        <a:xfrm>
          <a:off x="3837109"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i="0" kern="1200"/>
            <a:t>Use WPA2 or WPA3 with strong passwords</a:t>
          </a:r>
          <a:endParaRPr lang="en-US" sz="2300" kern="1200"/>
        </a:p>
      </dsp:txBody>
      <dsp:txXfrm>
        <a:off x="3837109" y="2258388"/>
        <a:ext cx="3221151" cy="720000"/>
      </dsp:txXfrm>
    </dsp:sp>
    <dsp:sp modelId="{3C1D8FDF-9B71-4620-8F9A-B56815A85AA3}">
      <dsp:nvSpPr>
        <dsp:cNvPr id="0" name=""/>
        <dsp:cNvSpPr/>
      </dsp:nvSpPr>
      <dsp:spPr>
        <a:xfrm>
          <a:off x="8507778" y="425888"/>
          <a:ext cx="1449518" cy="144951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87864A2-8D13-4CEE-8963-DBF7AE84CF9B}">
      <dsp:nvSpPr>
        <dsp:cNvPr id="0" name=""/>
        <dsp:cNvSpPr/>
      </dsp:nvSpPr>
      <dsp:spPr>
        <a:xfrm>
          <a:off x="7621962" y="2258388"/>
          <a:ext cx="3221151"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US" sz="2300" b="0" i="0" kern="1200"/>
            <a:t>Disable legacy encryption on routers</a:t>
          </a:r>
          <a:endParaRPr lang="en-US" sz="2300" kern="1200"/>
        </a:p>
      </dsp:txBody>
      <dsp:txXfrm>
        <a:off x="7621962" y="2258388"/>
        <a:ext cx="3221151"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arrow5">
  <dgm:title val=""/>
  <dgm:desc val=""/>
  <dgm:catLst>
    <dgm:cat type="relationship" pri="6000"/>
    <dgm:cat type="process" pri="31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ch" ptType="node" func="cnt" op="equ" val="2">
        <dgm:choose name="Name2">
          <dgm:if name="Name3" func="var" arg="dir" op="equ" val="norm">
            <dgm:alg type="cycle">
              <dgm:param type="rotPath" val="alongPath"/>
              <dgm:param type="stAng" val="270"/>
            </dgm:alg>
          </dgm:if>
          <dgm:else name="Name4">
            <dgm:alg type="cycle">
              <dgm:param type="rotPath" val="alongPath"/>
              <dgm:param type="stAng" val="90"/>
              <dgm:param type="spanAng" val="-360"/>
            </dgm:alg>
          </dgm:else>
        </dgm:choose>
      </dgm:if>
      <dgm:else name="Name5">
        <dgm:choose name="Name6">
          <dgm:if name="Name7" func="var" arg="dir" op="equ" val="norm">
            <dgm:alg type="cycle">
              <dgm:param type="rotPath" val="alongPath"/>
            </dgm:alg>
          </dgm:if>
          <dgm:else name="Name8">
            <dgm:alg type="cycle">
              <dgm:param type="rotPath" val="alongPath"/>
              <dgm:param type="spanAng" val="-360"/>
            </dgm:alg>
          </dgm:else>
        </dgm:choose>
      </dgm:else>
    </dgm:choose>
    <dgm:shape xmlns:r="http://schemas.openxmlformats.org/officeDocument/2006/relationships" r:blip="">
      <dgm:adjLst/>
    </dgm:shape>
    <dgm:presOf/>
    <dgm:choose name="Name9">
      <dgm:if name="Name10" axis="ch" ptType="node" func="cnt" op="lte" val="2">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 type="diam" refType="w" refFor="ch" refPtType="node" op="equ" fact="1.1"/>
        </dgm:constrLst>
      </dgm:if>
      <dgm:if name="Name11" axis="ch" ptType="node" func="cnt" op="equ" val="5">
        <dgm:constrLst>
          <dgm:constr type="primFontSz" for="ch" ptType="node" op="equ" val="65"/>
          <dgm:constr type="w" for="ch" ptType="node" refType="w"/>
          <dgm:constr type="h" for="ch" ptType="node" refType="w" refFor="ch" refPtType="node" op="equ"/>
          <dgm:constr type="sibSp" refType="w" refFor="ch" refPtType="node" fact="-0.2"/>
          <dgm:constr type="sibSp" refType="h" op="lte" fact="0.1"/>
        </dgm:constrLst>
      </dgm:if>
      <dgm:if name="Name12" axis="ch" ptType="node" func="cnt" op="equ" val="6">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3" axis="ch" ptType="node" func="cnt" op="equ" val="7">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if name="Name14" axis="ch" ptType="node" func="cnt" op="equ" val="8">
        <dgm:constrLst>
          <dgm:constr type="primFontSz" for="ch" ptType="node" op="equ" val="65"/>
          <dgm:constr type="w" for="ch" ptType="node" refType="w"/>
          <dgm:constr type="h" for="ch" ptType="node" refType="w" refFor="ch" refPtType="node" op="equ"/>
          <dgm:constr type="sibSp"/>
          <dgm:constr type="sibSp" refType="h" op="lte" fact="0.1"/>
        </dgm:constrLst>
      </dgm:if>
      <dgm:if name="Name15" axis="ch" ptType="node" func="cnt" op="gte" val="9">
        <dgm:constrLst>
          <dgm:constr type="primFontSz" for="ch" ptType="node" op="equ" val="65"/>
          <dgm:constr type="w" for="ch" ptType="node" refType="w"/>
          <dgm:constr type="h" for="ch" ptType="node" refType="w" refFor="ch" refPtType="node" op="equ"/>
          <dgm:constr type="sibSp" refType="w" refFor="ch" refPtType="node" fact="-0.1"/>
          <dgm:constr type="sibSp" refType="h" op="lte" fact="0.1"/>
        </dgm:constrLst>
      </dgm:if>
      <dgm:else name="Name16">
        <dgm:constrLst>
          <dgm:constr type="primFontSz" for="ch" ptType="node" op="equ" val="65"/>
          <dgm:constr type="w" for="ch" ptType="node" refType="w"/>
          <dgm:constr type="h" for="ch" ptType="node" refType="w" refFor="ch" refPtType="node" op="equ"/>
          <dgm:constr type="sibSp" refType="w" refFor="ch" refPtType="node" fact="-0.35"/>
        </dgm:constrLst>
      </dgm:else>
    </dgm:choose>
    <dgm:ruleLst/>
    <dgm:forEach name="Name17" axis="ch" ptType="node">
      <dgm:layoutNode name="arrow">
        <dgm:varLst>
          <dgm:bulletEnabled val="1"/>
        </dgm:varLst>
        <dgm:alg type="tx"/>
        <dgm:shape xmlns:r="http://schemas.openxmlformats.org/officeDocument/2006/relationships" type="downArrow" r:blip="">
          <dgm:adjLst>
            <dgm:adj idx="2" val="0.35"/>
          </dgm:adjLst>
        </dgm:shape>
        <dgm:presOf axis="desOrSelf" ptType="node"/>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VerticalHollowActionList">
  <dgm:title val="Vertical Hollow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solidFgAcc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974A6A-9DA2-461D-BC44-AD7D81BD8614}" type="datetimeFigureOut">
              <a:rPr lang="en-US" smtClean="0"/>
              <a:t>4/21/2025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5E072-FD4D-49CE-AEEB-DE743E8C4F9C}" type="slidenum">
              <a:rPr lang="en-US" smtClean="0"/>
              <a:t>‹#›</a:t>
            </a:fld>
            <a:endParaRPr lang="en-US"/>
          </a:p>
        </p:txBody>
      </p:sp>
    </p:spTree>
    <p:extLst>
      <p:ext uri="{BB962C8B-B14F-4D97-AF65-F5344CB8AC3E}">
        <p14:creationId xmlns:p14="http://schemas.microsoft.com/office/powerpoint/2010/main" val="1210508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095E072-FD4D-49CE-AEEB-DE743E8C4F9C}" type="slidenum">
              <a:rPr lang="en-US" smtClean="0"/>
              <a:t>14</a:t>
            </a:fld>
            <a:endParaRPr lang="en-US"/>
          </a:p>
        </p:txBody>
      </p:sp>
    </p:spTree>
    <p:extLst>
      <p:ext uri="{BB962C8B-B14F-4D97-AF65-F5344CB8AC3E}">
        <p14:creationId xmlns:p14="http://schemas.microsoft.com/office/powerpoint/2010/main" val="812052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97F0971-1B7F-4F6C-B6C3-27E1E9FEF088}"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FD7EC-E4F4-4236-B7B6-3CCE39A5EBF8}" type="slidenum">
              <a:rPr lang="en-US" smtClean="0"/>
              <a:t>‹#›</a:t>
            </a:fld>
            <a:endParaRPr lang="en-US"/>
          </a:p>
        </p:txBody>
      </p:sp>
    </p:spTree>
    <p:extLst>
      <p:ext uri="{BB962C8B-B14F-4D97-AF65-F5344CB8AC3E}">
        <p14:creationId xmlns:p14="http://schemas.microsoft.com/office/powerpoint/2010/main" val="12701440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7F0971-1B7F-4F6C-B6C3-27E1E9FEF088}"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FD7EC-E4F4-4236-B7B6-3CCE39A5EBF8}" type="slidenum">
              <a:rPr lang="en-US" smtClean="0"/>
              <a:t>‹#›</a:t>
            </a:fld>
            <a:endParaRPr lang="en-US"/>
          </a:p>
        </p:txBody>
      </p:sp>
    </p:spTree>
    <p:extLst>
      <p:ext uri="{BB962C8B-B14F-4D97-AF65-F5344CB8AC3E}">
        <p14:creationId xmlns:p14="http://schemas.microsoft.com/office/powerpoint/2010/main" val="17089885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97F0971-1B7F-4F6C-B6C3-27E1E9FEF088}"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FD7EC-E4F4-4236-B7B6-3CCE39A5EBF8}" type="slidenum">
              <a:rPr lang="en-US" smtClean="0"/>
              <a:t>‹#›</a:t>
            </a:fld>
            <a:endParaRPr lang="en-US"/>
          </a:p>
        </p:txBody>
      </p:sp>
    </p:spTree>
    <p:extLst>
      <p:ext uri="{BB962C8B-B14F-4D97-AF65-F5344CB8AC3E}">
        <p14:creationId xmlns:p14="http://schemas.microsoft.com/office/powerpoint/2010/main" val="3604617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97F0971-1B7F-4F6C-B6C3-27E1E9FEF088}"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FD7EC-E4F4-4236-B7B6-3CCE39A5EBF8}"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234985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7F0971-1B7F-4F6C-B6C3-27E1E9FEF088}"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FD7EC-E4F4-4236-B7B6-3CCE39A5EBF8}" type="slidenum">
              <a:rPr lang="en-US" smtClean="0"/>
              <a:t>‹#›</a:t>
            </a:fld>
            <a:endParaRPr lang="en-US"/>
          </a:p>
        </p:txBody>
      </p:sp>
    </p:spTree>
    <p:extLst>
      <p:ext uri="{BB962C8B-B14F-4D97-AF65-F5344CB8AC3E}">
        <p14:creationId xmlns:p14="http://schemas.microsoft.com/office/powerpoint/2010/main" val="8759351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7F0971-1B7F-4F6C-B6C3-27E1E9FEF088}" type="datetimeFigureOut">
              <a:rPr lang="en-US" smtClean="0"/>
              <a:t>4/21/2025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FD7EC-E4F4-4236-B7B6-3CCE39A5EBF8}" type="slidenum">
              <a:rPr lang="en-US" smtClean="0"/>
              <a:t>‹#›</a:t>
            </a:fld>
            <a:endParaRPr lang="en-US"/>
          </a:p>
        </p:txBody>
      </p:sp>
    </p:spTree>
    <p:extLst>
      <p:ext uri="{BB962C8B-B14F-4D97-AF65-F5344CB8AC3E}">
        <p14:creationId xmlns:p14="http://schemas.microsoft.com/office/powerpoint/2010/main" val="37372945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97F0971-1B7F-4F6C-B6C3-27E1E9FEF088}" type="datetimeFigureOut">
              <a:rPr lang="en-US" smtClean="0"/>
              <a:t>4/21/2025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FD7EC-E4F4-4236-B7B6-3CCE39A5EBF8}" type="slidenum">
              <a:rPr lang="en-US" smtClean="0"/>
              <a:t>‹#›</a:t>
            </a:fld>
            <a:endParaRPr lang="en-US"/>
          </a:p>
        </p:txBody>
      </p:sp>
    </p:spTree>
    <p:extLst>
      <p:ext uri="{BB962C8B-B14F-4D97-AF65-F5344CB8AC3E}">
        <p14:creationId xmlns:p14="http://schemas.microsoft.com/office/powerpoint/2010/main" val="42379179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7F0971-1B7F-4F6C-B6C3-27E1E9FEF088}"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FD7EC-E4F4-4236-B7B6-3CCE39A5EBF8}" type="slidenum">
              <a:rPr lang="en-US" smtClean="0"/>
              <a:t>‹#›</a:t>
            </a:fld>
            <a:endParaRPr lang="en-US"/>
          </a:p>
        </p:txBody>
      </p:sp>
    </p:spTree>
    <p:extLst>
      <p:ext uri="{BB962C8B-B14F-4D97-AF65-F5344CB8AC3E}">
        <p14:creationId xmlns:p14="http://schemas.microsoft.com/office/powerpoint/2010/main" val="1777738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97F0971-1B7F-4F6C-B6C3-27E1E9FEF088}"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FD7EC-E4F4-4236-B7B6-3CCE39A5EBF8}" type="slidenum">
              <a:rPr lang="en-US" smtClean="0"/>
              <a:t>‹#›</a:t>
            </a:fld>
            <a:endParaRPr lang="en-US"/>
          </a:p>
        </p:txBody>
      </p:sp>
    </p:spTree>
    <p:extLst>
      <p:ext uri="{BB962C8B-B14F-4D97-AF65-F5344CB8AC3E}">
        <p14:creationId xmlns:p14="http://schemas.microsoft.com/office/powerpoint/2010/main" val="4538949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A97F0971-1B7F-4F6C-B6C3-27E1E9FEF088}"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FD7EC-E4F4-4236-B7B6-3CCE39A5EBF8}" type="slidenum">
              <a:rPr lang="en-US" smtClean="0"/>
              <a:t>‹#›</a:t>
            </a:fld>
            <a:endParaRPr lang="en-US"/>
          </a:p>
        </p:txBody>
      </p:sp>
    </p:spTree>
    <p:extLst>
      <p:ext uri="{BB962C8B-B14F-4D97-AF65-F5344CB8AC3E}">
        <p14:creationId xmlns:p14="http://schemas.microsoft.com/office/powerpoint/2010/main" val="10195955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7F0971-1B7F-4F6C-B6C3-27E1E9FEF088}" type="datetimeFigureOut">
              <a:rPr lang="en-US" smtClean="0"/>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3FD7EC-E4F4-4236-B7B6-3CCE39A5EBF8}" type="slidenum">
              <a:rPr lang="en-US" smtClean="0"/>
              <a:t>‹#›</a:t>
            </a:fld>
            <a:endParaRPr lang="en-US"/>
          </a:p>
        </p:txBody>
      </p:sp>
    </p:spTree>
    <p:extLst>
      <p:ext uri="{BB962C8B-B14F-4D97-AF65-F5344CB8AC3E}">
        <p14:creationId xmlns:p14="http://schemas.microsoft.com/office/powerpoint/2010/main" val="1122482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97F0971-1B7F-4F6C-B6C3-27E1E9FEF088}"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FD7EC-E4F4-4236-B7B6-3CCE39A5EBF8}" type="slidenum">
              <a:rPr lang="en-US" smtClean="0"/>
              <a:t>‹#›</a:t>
            </a:fld>
            <a:endParaRPr lang="en-US"/>
          </a:p>
        </p:txBody>
      </p:sp>
    </p:spTree>
    <p:extLst>
      <p:ext uri="{BB962C8B-B14F-4D97-AF65-F5344CB8AC3E}">
        <p14:creationId xmlns:p14="http://schemas.microsoft.com/office/powerpoint/2010/main" val="30099828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97F0971-1B7F-4F6C-B6C3-27E1E9FEF088}" type="datetimeFigureOut">
              <a:rPr lang="en-US" smtClean="0"/>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3FD7EC-E4F4-4236-B7B6-3CCE39A5EBF8}" type="slidenum">
              <a:rPr lang="en-US" smtClean="0"/>
              <a:t>‹#›</a:t>
            </a:fld>
            <a:endParaRPr lang="en-US"/>
          </a:p>
        </p:txBody>
      </p:sp>
    </p:spTree>
    <p:extLst>
      <p:ext uri="{BB962C8B-B14F-4D97-AF65-F5344CB8AC3E}">
        <p14:creationId xmlns:p14="http://schemas.microsoft.com/office/powerpoint/2010/main" val="3540889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A97F0971-1B7F-4F6C-B6C3-27E1E9FEF088}" type="datetimeFigureOut">
              <a:rPr lang="en-US" smtClean="0"/>
              <a:t>4/21/2025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BD3FD7EC-E4F4-4236-B7B6-3CCE39A5EBF8}" type="slidenum">
              <a:rPr lang="en-US" smtClean="0"/>
              <a:t>‹#›</a:t>
            </a:fld>
            <a:endParaRPr lang="en-US"/>
          </a:p>
        </p:txBody>
      </p:sp>
    </p:spTree>
    <p:extLst>
      <p:ext uri="{BB962C8B-B14F-4D97-AF65-F5344CB8AC3E}">
        <p14:creationId xmlns:p14="http://schemas.microsoft.com/office/powerpoint/2010/main" val="2838605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97F0971-1B7F-4F6C-B6C3-27E1E9FEF088}" type="datetimeFigureOut">
              <a:rPr lang="en-US" smtClean="0"/>
              <a:t>4/21/2025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BD3FD7EC-E4F4-4236-B7B6-3CCE39A5EBF8}" type="slidenum">
              <a:rPr lang="en-US" smtClean="0"/>
              <a:t>‹#›</a:t>
            </a:fld>
            <a:endParaRPr lang="en-US"/>
          </a:p>
        </p:txBody>
      </p:sp>
    </p:spTree>
    <p:extLst>
      <p:ext uri="{BB962C8B-B14F-4D97-AF65-F5344CB8AC3E}">
        <p14:creationId xmlns:p14="http://schemas.microsoft.com/office/powerpoint/2010/main" val="12049700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97F0971-1B7F-4F6C-B6C3-27E1E9FEF088}" type="datetimeFigureOut">
              <a:rPr lang="en-US" smtClean="0"/>
              <a:t>4/21/2025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BD3FD7EC-E4F4-4236-B7B6-3CCE39A5EBF8}" type="slidenum">
              <a:rPr lang="en-US" smtClean="0"/>
              <a:t>‹#›</a:t>
            </a:fld>
            <a:endParaRPr lang="en-US"/>
          </a:p>
        </p:txBody>
      </p:sp>
    </p:spTree>
    <p:extLst>
      <p:ext uri="{BB962C8B-B14F-4D97-AF65-F5344CB8AC3E}">
        <p14:creationId xmlns:p14="http://schemas.microsoft.com/office/powerpoint/2010/main" val="3180874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7F0971-1B7F-4F6C-B6C3-27E1E9FEF088}" type="datetimeFigureOut">
              <a:rPr lang="en-US" smtClean="0"/>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3FD7EC-E4F4-4236-B7B6-3CCE39A5EBF8}" type="slidenum">
              <a:rPr lang="en-US" smtClean="0"/>
              <a:t>‹#›</a:t>
            </a:fld>
            <a:endParaRPr lang="en-US"/>
          </a:p>
        </p:txBody>
      </p:sp>
    </p:spTree>
    <p:extLst>
      <p:ext uri="{BB962C8B-B14F-4D97-AF65-F5344CB8AC3E}">
        <p14:creationId xmlns:p14="http://schemas.microsoft.com/office/powerpoint/2010/main" val="1909578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97F0971-1B7F-4F6C-B6C3-27E1E9FEF088}" type="datetimeFigureOut">
              <a:rPr lang="en-US" smtClean="0"/>
              <a:t>4/21/2025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BD3FD7EC-E4F4-4236-B7B6-3CCE39A5EBF8}" type="slidenum">
              <a:rPr lang="en-US" smtClean="0"/>
              <a:t>‹#›</a:t>
            </a:fld>
            <a:endParaRPr lang="en-US"/>
          </a:p>
        </p:txBody>
      </p:sp>
    </p:spTree>
    <p:extLst>
      <p:ext uri="{BB962C8B-B14F-4D97-AF65-F5344CB8AC3E}">
        <p14:creationId xmlns:p14="http://schemas.microsoft.com/office/powerpoint/2010/main" val="856995463"/>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8" Type="http://schemas.openxmlformats.org/officeDocument/2006/relationships/image" Target="../media/image28.jpe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4.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59EC6FFF-3949-4638-A265-B1515909B9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D5933C-413B-543E-931A-EDC7055A1446}"/>
              </a:ext>
            </a:extLst>
          </p:cNvPr>
          <p:cNvSpPr>
            <a:spLocks noGrp="1"/>
          </p:cNvSpPr>
          <p:nvPr>
            <p:ph type="ctrTitle"/>
          </p:nvPr>
        </p:nvSpPr>
        <p:spPr>
          <a:xfrm>
            <a:off x="988694" y="1063416"/>
            <a:ext cx="6034406" cy="4811730"/>
          </a:xfrm>
        </p:spPr>
        <p:txBody>
          <a:bodyPr anchor="ctr">
            <a:normAutofit/>
          </a:bodyPr>
          <a:lstStyle/>
          <a:p>
            <a:pPr algn="r">
              <a:lnSpc>
                <a:spcPct val="90000"/>
              </a:lnSpc>
            </a:pPr>
            <a:r>
              <a:rPr lang="en-US" sz="6600"/>
              <a:t>Cracking WEP Wi-Fi Encryption Using Wifite2</a:t>
            </a:r>
            <a:br>
              <a:rPr lang="en-US" sz="6600"/>
            </a:br>
            <a:endParaRPr lang="en-US" sz="6600"/>
          </a:p>
        </p:txBody>
      </p:sp>
      <p:sp>
        <p:nvSpPr>
          <p:cNvPr id="15" name="Rectangle 14">
            <a:extLst>
              <a:ext uri="{FF2B5EF4-FFF2-40B4-BE49-F238E27FC236}">
                <a16:creationId xmlns:a16="http://schemas.microsoft.com/office/drawing/2014/main" id="{8C05BC5F-3118-49D0-B18C-5D9CC922C2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D815320E-1001-2FAC-2DFF-E0FDA967D651}"/>
              </a:ext>
            </a:extLst>
          </p:cNvPr>
          <p:cNvSpPr>
            <a:spLocks noGrp="1"/>
          </p:cNvSpPr>
          <p:nvPr>
            <p:ph type="subTitle" idx="1"/>
          </p:nvPr>
        </p:nvSpPr>
        <p:spPr>
          <a:xfrm>
            <a:off x="7885882" y="1063416"/>
            <a:ext cx="2591618" cy="4811730"/>
          </a:xfrm>
        </p:spPr>
        <p:txBody>
          <a:bodyPr anchor="ctr">
            <a:normAutofit/>
          </a:bodyPr>
          <a:lstStyle/>
          <a:p>
            <a:r>
              <a:rPr lang="en-US"/>
              <a:t>By Christina Brownlee, Bryan Riser &amp; Samuel Wolfe</a:t>
            </a:r>
          </a:p>
        </p:txBody>
      </p:sp>
      <p:sp>
        <p:nvSpPr>
          <p:cNvPr id="16" name="Rectangle 15">
            <a:extLst>
              <a:ext uri="{FF2B5EF4-FFF2-40B4-BE49-F238E27FC236}">
                <a16:creationId xmlns:a16="http://schemas.microsoft.com/office/drawing/2014/main" id="{9A4B1E59-3C8A-453C-B841-6AB3B0CF7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53344" y="0"/>
            <a:ext cx="1438656" cy="68580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Tree>
    <p:extLst>
      <p:ext uri="{BB962C8B-B14F-4D97-AF65-F5344CB8AC3E}">
        <p14:creationId xmlns:p14="http://schemas.microsoft.com/office/powerpoint/2010/main" val="30849166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12DE00D-1FE5-70BE-BA2C-C7EAE302E138}"/>
              </a:ext>
            </a:extLst>
          </p:cNvPr>
          <p:cNvSpPr txBox="1"/>
          <p:nvPr/>
        </p:nvSpPr>
        <p:spPr>
          <a:xfrm>
            <a:off x="875581" y="1056584"/>
            <a:ext cx="6098874" cy="2246769"/>
          </a:xfrm>
          <a:prstGeom prst="rect">
            <a:avLst/>
          </a:prstGeom>
          <a:noFill/>
        </p:spPr>
        <p:txBody>
          <a:bodyPr wrap="square">
            <a:spAutoFit/>
          </a:bodyPr>
          <a:lstStyle/>
          <a:p>
            <a:r>
              <a:rPr lang="en-US" sz="2800"/>
              <a:t>Let’s get into the demo. In this video, I’m using my Kali VM with Wifite2 and my test router set to WEP. Watch how quickly Wifite2 breaks the encryption key</a:t>
            </a:r>
          </a:p>
        </p:txBody>
      </p:sp>
    </p:spTree>
    <p:extLst>
      <p:ext uri="{BB962C8B-B14F-4D97-AF65-F5344CB8AC3E}">
        <p14:creationId xmlns:p14="http://schemas.microsoft.com/office/powerpoint/2010/main" val="139201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11AD5-F31F-80D8-A861-2198492848FB}"/>
              </a:ext>
            </a:extLst>
          </p:cNvPr>
          <p:cNvSpPr>
            <a:spLocks noGrp="1"/>
          </p:cNvSpPr>
          <p:nvPr>
            <p:ph type="title"/>
          </p:nvPr>
        </p:nvSpPr>
        <p:spPr>
          <a:xfrm>
            <a:off x="6742108" y="629266"/>
            <a:ext cx="3307744" cy="1641986"/>
          </a:xfrm>
        </p:spPr>
        <p:txBody>
          <a:bodyPr>
            <a:normAutofit/>
          </a:bodyPr>
          <a:lstStyle/>
          <a:p>
            <a:pPr>
              <a:lnSpc>
                <a:spcPct val="90000"/>
              </a:lnSpc>
            </a:pPr>
            <a:r>
              <a:rPr lang="en-US" sz="3600"/>
              <a:t>Commands that are being used </a:t>
            </a:r>
          </a:p>
        </p:txBody>
      </p:sp>
      <p:pic>
        <p:nvPicPr>
          <p:cNvPr id="17" name="Picture 16" descr="Chairs in a circle">
            <a:extLst>
              <a:ext uri="{FF2B5EF4-FFF2-40B4-BE49-F238E27FC236}">
                <a16:creationId xmlns:a16="http://schemas.microsoft.com/office/drawing/2014/main" id="{C5FF4C1F-45B9-B6A6-1372-7D5D1C495811}"/>
              </a:ext>
            </a:extLst>
          </p:cNvPr>
          <p:cNvPicPr>
            <a:picLocks noChangeAspect="1"/>
          </p:cNvPicPr>
          <p:nvPr/>
        </p:nvPicPr>
        <p:blipFill>
          <a:blip r:embed="rId3"/>
          <a:srcRect l="16549" r="7248" b="-1"/>
          <a:stretch/>
        </p:blipFill>
        <p:spPr>
          <a:xfrm>
            <a:off x="-2" y="10"/>
            <a:ext cx="6094407" cy="6857990"/>
          </a:xfrm>
          <a:prstGeom prst="rect">
            <a:avLst/>
          </a:prstGeom>
        </p:spPr>
      </p:pic>
      <p:sp>
        <p:nvSpPr>
          <p:cNvPr id="3" name="Content Placeholder 2">
            <a:extLst>
              <a:ext uri="{FF2B5EF4-FFF2-40B4-BE49-F238E27FC236}">
                <a16:creationId xmlns:a16="http://schemas.microsoft.com/office/drawing/2014/main" id="{335F847C-6B18-AA14-392F-D1F66AEE4804}"/>
              </a:ext>
            </a:extLst>
          </p:cNvPr>
          <p:cNvSpPr>
            <a:spLocks noGrp="1"/>
          </p:cNvSpPr>
          <p:nvPr>
            <p:ph idx="1"/>
          </p:nvPr>
        </p:nvSpPr>
        <p:spPr>
          <a:xfrm>
            <a:off x="6742108" y="2438400"/>
            <a:ext cx="3307744" cy="3809999"/>
          </a:xfrm>
        </p:spPr>
        <p:txBody>
          <a:bodyPr>
            <a:normAutofit/>
          </a:bodyPr>
          <a:lstStyle/>
          <a:p>
            <a:pPr>
              <a:lnSpc>
                <a:spcPct val="90000"/>
              </a:lnSpc>
            </a:pPr>
            <a:r>
              <a:rPr lang="en-US" sz="1700"/>
              <a:t># 1. Enable monitor mode</a:t>
            </a:r>
          </a:p>
          <a:p>
            <a:pPr>
              <a:lnSpc>
                <a:spcPct val="90000"/>
              </a:lnSpc>
            </a:pPr>
            <a:r>
              <a:rPr lang="en-US" sz="1700" err="1"/>
              <a:t>sudo</a:t>
            </a:r>
            <a:r>
              <a:rPr lang="en-US" sz="1700"/>
              <a:t> </a:t>
            </a:r>
            <a:r>
              <a:rPr lang="en-US" sz="1700" err="1"/>
              <a:t>airmon</a:t>
            </a:r>
            <a:r>
              <a:rPr lang="en-US" sz="1700"/>
              <a:t>-ng start wlan0</a:t>
            </a:r>
          </a:p>
          <a:p>
            <a:pPr>
              <a:lnSpc>
                <a:spcPct val="90000"/>
              </a:lnSpc>
            </a:pPr>
            <a:endParaRPr lang="en-US" sz="1700"/>
          </a:p>
          <a:p>
            <a:pPr>
              <a:lnSpc>
                <a:spcPct val="90000"/>
              </a:lnSpc>
            </a:pPr>
            <a:r>
              <a:rPr lang="en-US" sz="1700"/>
              <a:t># 2. Launch Wifite2</a:t>
            </a:r>
          </a:p>
          <a:p>
            <a:pPr>
              <a:lnSpc>
                <a:spcPct val="90000"/>
              </a:lnSpc>
            </a:pPr>
            <a:r>
              <a:rPr lang="en-US" sz="1700" err="1"/>
              <a:t>sudo</a:t>
            </a:r>
            <a:r>
              <a:rPr lang="en-US" sz="1700"/>
              <a:t> </a:t>
            </a:r>
            <a:r>
              <a:rPr lang="en-US" sz="1700" err="1"/>
              <a:t>wifite</a:t>
            </a:r>
            <a:endParaRPr lang="en-US" sz="1700"/>
          </a:p>
          <a:p>
            <a:pPr>
              <a:lnSpc>
                <a:spcPct val="90000"/>
              </a:lnSpc>
            </a:pPr>
            <a:endParaRPr lang="en-US" sz="1700"/>
          </a:p>
          <a:p>
            <a:pPr>
              <a:lnSpc>
                <a:spcPct val="90000"/>
              </a:lnSpc>
            </a:pPr>
            <a:r>
              <a:rPr lang="en-US" sz="1700"/>
              <a:t># 3. Select the WEP network when it appears</a:t>
            </a:r>
          </a:p>
          <a:p>
            <a:pPr>
              <a:lnSpc>
                <a:spcPct val="90000"/>
              </a:lnSpc>
            </a:pPr>
            <a:r>
              <a:rPr lang="en-US" sz="1700"/>
              <a:t># Wifite2 will start attacking and try to crack the key</a:t>
            </a:r>
          </a:p>
          <a:p>
            <a:pPr>
              <a:lnSpc>
                <a:spcPct val="90000"/>
              </a:lnSpc>
            </a:pPr>
            <a:endParaRPr lang="en-US" sz="1700"/>
          </a:p>
        </p:txBody>
      </p:sp>
    </p:spTree>
    <p:extLst>
      <p:ext uri="{BB962C8B-B14F-4D97-AF65-F5344CB8AC3E}">
        <p14:creationId xmlns:p14="http://schemas.microsoft.com/office/powerpoint/2010/main" val="3042904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0331F6A-DA09-422D-8CED-00C0B4585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107C2F65-00C4-451C-8BFA-E765DEC17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60733" y="0"/>
            <a:ext cx="3215640" cy="6858000"/>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9F978CC-6F78-F98D-F58C-87C9D3A4DD59}"/>
              </a:ext>
            </a:extLst>
          </p:cNvPr>
          <p:cNvSpPr>
            <a:spLocks noGrp="1"/>
          </p:cNvSpPr>
          <p:nvPr>
            <p:ph type="title"/>
          </p:nvPr>
        </p:nvSpPr>
        <p:spPr>
          <a:xfrm>
            <a:off x="7825169" y="1447799"/>
            <a:ext cx="2731458" cy="4766734"/>
          </a:xfrm>
        </p:spPr>
        <p:txBody>
          <a:bodyPr anchor="t">
            <a:normAutofit/>
          </a:bodyPr>
          <a:lstStyle/>
          <a:p>
            <a:r>
              <a:rPr lang="en-US" sz="4000">
                <a:solidFill>
                  <a:schemeClr val="tx1"/>
                </a:solidFill>
              </a:rPr>
              <a:t>Demo Summary</a:t>
            </a:r>
          </a:p>
        </p:txBody>
      </p:sp>
      <p:sp>
        <p:nvSpPr>
          <p:cNvPr id="12" name="Rectangle 11">
            <a:extLst>
              <a:ext uri="{FF2B5EF4-FFF2-40B4-BE49-F238E27FC236}">
                <a16:creationId xmlns:a16="http://schemas.microsoft.com/office/drawing/2014/main" id="{50DDF752-B2A6-49DC-B474-8E1F71AFF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764859" y="0"/>
            <a:ext cx="1438656" cy="6858000"/>
          </a:xfrm>
          <a:prstGeom prst="rect">
            <a:avLst/>
          </a:prstGeom>
          <a:solidFill>
            <a:schemeClr val="bg2">
              <a:lumMod val="5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3" name="Content Placeholder 2">
            <a:extLst>
              <a:ext uri="{FF2B5EF4-FFF2-40B4-BE49-F238E27FC236}">
                <a16:creationId xmlns:a16="http://schemas.microsoft.com/office/drawing/2014/main" id="{26783053-A869-C18F-5FD0-275CF2288067}"/>
              </a:ext>
            </a:extLst>
          </p:cNvPr>
          <p:cNvSpPr>
            <a:spLocks noGrp="1"/>
          </p:cNvSpPr>
          <p:nvPr>
            <p:ph idx="1"/>
          </p:nvPr>
        </p:nvSpPr>
        <p:spPr>
          <a:xfrm>
            <a:off x="643467" y="1447798"/>
            <a:ext cx="6282984" cy="4766735"/>
          </a:xfrm>
        </p:spPr>
        <p:txBody>
          <a:bodyPr anchor="t">
            <a:normAutofit/>
          </a:bodyPr>
          <a:lstStyle/>
          <a:p>
            <a:r>
              <a:rPr lang="en-US"/>
              <a:t>WEP successfully cracked </a:t>
            </a:r>
          </a:p>
          <a:p>
            <a:r>
              <a:rPr lang="en-US"/>
              <a:t>Only took a few minutes </a:t>
            </a:r>
          </a:p>
          <a:p>
            <a:r>
              <a:rPr lang="en-US"/>
              <a:t>Very little user interaction </a:t>
            </a:r>
          </a:p>
          <a:p>
            <a:r>
              <a:rPr lang="en-US"/>
              <a:t>As you saw, Wifite2 quickly captured enough data and cracked the WEP key. This shows how insecure WEP really is—even a beginner could break in with just a few clicks</a:t>
            </a:r>
          </a:p>
        </p:txBody>
      </p:sp>
    </p:spTree>
    <p:extLst>
      <p:ext uri="{BB962C8B-B14F-4D97-AF65-F5344CB8AC3E}">
        <p14:creationId xmlns:p14="http://schemas.microsoft.com/office/powerpoint/2010/main" val="647176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47F1B4-B831-4277-8AB0-32767F7EB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D80CFA21-AB7C-4BEB-9BFF-05764FBBF3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ED0530D4-3D5F-4D7C-5F11-14EFBAF4B413}"/>
              </a:ext>
            </a:extLst>
          </p:cNvPr>
          <p:cNvSpPr>
            <a:spLocks noGrp="1"/>
          </p:cNvSpPr>
          <p:nvPr>
            <p:ph type="title"/>
          </p:nvPr>
        </p:nvSpPr>
        <p:spPr>
          <a:xfrm>
            <a:off x="648930" y="629267"/>
            <a:ext cx="9252154" cy="1016654"/>
          </a:xfrm>
        </p:spPr>
        <p:txBody>
          <a:bodyPr>
            <a:normAutofit/>
          </a:bodyPr>
          <a:lstStyle/>
          <a:p>
            <a:r>
              <a:rPr lang="en-US">
                <a:solidFill>
                  <a:srgbClr val="EBEBEB"/>
                </a:solidFill>
              </a:rPr>
              <a:t>Mitigation Strategies</a:t>
            </a:r>
          </a:p>
        </p:txBody>
      </p:sp>
      <p:sp>
        <p:nvSpPr>
          <p:cNvPr id="13" name="Rectangle 12">
            <a:extLst>
              <a:ext uri="{FF2B5EF4-FFF2-40B4-BE49-F238E27FC236}">
                <a16:creationId xmlns:a16="http://schemas.microsoft.com/office/drawing/2014/main" id="{12F7E335-851A-4CAE-B09F-E657819D4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Shape 14">
            <a:extLst>
              <a:ext uri="{FF2B5EF4-FFF2-40B4-BE49-F238E27FC236}">
                <a16:creationId xmlns:a16="http://schemas.microsoft.com/office/drawing/2014/main" id="{10B541F0-7F6E-402E-84D8-CF96EACA5F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BA7CD8DF-96F0-0581-D309-347762CD083F}"/>
              </a:ext>
            </a:extLst>
          </p:cNvPr>
          <p:cNvGraphicFramePr>
            <a:graphicFrameLocks noGrp="1"/>
          </p:cNvGraphicFramePr>
          <p:nvPr>
            <p:ph idx="1"/>
            <p:extLst>
              <p:ext uri="{D42A27DB-BD31-4B8C-83A1-F6EECF244321}">
                <p14:modId xmlns:p14="http://schemas.microsoft.com/office/powerpoint/2010/main" val="1834636894"/>
              </p:ext>
            </p:extLst>
          </p:nvPr>
        </p:nvGraphicFramePr>
        <p:xfrm>
          <a:off x="648930" y="2810256"/>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72956074"/>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1" name="Picture 2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23" name="Oval 2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25" name="Picture 2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27" name="Picture 2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9" name="Rectangle 2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descr="Close-up of several computer hard drives&#10;&#10;AI-generated content may be incorrect.">
            <a:extLst>
              <a:ext uri="{FF2B5EF4-FFF2-40B4-BE49-F238E27FC236}">
                <a16:creationId xmlns:a16="http://schemas.microsoft.com/office/drawing/2014/main" id="{E18C499A-E3F1-615B-7C3D-33071E5EB24F}"/>
              </a:ext>
            </a:extLst>
          </p:cNvPr>
          <p:cNvPicPr>
            <a:picLocks noChangeAspect="1"/>
          </p:cNvPicPr>
          <p:nvPr/>
        </p:nvPicPr>
        <p:blipFill>
          <a:blip r:embed="rId8"/>
          <a:srcRect/>
          <a:stretch/>
        </p:blipFill>
        <p:spPr>
          <a:xfrm>
            <a:off x="20" y="10"/>
            <a:ext cx="12191980" cy="6857990"/>
          </a:xfrm>
          <a:prstGeom prst="rect">
            <a:avLst/>
          </a:prstGeom>
        </p:spPr>
      </p:pic>
      <p:sp>
        <p:nvSpPr>
          <p:cNvPr id="31" name="Rectangle 30">
            <a:extLst>
              <a:ext uri="{FF2B5EF4-FFF2-40B4-BE49-F238E27FC236}">
                <a16:creationId xmlns:a16="http://schemas.microsoft.com/office/drawing/2014/main" id="{8D489E29-742E-4D34-AB08-CE3217805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053153" y="1320127"/>
            <a:ext cx="4812846" cy="4195481"/>
          </a:xfrm>
          <a:prstGeom prst="rect">
            <a:avLst/>
          </a:prstGeom>
          <a:solidFill>
            <a:schemeClr val="bg1">
              <a:alpha val="80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51FEED07-8500-8B3E-6491-FF88BA7FA7D0}"/>
              </a:ext>
            </a:extLst>
          </p:cNvPr>
          <p:cNvSpPr txBox="1"/>
          <p:nvPr/>
        </p:nvSpPr>
        <p:spPr>
          <a:xfrm>
            <a:off x="6374886" y="2809812"/>
            <a:ext cx="4169380" cy="2384064"/>
          </a:xfrm>
          <a:prstGeom prst="rect">
            <a:avLst/>
          </a:prstGeom>
        </p:spPr>
        <p:txBody>
          <a:bodyPr vert="horz" lIns="91440" tIns="45720" rIns="91440" bIns="45720" rtlCol="0">
            <a:normAutofit/>
          </a:bodyPr>
          <a:lstStyle/>
          <a:p>
            <a:pPr indent="-228600">
              <a:spcBef>
                <a:spcPts val="1000"/>
              </a:spcBef>
              <a:buClr>
                <a:schemeClr val="bg2">
                  <a:lumMod val="40000"/>
                  <a:lumOff val="60000"/>
                </a:schemeClr>
              </a:buClr>
              <a:buSzPct val="80000"/>
              <a:buFont typeface="Wingdings 3" charset="2"/>
              <a:buChar char=""/>
            </a:pPr>
            <a:r>
              <a:rPr lang="en-US">
                <a:latin typeface="+mj-lt"/>
                <a:ea typeface="+mj-ea"/>
                <a:cs typeface="+mj-cs"/>
              </a:rPr>
              <a:t>The main takeaway is: WEP should never be used today. Upgrade to WPA2 or WPA3 and use strong passwords. Also, check your router settings to disable outdated security modes."</a:t>
            </a:r>
          </a:p>
        </p:txBody>
      </p:sp>
    </p:spTree>
    <p:extLst>
      <p:ext uri="{BB962C8B-B14F-4D97-AF65-F5344CB8AC3E}">
        <p14:creationId xmlns:p14="http://schemas.microsoft.com/office/powerpoint/2010/main" val="1155773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10" name="Rectangle 9">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14" name="Freeform: Shape 13">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US"/>
          </a:p>
        </p:txBody>
      </p:sp>
      <p:sp>
        <p:nvSpPr>
          <p:cNvPr id="2" name="Title 1">
            <a:extLst>
              <a:ext uri="{FF2B5EF4-FFF2-40B4-BE49-F238E27FC236}">
                <a16:creationId xmlns:a16="http://schemas.microsoft.com/office/drawing/2014/main" id="{22C13713-8A7F-BD1F-99C6-8E217FAE776F}"/>
              </a:ext>
            </a:extLst>
          </p:cNvPr>
          <p:cNvSpPr>
            <a:spLocks noGrp="1"/>
          </p:cNvSpPr>
          <p:nvPr>
            <p:ph type="title"/>
          </p:nvPr>
        </p:nvSpPr>
        <p:spPr>
          <a:xfrm>
            <a:off x="1103312" y="452718"/>
            <a:ext cx="8947522" cy="1400530"/>
          </a:xfrm>
        </p:spPr>
        <p:txBody>
          <a:bodyPr anchor="ctr">
            <a:normAutofit/>
          </a:bodyPr>
          <a:lstStyle/>
          <a:p>
            <a:pPr>
              <a:lnSpc>
                <a:spcPct val="90000"/>
              </a:lnSpc>
            </a:pPr>
            <a:r>
              <a:rPr lang="en-US" sz="2900">
                <a:solidFill>
                  <a:srgbClr val="FFFFFF"/>
                </a:solidFill>
              </a:rPr>
              <a:t>Cracking WEP Wi-Fi Encryption Using Wifite2</a:t>
            </a:r>
            <a:br>
              <a:rPr lang="en-US" sz="2900">
                <a:solidFill>
                  <a:srgbClr val="FFFFFF"/>
                </a:solidFill>
              </a:rPr>
            </a:br>
            <a:endParaRPr lang="en-US" sz="2900">
              <a:solidFill>
                <a:srgbClr val="FFFFFF"/>
              </a:solidFill>
            </a:endParaRPr>
          </a:p>
        </p:txBody>
      </p:sp>
      <p:sp>
        <p:nvSpPr>
          <p:cNvPr id="3" name="Content Placeholder 2">
            <a:extLst>
              <a:ext uri="{FF2B5EF4-FFF2-40B4-BE49-F238E27FC236}">
                <a16:creationId xmlns:a16="http://schemas.microsoft.com/office/drawing/2014/main" id="{40FF98B9-F8EB-7564-5EE9-6D0A9F2E23CF}"/>
              </a:ext>
            </a:extLst>
          </p:cNvPr>
          <p:cNvSpPr>
            <a:spLocks noGrp="1"/>
          </p:cNvSpPr>
          <p:nvPr>
            <p:ph idx="1"/>
          </p:nvPr>
        </p:nvSpPr>
        <p:spPr>
          <a:xfrm>
            <a:off x="1103312" y="2763520"/>
            <a:ext cx="8946541" cy="3484879"/>
          </a:xfrm>
        </p:spPr>
        <p:txBody>
          <a:bodyPr>
            <a:normAutofit/>
          </a:bodyPr>
          <a:lstStyle/>
          <a:p>
            <a:r>
              <a:rPr lang="en-US"/>
              <a:t>Today we be demonstrating just how easy it is to break outdated wireless security using a tool called Wifite2. Our presentation is called </a:t>
            </a:r>
            <a:r>
              <a:rPr lang="en-US" i="1"/>
              <a:t>Cracking WEP Wi-Fi Encryption Using Wifite2</a:t>
            </a:r>
            <a:r>
              <a:rPr lang="en-US"/>
              <a:t>."</a:t>
            </a:r>
          </a:p>
          <a:p>
            <a:endParaRPr lang="en-US"/>
          </a:p>
        </p:txBody>
      </p:sp>
    </p:spTree>
    <p:extLst>
      <p:ext uri="{BB962C8B-B14F-4D97-AF65-F5344CB8AC3E}">
        <p14:creationId xmlns:p14="http://schemas.microsoft.com/office/powerpoint/2010/main" val="413188327"/>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5CCA5-8BB0-9B2B-85E9-D41C3A08DD96}"/>
              </a:ext>
            </a:extLst>
          </p:cNvPr>
          <p:cNvSpPr>
            <a:spLocks noGrp="1"/>
          </p:cNvSpPr>
          <p:nvPr>
            <p:ph type="title"/>
          </p:nvPr>
        </p:nvSpPr>
        <p:spPr/>
        <p:txBody>
          <a:bodyPr/>
          <a:lstStyle/>
          <a:p>
            <a:r>
              <a:rPr lang="en-US"/>
              <a:t>Why We Chose This Topic</a:t>
            </a:r>
          </a:p>
        </p:txBody>
      </p:sp>
      <p:graphicFrame>
        <p:nvGraphicFramePr>
          <p:cNvPr id="6" name="Content Placeholder 2">
            <a:extLst>
              <a:ext uri="{FF2B5EF4-FFF2-40B4-BE49-F238E27FC236}">
                <a16:creationId xmlns:a16="http://schemas.microsoft.com/office/drawing/2014/main" id="{A10B482A-F4A1-99B9-6282-8D95E942AEFF}"/>
              </a:ext>
            </a:extLst>
          </p:cNvPr>
          <p:cNvGraphicFramePr>
            <a:graphicFrameLocks noGrp="1"/>
          </p:cNvGraphicFramePr>
          <p:nvPr>
            <p:ph sz="half" idx="1"/>
          </p:nvPr>
        </p:nvGraphicFramePr>
        <p:xfrm>
          <a:off x="1103312" y="2060575"/>
          <a:ext cx="4396339"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64DAB847-276F-192B-0001-AB9B62E17F5F}"/>
              </a:ext>
            </a:extLst>
          </p:cNvPr>
          <p:cNvSpPr>
            <a:spLocks noGrp="1"/>
          </p:cNvSpPr>
          <p:nvPr>
            <p:ph sz="half" idx="2"/>
          </p:nvPr>
        </p:nvSpPr>
        <p:spPr/>
        <p:txBody>
          <a:bodyPr/>
          <a:lstStyle/>
          <a:p>
            <a:r>
              <a:rPr lang="en-US"/>
              <a:t>Wireless security is something most people take for granted. WEP an old form of WI-FI encryption, is still found on legacy devices, we wanted to show how easy it is to break </a:t>
            </a:r>
          </a:p>
        </p:txBody>
      </p:sp>
    </p:spTree>
    <p:extLst>
      <p:ext uri="{BB962C8B-B14F-4D97-AF65-F5344CB8AC3E}">
        <p14:creationId xmlns:p14="http://schemas.microsoft.com/office/powerpoint/2010/main" val="3173853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8A18D-5F4B-7F93-4682-F24B19EC4BED}"/>
              </a:ext>
            </a:extLst>
          </p:cNvPr>
          <p:cNvSpPr>
            <a:spLocks noGrp="1"/>
          </p:cNvSpPr>
          <p:nvPr>
            <p:ph type="title"/>
          </p:nvPr>
        </p:nvSpPr>
        <p:spPr/>
        <p:txBody>
          <a:bodyPr/>
          <a:lstStyle/>
          <a:p>
            <a:r>
              <a:rPr lang="en-US" b="1"/>
              <a:t>Technical Background</a:t>
            </a:r>
            <a:br>
              <a:rPr lang="en-US"/>
            </a:br>
            <a:endParaRPr lang="en-US"/>
          </a:p>
        </p:txBody>
      </p:sp>
      <p:sp>
        <p:nvSpPr>
          <p:cNvPr id="3" name="Content Placeholder 2">
            <a:extLst>
              <a:ext uri="{FF2B5EF4-FFF2-40B4-BE49-F238E27FC236}">
                <a16:creationId xmlns:a16="http://schemas.microsoft.com/office/drawing/2014/main" id="{3A4E0BBB-4AF8-AC7D-4615-B1F4C91DD1E4}"/>
              </a:ext>
            </a:extLst>
          </p:cNvPr>
          <p:cNvSpPr>
            <a:spLocks noGrp="1"/>
          </p:cNvSpPr>
          <p:nvPr>
            <p:ph idx="1"/>
          </p:nvPr>
        </p:nvSpPr>
        <p:spPr/>
        <p:txBody>
          <a:bodyPr/>
          <a:lstStyle/>
          <a:p>
            <a:pPr>
              <a:buFont typeface="Arial" panose="020B0604020202020204" pitchFamily="34" charset="0"/>
              <a:buChar char="•"/>
            </a:pPr>
            <a:r>
              <a:rPr lang="en-US"/>
              <a:t>WEP: Wired Equivalent Privacy, introduced in 1997.</a:t>
            </a:r>
          </a:p>
          <a:p>
            <a:pPr>
              <a:buFont typeface="Arial" panose="020B0604020202020204" pitchFamily="34" charset="0"/>
              <a:buChar char="•"/>
            </a:pPr>
            <a:r>
              <a:rPr lang="en-US"/>
              <a:t>Uses RC4 stream cipher and static keys.</a:t>
            </a:r>
          </a:p>
          <a:p>
            <a:pPr>
              <a:buFont typeface="Arial" panose="020B0604020202020204" pitchFamily="34" charset="0"/>
              <a:buChar char="•"/>
            </a:pPr>
            <a:r>
              <a:rPr lang="en-US"/>
              <a:t>Vulnerable to IV collisions and weak implementation.</a:t>
            </a:r>
          </a:p>
          <a:p>
            <a:pPr>
              <a:buFont typeface="Arial" panose="020B0604020202020204" pitchFamily="34" charset="0"/>
              <a:buChar char="•"/>
            </a:pPr>
            <a:r>
              <a:rPr lang="en-US"/>
              <a:t>Wifite2: An automated tool that cracks wireless passwords.</a:t>
            </a:r>
          </a:p>
          <a:p>
            <a:endParaRPr lang="en-US"/>
          </a:p>
        </p:txBody>
      </p:sp>
    </p:spTree>
    <p:extLst>
      <p:ext uri="{BB962C8B-B14F-4D97-AF65-F5344CB8AC3E}">
        <p14:creationId xmlns:p14="http://schemas.microsoft.com/office/powerpoint/2010/main" val="2701183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5" name="Picture 14">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5" name="Picture 4">
            <a:extLst>
              <a:ext uri="{FF2B5EF4-FFF2-40B4-BE49-F238E27FC236}">
                <a16:creationId xmlns:a16="http://schemas.microsoft.com/office/drawing/2014/main" id="{26466CC2-1E59-FBB1-0F72-EC850871449B}"/>
              </a:ext>
            </a:extLst>
          </p:cNvPr>
          <p:cNvPicPr>
            <a:picLocks noChangeAspect="1"/>
          </p:cNvPicPr>
          <p:nvPr/>
        </p:nvPicPr>
        <p:blipFill>
          <a:blip r:embed="rId7"/>
          <a:srcRect l="24833" r="25180"/>
          <a:stretch/>
        </p:blipFill>
        <p:spPr>
          <a:xfrm>
            <a:off x="-2" y="10"/>
            <a:ext cx="6094407" cy="6857990"/>
          </a:xfrm>
          <a:prstGeom prst="rect">
            <a:avLst/>
          </a:prstGeom>
        </p:spPr>
      </p:pic>
      <p:sp>
        <p:nvSpPr>
          <p:cNvPr id="3" name="TextBox 2">
            <a:extLst>
              <a:ext uri="{FF2B5EF4-FFF2-40B4-BE49-F238E27FC236}">
                <a16:creationId xmlns:a16="http://schemas.microsoft.com/office/drawing/2014/main" id="{5EC185A7-9861-16EE-461B-343EDB576699}"/>
              </a:ext>
            </a:extLst>
          </p:cNvPr>
          <p:cNvSpPr txBox="1"/>
          <p:nvPr/>
        </p:nvSpPr>
        <p:spPr>
          <a:xfrm>
            <a:off x="6742108" y="2438400"/>
            <a:ext cx="3307744" cy="3809999"/>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a:latin typeface="+mj-lt"/>
                <a:ea typeface="+mj-ea"/>
                <a:cs typeface="+mj-cs"/>
              </a:rPr>
              <a:t>WEP stands for Wired Equivalent Privacy. It was one of the first encryption methods for Wi-Fi, but it’s extremely vulnerable. It uses static keys and weak implementation of the RC4 cipher. Wifite2 automates attacks against WEP by collecting enough data packets to crack the key.</a:t>
            </a:r>
          </a:p>
        </p:txBody>
      </p:sp>
    </p:spTree>
    <p:extLst>
      <p:ext uri="{BB962C8B-B14F-4D97-AF65-F5344CB8AC3E}">
        <p14:creationId xmlns:p14="http://schemas.microsoft.com/office/powerpoint/2010/main" val="38416166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92D41-049C-F7C8-A02C-04032B51048B}"/>
              </a:ext>
            </a:extLst>
          </p:cNvPr>
          <p:cNvSpPr>
            <a:spLocks noGrp="1"/>
          </p:cNvSpPr>
          <p:nvPr>
            <p:ph type="title"/>
          </p:nvPr>
        </p:nvSpPr>
        <p:spPr/>
        <p:txBody>
          <a:bodyPr/>
          <a:lstStyle/>
          <a:p>
            <a:r>
              <a:rPr lang="en-US"/>
              <a:t>Tools Used </a:t>
            </a:r>
          </a:p>
        </p:txBody>
      </p:sp>
      <p:graphicFrame>
        <p:nvGraphicFramePr>
          <p:cNvPr id="6" name="Content Placeholder 2">
            <a:extLst>
              <a:ext uri="{FF2B5EF4-FFF2-40B4-BE49-F238E27FC236}">
                <a16:creationId xmlns:a16="http://schemas.microsoft.com/office/drawing/2014/main" id="{6535DAA6-0ED3-87A9-3388-BABAF006ADC0}"/>
              </a:ext>
            </a:extLst>
          </p:cNvPr>
          <p:cNvGraphicFramePr>
            <a:graphicFrameLocks noGrp="1"/>
          </p:cNvGraphicFramePr>
          <p:nvPr>
            <p:ph sz="half" idx="1"/>
            <p:extLst>
              <p:ext uri="{D42A27DB-BD31-4B8C-83A1-F6EECF244321}">
                <p14:modId xmlns:p14="http://schemas.microsoft.com/office/powerpoint/2010/main" val="104984777"/>
              </p:ext>
            </p:extLst>
          </p:nvPr>
        </p:nvGraphicFramePr>
        <p:xfrm>
          <a:off x="1260365" y="1856987"/>
          <a:ext cx="4396339"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F3CB3776-65C3-3FC8-A6F9-20DA346C0D3A}"/>
              </a:ext>
            </a:extLst>
          </p:cNvPr>
          <p:cNvSpPr>
            <a:spLocks noGrp="1"/>
          </p:cNvSpPr>
          <p:nvPr>
            <p:ph sz="half" idx="2"/>
          </p:nvPr>
        </p:nvSpPr>
        <p:spPr/>
        <p:txBody>
          <a:bodyPr/>
          <a:lstStyle/>
          <a:p>
            <a:r>
              <a:rPr lang="en-US"/>
              <a:t>We use Kali Linux for this Demo</a:t>
            </a:r>
          </a:p>
          <a:p>
            <a:r>
              <a:rPr lang="en-US"/>
              <a:t>The things we needed was a wireless adapter that supports the monitor mode and packet injection. We configured the router that Samuel purchased with was a (alfa) to use WEP encryption for this demonstration </a:t>
            </a:r>
          </a:p>
        </p:txBody>
      </p:sp>
    </p:spTree>
    <p:extLst>
      <p:ext uri="{BB962C8B-B14F-4D97-AF65-F5344CB8AC3E}">
        <p14:creationId xmlns:p14="http://schemas.microsoft.com/office/powerpoint/2010/main" val="14817314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7AEA421-5F29-4BA7-9360-2501B59879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Freeform 7">
            <a:extLst>
              <a:ext uri="{FF2B5EF4-FFF2-40B4-BE49-F238E27FC236}">
                <a16:creationId xmlns:a16="http://schemas.microsoft.com/office/drawing/2014/main" id="{9348F0CB-4904-4DEF-BDD4-ADEC2DCCC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FD69FF63-6EA1-435E-6407-A66392E35D87}"/>
              </a:ext>
            </a:extLst>
          </p:cNvPr>
          <p:cNvSpPr>
            <a:spLocks noGrp="1"/>
          </p:cNvSpPr>
          <p:nvPr>
            <p:ph type="title"/>
          </p:nvPr>
        </p:nvSpPr>
        <p:spPr>
          <a:xfrm>
            <a:off x="648930" y="629267"/>
            <a:ext cx="9252154" cy="1016654"/>
          </a:xfrm>
        </p:spPr>
        <p:txBody>
          <a:bodyPr>
            <a:normAutofit/>
          </a:bodyPr>
          <a:lstStyle/>
          <a:p>
            <a:r>
              <a:rPr lang="en-US">
                <a:solidFill>
                  <a:srgbClr val="EBEBEB"/>
                </a:solidFill>
              </a:rPr>
              <a:t>Research Steps </a:t>
            </a:r>
          </a:p>
        </p:txBody>
      </p:sp>
      <p:sp>
        <p:nvSpPr>
          <p:cNvPr id="13" name="Rectangle 12">
            <a:extLst>
              <a:ext uri="{FF2B5EF4-FFF2-40B4-BE49-F238E27FC236}">
                <a16:creationId xmlns:a16="http://schemas.microsoft.com/office/drawing/2014/main" id="{1583E1B8-79B3-49BB-8704-58E4AB1AF2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Freeform: Shape 14">
            <a:extLst>
              <a:ext uri="{FF2B5EF4-FFF2-40B4-BE49-F238E27FC236}">
                <a16:creationId xmlns:a16="http://schemas.microsoft.com/office/drawing/2014/main" id="{7BB34D5F-2B87-438E-8236-69C6068D47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8" cy="5095933"/>
          </a:xfrm>
          <a:custGeom>
            <a:avLst/>
            <a:gdLst>
              <a:gd name="connsiteX0" fmla="*/ 1 w 12192418"/>
              <a:gd name="connsiteY0" fmla="*/ 0 h 5095933"/>
              <a:gd name="connsiteX1" fmla="*/ 71932 w 12192418"/>
              <a:gd name="connsiteY1" fmla="*/ 12261 h 5095933"/>
              <a:gd name="connsiteX2" fmla="*/ 282849 w 12192418"/>
              <a:gd name="connsiteY2" fmla="*/ 48343 h 5095933"/>
              <a:gd name="connsiteX3" fmla="*/ 436464 w 12192418"/>
              <a:gd name="connsiteY3" fmla="*/ 73565 h 5095933"/>
              <a:gd name="connsiteX4" fmla="*/ 619339 w 12192418"/>
              <a:gd name="connsiteY4" fmla="*/ 100188 h 5095933"/>
              <a:gd name="connsiteX5" fmla="*/ 836351 w 12192418"/>
              <a:gd name="connsiteY5" fmla="*/ 132066 h 5095933"/>
              <a:gd name="connsiteX6" fmla="*/ 1076528 w 12192418"/>
              <a:gd name="connsiteY6" fmla="*/ 165696 h 5095933"/>
              <a:gd name="connsiteX7" fmla="*/ 1347184 w 12192418"/>
              <a:gd name="connsiteY7" fmla="*/ 201077 h 5095933"/>
              <a:gd name="connsiteX8" fmla="*/ 1642223 w 12192418"/>
              <a:gd name="connsiteY8" fmla="*/ 238560 h 5095933"/>
              <a:gd name="connsiteX9" fmla="*/ 1962864 w 12192418"/>
              <a:gd name="connsiteY9" fmla="*/ 276043 h 5095933"/>
              <a:gd name="connsiteX10" fmla="*/ 2304232 w 12192418"/>
              <a:gd name="connsiteY10" fmla="*/ 314227 h 5095933"/>
              <a:gd name="connsiteX11" fmla="*/ 2672421 w 12192418"/>
              <a:gd name="connsiteY11" fmla="*/ 349608 h 5095933"/>
              <a:gd name="connsiteX12" fmla="*/ 3057678 w 12192418"/>
              <a:gd name="connsiteY12" fmla="*/ 383588 h 5095933"/>
              <a:gd name="connsiteX13" fmla="*/ 3464881 w 12192418"/>
              <a:gd name="connsiteY13" fmla="*/ 414415 h 5095933"/>
              <a:gd name="connsiteX14" fmla="*/ 3889152 w 12192418"/>
              <a:gd name="connsiteY14" fmla="*/ 443841 h 5095933"/>
              <a:gd name="connsiteX15" fmla="*/ 4331710 w 12192418"/>
              <a:gd name="connsiteY15" fmla="*/ 471515 h 5095933"/>
              <a:gd name="connsiteX16" fmla="*/ 4558476 w 12192418"/>
              <a:gd name="connsiteY16" fmla="*/ 481324 h 5095933"/>
              <a:gd name="connsiteX17" fmla="*/ 4790118 w 12192418"/>
              <a:gd name="connsiteY17" fmla="*/ 492183 h 5095933"/>
              <a:gd name="connsiteX18" fmla="*/ 5025418 w 12192418"/>
              <a:gd name="connsiteY18" fmla="*/ 502342 h 5095933"/>
              <a:gd name="connsiteX19" fmla="*/ 5261937 w 12192418"/>
              <a:gd name="connsiteY19" fmla="*/ 508998 h 5095933"/>
              <a:gd name="connsiteX20" fmla="*/ 5503332 w 12192418"/>
              <a:gd name="connsiteY20" fmla="*/ 514953 h 5095933"/>
              <a:gd name="connsiteX21" fmla="*/ 5747167 w 12192418"/>
              <a:gd name="connsiteY21" fmla="*/ 521259 h 5095933"/>
              <a:gd name="connsiteX22" fmla="*/ 5995877 w 12192418"/>
              <a:gd name="connsiteY22" fmla="*/ 525463 h 5095933"/>
              <a:gd name="connsiteX23" fmla="*/ 6247026 w 12192418"/>
              <a:gd name="connsiteY23" fmla="*/ 525463 h 5095933"/>
              <a:gd name="connsiteX24" fmla="*/ 6500613 w 12192418"/>
              <a:gd name="connsiteY24" fmla="*/ 527565 h 5095933"/>
              <a:gd name="connsiteX25" fmla="*/ 6756639 w 12192418"/>
              <a:gd name="connsiteY25" fmla="*/ 525463 h 5095933"/>
              <a:gd name="connsiteX26" fmla="*/ 7016322 w 12192418"/>
              <a:gd name="connsiteY26" fmla="*/ 521259 h 5095933"/>
              <a:gd name="connsiteX27" fmla="*/ 7276005 w 12192418"/>
              <a:gd name="connsiteY27" fmla="*/ 517406 h 5095933"/>
              <a:gd name="connsiteX28" fmla="*/ 7539345 w 12192418"/>
              <a:gd name="connsiteY28" fmla="*/ 508998 h 5095933"/>
              <a:gd name="connsiteX29" fmla="*/ 7805124 w 12192418"/>
              <a:gd name="connsiteY29" fmla="*/ 500241 h 5095933"/>
              <a:gd name="connsiteX30" fmla="*/ 8070903 w 12192418"/>
              <a:gd name="connsiteY30" fmla="*/ 490082 h 5095933"/>
              <a:gd name="connsiteX31" fmla="*/ 8339121 w 12192418"/>
              <a:gd name="connsiteY31" fmla="*/ 475719 h 5095933"/>
              <a:gd name="connsiteX32" fmla="*/ 8609776 w 12192418"/>
              <a:gd name="connsiteY32" fmla="*/ 458554 h 5095933"/>
              <a:gd name="connsiteX33" fmla="*/ 8881651 w 12192418"/>
              <a:gd name="connsiteY33" fmla="*/ 442089 h 5095933"/>
              <a:gd name="connsiteX34" fmla="*/ 9153526 w 12192418"/>
              <a:gd name="connsiteY34" fmla="*/ 421071 h 5095933"/>
              <a:gd name="connsiteX35" fmla="*/ 9429058 w 12192418"/>
              <a:gd name="connsiteY35" fmla="*/ 395849 h 5095933"/>
              <a:gd name="connsiteX36" fmla="*/ 9700933 w 12192418"/>
              <a:gd name="connsiteY36" fmla="*/ 370626 h 5095933"/>
              <a:gd name="connsiteX37" fmla="*/ 9977684 w 12192418"/>
              <a:gd name="connsiteY37" fmla="*/ 341551 h 5095933"/>
              <a:gd name="connsiteX38" fmla="*/ 10255655 w 12192418"/>
              <a:gd name="connsiteY38" fmla="*/ 309673 h 5095933"/>
              <a:gd name="connsiteX39" fmla="*/ 10529968 w 12192418"/>
              <a:gd name="connsiteY39" fmla="*/ 276043 h 5095933"/>
              <a:gd name="connsiteX40" fmla="*/ 10807939 w 12192418"/>
              <a:gd name="connsiteY40" fmla="*/ 236809 h 5095933"/>
              <a:gd name="connsiteX41" fmla="*/ 11084690 w 12192418"/>
              <a:gd name="connsiteY41" fmla="*/ 194772 h 5095933"/>
              <a:gd name="connsiteX42" fmla="*/ 11362661 w 12192418"/>
              <a:gd name="connsiteY42" fmla="*/ 153085 h 5095933"/>
              <a:gd name="connsiteX43" fmla="*/ 11639412 w 12192418"/>
              <a:gd name="connsiteY43" fmla="*/ 104392 h 5095933"/>
              <a:gd name="connsiteX44" fmla="*/ 11914945 w 12192418"/>
              <a:gd name="connsiteY44" fmla="*/ 54648 h 5095933"/>
              <a:gd name="connsiteX45" fmla="*/ 12191696 w 12192418"/>
              <a:gd name="connsiteY45" fmla="*/ 2452 h 5095933"/>
              <a:gd name="connsiteX46" fmla="*/ 12191696 w 12192418"/>
              <a:gd name="connsiteY46" fmla="*/ 2109542 h 5095933"/>
              <a:gd name="connsiteX47" fmla="*/ 12191999 w 12192418"/>
              <a:gd name="connsiteY47" fmla="*/ 2109542 h 5095933"/>
              <a:gd name="connsiteX48" fmla="*/ 12191999 w 12192418"/>
              <a:gd name="connsiteY48" fmla="*/ 2802467 h 5095933"/>
              <a:gd name="connsiteX49" fmla="*/ 12192418 w 12192418"/>
              <a:gd name="connsiteY49" fmla="*/ 2802467 h 5095933"/>
              <a:gd name="connsiteX50" fmla="*/ 12192418 w 12192418"/>
              <a:gd name="connsiteY50" fmla="*/ 5095933 h 5095933"/>
              <a:gd name="connsiteX51" fmla="*/ 1 w 12192418"/>
              <a:gd name="connsiteY51" fmla="*/ 5095933 h 5095933"/>
              <a:gd name="connsiteX52" fmla="*/ 1 w 12192418"/>
              <a:gd name="connsiteY52" fmla="*/ 4074529 h 5095933"/>
              <a:gd name="connsiteX53" fmla="*/ 0 w 12192418"/>
              <a:gd name="connsiteY53" fmla="*/ 4074529 h 5095933"/>
              <a:gd name="connsiteX54" fmla="*/ 0 w 12192418"/>
              <a:gd name="connsiteY54" fmla="*/ 2109542 h 5095933"/>
              <a:gd name="connsiteX55" fmla="*/ 1 w 12192418"/>
              <a:gd name="connsiteY55" fmla="*/ 2109542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418" h="5095933">
                <a:moveTo>
                  <a:pt x="1" y="0"/>
                </a:moveTo>
                <a:lnTo>
                  <a:pt x="71932" y="12261"/>
                </a:lnTo>
                <a:lnTo>
                  <a:pt x="282849" y="48343"/>
                </a:lnTo>
                <a:lnTo>
                  <a:pt x="436464" y="73565"/>
                </a:lnTo>
                <a:lnTo>
                  <a:pt x="619339" y="100188"/>
                </a:lnTo>
                <a:lnTo>
                  <a:pt x="836351" y="132066"/>
                </a:lnTo>
                <a:lnTo>
                  <a:pt x="1076528" y="165696"/>
                </a:lnTo>
                <a:lnTo>
                  <a:pt x="1347184" y="201077"/>
                </a:lnTo>
                <a:lnTo>
                  <a:pt x="1642223" y="238560"/>
                </a:lnTo>
                <a:lnTo>
                  <a:pt x="1962864" y="276043"/>
                </a:lnTo>
                <a:lnTo>
                  <a:pt x="2304232" y="314227"/>
                </a:lnTo>
                <a:lnTo>
                  <a:pt x="2672421" y="349608"/>
                </a:lnTo>
                <a:lnTo>
                  <a:pt x="3057678" y="383588"/>
                </a:lnTo>
                <a:lnTo>
                  <a:pt x="3464881" y="414415"/>
                </a:lnTo>
                <a:lnTo>
                  <a:pt x="3889152" y="443841"/>
                </a:lnTo>
                <a:lnTo>
                  <a:pt x="4331710" y="471515"/>
                </a:lnTo>
                <a:lnTo>
                  <a:pt x="4558476" y="481324"/>
                </a:lnTo>
                <a:lnTo>
                  <a:pt x="4790118" y="492183"/>
                </a:lnTo>
                <a:lnTo>
                  <a:pt x="5025418" y="502342"/>
                </a:lnTo>
                <a:lnTo>
                  <a:pt x="5261937" y="508998"/>
                </a:lnTo>
                <a:lnTo>
                  <a:pt x="5503332" y="514953"/>
                </a:lnTo>
                <a:lnTo>
                  <a:pt x="5747167" y="521259"/>
                </a:lnTo>
                <a:lnTo>
                  <a:pt x="5995877" y="525463"/>
                </a:lnTo>
                <a:lnTo>
                  <a:pt x="6247026" y="525463"/>
                </a:lnTo>
                <a:lnTo>
                  <a:pt x="6500613" y="527565"/>
                </a:lnTo>
                <a:lnTo>
                  <a:pt x="6756639" y="525463"/>
                </a:lnTo>
                <a:lnTo>
                  <a:pt x="7016322" y="521259"/>
                </a:lnTo>
                <a:lnTo>
                  <a:pt x="7276005" y="517406"/>
                </a:lnTo>
                <a:lnTo>
                  <a:pt x="7539345" y="508998"/>
                </a:lnTo>
                <a:lnTo>
                  <a:pt x="7805124" y="500241"/>
                </a:lnTo>
                <a:lnTo>
                  <a:pt x="8070903" y="490082"/>
                </a:lnTo>
                <a:lnTo>
                  <a:pt x="8339121" y="475719"/>
                </a:lnTo>
                <a:lnTo>
                  <a:pt x="8609776" y="458554"/>
                </a:lnTo>
                <a:lnTo>
                  <a:pt x="8881651" y="442089"/>
                </a:lnTo>
                <a:lnTo>
                  <a:pt x="9153526" y="421071"/>
                </a:lnTo>
                <a:lnTo>
                  <a:pt x="9429058" y="395849"/>
                </a:lnTo>
                <a:lnTo>
                  <a:pt x="9700933" y="370626"/>
                </a:lnTo>
                <a:lnTo>
                  <a:pt x="9977684" y="341551"/>
                </a:lnTo>
                <a:lnTo>
                  <a:pt x="10255655" y="309673"/>
                </a:lnTo>
                <a:lnTo>
                  <a:pt x="10529968" y="276043"/>
                </a:lnTo>
                <a:lnTo>
                  <a:pt x="10807939" y="236809"/>
                </a:lnTo>
                <a:lnTo>
                  <a:pt x="11084690" y="194772"/>
                </a:lnTo>
                <a:lnTo>
                  <a:pt x="11362661" y="153085"/>
                </a:lnTo>
                <a:lnTo>
                  <a:pt x="11639412" y="104392"/>
                </a:lnTo>
                <a:lnTo>
                  <a:pt x="11914945" y="54648"/>
                </a:lnTo>
                <a:lnTo>
                  <a:pt x="12191696" y="2452"/>
                </a:lnTo>
                <a:lnTo>
                  <a:pt x="12191696" y="2109542"/>
                </a:lnTo>
                <a:lnTo>
                  <a:pt x="12191999" y="2109542"/>
                </a:lnTo>
                <a:lnTo>
                  <a:pt x="12191999" y="2802467"/>
                </a:lnTo>
                <a:lnTo>
                  <a:pt x="12192418" y="2802467"/>
                </a:lnTo>
                <a:lnTo>
                  <a:pt x="12192418" y="5095933"/>
                </a:lnTo>
                <a:lnTo>
                  <a:pt x="1" y="5095933"/>
                </a:lnTo>
                <a:lnTo>
                  <a:pt x="1" y="4074529"/>
                </a:lnTo>
                <a:lnTo>
                  <a:pt x="0" y="4074529"/>
                </a:lnTo>
                <a:lnTo>
                  <a:pt x="0" y="2109542"/>
                </a:lnTo>
                <a:lnTo>
                  <a:pt x="1" y="2109542"/>
                </a:lnTo>
                <a:close/>
              </a:path>
            </a:pathLst>
          </a:custGeom>
          <a:solidFill>
            <a:schemeClr val="bg1"/>
          </a:solidFill>
          <a:ln>
            <a:noFill/>
          </a:ln>
        </p:spPr>
        <p:txBody>
          <a:bodyPr/>
          <a:lstStyle/>
          <a:p>
            <a:endParaRPr lang="en-US"/>
          </a:p>
        </p:txBody>
      </p:sp>
      <p:graphicFrame>
        <p:nvGraphicFramePr>
          <p:cNvPr id="5" name="Content Placeholder 2">
            <a:extLst>
              <a:ext uri="{FF2B5EF4-FFF2-40B4-BE49-F238E27FC236}">
                <a16:creationId xmlns:a16="http://schemas.microsoft.com/office/drawing/2014/main" id="{8CD557D7-CDE6-26F6-2B03-1B618F88F1DD}"/>
              </a:ext>
            </a:extLst>
          </p:cNvPr>
          <p:cNvGraphicFramePr>
            <a:graphicFrameLocks noGrp="1"/>
          </p:cNvGraphicFramePr>
          <p:nvPr>
            <p:ph idx="1"/>
            <p:extLst>
              <p:ext uri="{D42A27DB-BD31-4B8C-83A1-F6EECF244321}">
                <p14:modId xmlns:p14="http://schemas.microsoft.com/office/powerpoint/2010/main" val="1455087155"/>
              </p:ext>
            </p:extLst>
          </p:nvPr>
        </p:nvGraphicFramePr>
        <p:xfrm>
          <a:off x="401527" y="2899321"/>
          <a:ext cx="10895370" cy="340427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8947724"/>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9">
            <a:extLst>
              <a:ext uri="{FF2B5EF4-FFF2-40B4-BE49-F238E27FC236}">
                <a16:creationId xmlns:a16="http://schemas.microsoft.com/office/drawing/2014/main" id="{052BEFF1-896C-45B1-B02C-96A6A1BC38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36">
            <a:extLst>
              <a:ext uri="{FF2B5EF4-FFF2-40B4-BE49-F238E27FC236}">
                <a16:creationId xmlns:a16="http://schemas.microsoft.com/office/drawing/2014/main" id="{BB237A14-61B1-4C00-A670-5D8D68A866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solidFill>
                <a:schemeClr val="tx1">
                  <a:alpha val="20000"/>
                </a:schemeClr>
              </a:solidFill>
            </a:endParaRPr>
          </a:p>
        </p:txBody>
      </p:sp>
      <p:sp>
        <p:nvSpPr>
          <p:cNvPr id="24" name="Freeform: Shape 23">
            <a:extLst>
              <a:ext uri="{FF2B5EF4-FFF2-40B4-BE49-F238E27FC236}">
                <a16:creationId xmlns:a16="http://schemas.microsoft.com/office/drawing/2014/main" id="{8598F259-6F54-47A3-8D13-1603D786A3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gradFill flip="none" rotWithShape="1">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tileRect/>
          </a:gradFill>
          <a:ln/>
          <a:effectLst/>
        </p:spPr>
        <p:style>
          <a:lnRef idx="0">
            <a:schemeClr val="dk1"/>
          </a:lnRef>
          <a:fillRef idx="3">
            <a:schemeClr val="dk1"/>
          </a:fillRef>
          <a:effectRef idx="3">
            <a:schemeClr val="dk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BA768A8-4FED-4ED8-9E46-6BE72188EC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TextBox 2">
            <a:extLst>
              <a:ext uri="{FF2B5EF4-FFF2-40B4-BE49-F238E27FC236}">
                <a16:creationId xmlns:a16="http://schemas.microsoft.com/office/drawing/2014/main" id="{4F91C7E5-9E6F-A589-D8F5-1564EFB24C95}"/>
              </a:ext>
            </a:extLst>
          </p:cNvPr>
          <p:cNvSpPr txBox="1"/>
          <p:nvPr/>
        </p:nvSpPr>
        <p:spPr>
          <a:xfrm>
            <a:off x="5204109" y="1645920"/>
            <a:ext cx="5919503" cy="4470821"/>
          </a:xfrm>
          <a:prstGeom prst="rect">
            <a:avLst/>
          </a:prstGeom>
        </p:spPr>
        <p:txBody>
          <a:bodyPr vert="horz" lIns="91440" tIns="45720" rIns="91440" bIns="45720" rtlCol="0">
            <a:normAutofit/>
          </a:bodyPr>
          <a:lstStyle/>
          <a:p>
            <a:pPr>
              <a:spcBef>
                <a:spcPts val="1000"/>
              </a:spcBef>
              <a:buClr>
                <a:schemeClr val="bg2">
                  <a:lumMod val="40000"/>
                  <a:lumOff val="60000"/>
                </a:schemeClr>
              </a:buClr>
              <a:buSzPct val="80000"/>
              <a:buFont typeface="Wingdings 3" charset="2"/>
              <a:buChar char=""/>
            </a:pPr>
            <a:r>
              <a:rPr lang="en-US">
                <a:latin typeface="+mj-lt"/>
                <a:ea typeface="+mj-ea"/>
                <a:cs typeface="+mj-cs"/>
              </a:rPr>
              <a:t>We started by researching encryption types like WEP, WPA, and WPA2. We learned that WEP can be cracked in minutes with tools like Wifite2. After installing and testing Wifite2 in Kali, we practiced several times to ensure our demo would work smoothly.</a:t>
            </a:r>
          </a:p>
        </p:txBody>
      </p:sp>
    </p:spTree>
    <p:extLst>
      <p:ext uri="{BB962C8B-B14F-4D97-AF65-F5344CB8AC3E}">
        <p14:creationId xmlns:p14="http://schemas.microsoft.com/office/powerpoint/2010/main" val="1963124153"/>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B6797-735D-504C-E7AE-D3F614792A51}"/>
              </a:ext>
            </a:extLst>
          </p:cNvPr>
          <p:cNvSpPr>
            <a:spLocks noGrp="1"/>
          </p:cNvSpPr>
          <p:nvPr>
            <p:ph type="title"/>
          </p:nvPr>
        </p:nvSpPr>
        <p:spPr/>
        <p:txBody>
          <a:bodyPr/>
          <a:lstStyle/>
          <a:p>
            <a:r>
              <a:rPr lang="en-US"/>
              <a:t>Demo Review </a:t>
            </a:r>
          </a:p>
        </p:txBody>
      </p:sp>
      <p:graphicFrame>
        <p:nvGraphicFramePr>
          <p:cNvPr id="8" name="Content Placeholder 2">
            <a:extLst>
              <a:ext uri="{FF2B5EF4-FFF2-40B4-BE49-F238E27FC236}">
                <a16:creationId xmlns:a16="http://schemas.microsoft.com/office/drawing/2014/main" id="{C3FA610D-17A9-0AFA-438C-BD52FF84C7B3}"/>
              </a:ext>
            </a:extLst>
          </p:cNvPr>
          <p:cNvGraphicFramePr>
            <a:graphicFrameLocks noGrp="1"/>
          </p:cNvGraphicFramePr>
          <p:nvPr>
            <p:ph sz="half" idx="1"/>
          </p:nvPr>
        </p:nvGraphicFramePr>
        <p:xfrm>
          <a:off x="1103312" y="2060575"/>
          <a:ext cx="4396339"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ontent Placeholder 3">
            <a:extLst>
              <a:ext uri="{FF2B5EF4-FFF2-40B4-BE49-F238E27FC236}">
                <a16:creationId xmlns:a16="http://schemas.microsoft.com/office/drawing/2014/main" id="{07217AF9-F213-7C47-3360-26205426810A}"/>
              </a:ext>
            </a:extLst>
          </p:cNvPr>
          <p:cNvSpPr>
            <a:spLocks noGrp="1"/>
          </p:cNvSpPr>
          <p:nvPr>
            <p:ph sz="half" idx="2"/>
          </p:nvPr>
        </p:nvSpPr>
        <p:spPr/>
        <p:txBody>
          <a:bodyPr/>
          <a:lstStyle/>
          <a:p>
            <a:r>
              <a:rPr lang="en-US"/>
              <a:t>We will walk you through enabling monitor mode, scanning for networks, selecting a WEP secured network, and using Wifite2 to crack the password </a:t>
            </a:r>
          </a:p>
        </p:txBody>
      </p:sp>
    </p:spTree>
    <p:extLst>
      <p:ext uri="{BB962C8B-B14F-4D97-AF65-F5344CB8AC3E}">
        <p14:creationId xmlns:p14="http://schemas.microsoft.com/office/powerpoint/2010/main" val="13701256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Application>Microsoft Office PowerPoint</Application>
  <PresentationFormat>Widescreen</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Ion</vt:lpstr>
      <vt:lpstr>Cracking WEP Wi-Fi Encryption Using Wifite2 </vt:lpstr>
      <vt:lpstr>Cracking WEP Wi-Fi Encryption Using Wifite2 </vt:lpstr>
      <vt:lpstr>Why We Chose This Topic</vt:lpstr>
      <vt:lpstr>Technical Background </vt:lpstr>
      <vt:lpstr>PowerPoint Presentation</vt:lpstr>
      <vt:lpstr>Tools Used </vt:lpstr>
      <vt:lpstr>Research Steps </vt:lpstr>
      <vt:lpstr>PowerPoint Presentation</vt:lpstr>
      <vt:lpstr>Demo Review </vt:lpstr>
      <vt:lpstr>PowerPoint Presentation</vt:lpstr>
      <vt:lpstr>Commands that are being used </vt:lpstr>
      <vt:lpstr>Demo Summary</vt:lpstr>
      <vt:lpstr>Mitigation Strategies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Christina Brownlee</dc:creator>
  <cp:revision>7</cp:revision>
  <dcterms:created xsi:type="dcterms:W3CDTF">2025-04-17T13:00:20Z</dcterms:created>
  <dcterms:modified xsi:type="dcterms:W3CDTF">2025-04-22T04:33:35Z</dcterms:modified>
</cp:coreProperties>
</file>