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9" r:id="rId7"/>
    <p:sldId id="2147376861" r:id="rId8"/>
    <p:sldId id="276" r:id="rId9"/>
    <p:sldId id="2147376862" r:id="rId10"/>
    <p:sldId id="282" r:id="rId11"/>
    <p:sldId id="270" r:id="rId12"/>
    <p:sldId id="275" r:id="rId13"/>
    <p:sldId id="277" r:id="rId14"/>
    <p:sldId id="280" r:id="rId15"/>
    <p:sldId id="284" r:id="rId16"/>
    <p:sldId id="266" r:id="rId17"/>
    <p:sldId id="2147376863" r:id="rId18"/>
    <p:sldId id="2147376864" r:id="rId19"/>
    <p:sldId id="2147376865" r:id="rId20"/>
    <p:sldId id="278" r:id="rId21"/>
    <p:sldId id="283" r:id="rId22"/>
    <p:sldId id="279" r:id="rId23"/>
    <p:sldId id="285" r:id="rId24"/>
    <p:sldId id="2147376867" r:id="rId25"/>
    <p:sldId id="2147376866" r:id="rId26"/>
    <p:sldId id="260" r:id="rId27"/>
  </p:sldIdLst>
  <p:sldSz cx="18288000" cy="10287000"/>
  <p:notesSz cx="6858000" cy="9144000"/>
  <p:defaultTextStyle>
    <a:defPPr>
      <a:defRPr lang="sv-SE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ypeScript for SuperOffice" id="{9912CD9B-24F4-4313-BDF3-5BD3D4B22492}">
          <p14:sldIdLst>
            <p14:sldId id="256"/>
            <p14:sldId id="257"/>
            <p14:sldId id="269"/>
            <p14:sldId id="2147376861"/>
            <p14:sldId id="276"/>
            <p14:sldId id="2147376862"/>
            <p14:sldId id="282"/>
            <p14:sldId id="270"/>
            <p14:sldId id="275"/>
            <p14:sldId id="277"/>
            <p14:sldId id="280"/>
            <p14:sldId id="284"/>
            <p14:sldId id="266"/>
            <p14:sldId id="2147376863"/>
            <p14:sldId id="2147376864"/>
            <p14:sldId id="2147376865"/>
            <p14:sldId id="278"/>
          </p14:sldIdLst>
        </p14:section>
        <p14:section name="VS Code Extension" id="{697A9830-F115-43AC-8494-3B3A76548DB4}">
          <p14:sldIdLst>
            <p14:sldId id="283"/>
          </p14:sldIdLst>
        </p14:section>
        <p14:section name="Conclusion" id="{ED5D590E-D57F-4BA7-8220-747C8A3BDA36}">
          <p14:sldIdLst>
            <p14:sldId id="279"/>
            <p14:sldId id="285"/>
            <p14:sldId id="2147376867"/>
            <p14:sldId id="2147376866"/>
            <p14:sldId id="260"/>
          </p14:sldIdLst>
        </p14:section>
        <p14:section name="Extra" id="{D00587A0-0CB6-4255-A920-4E998F880CC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086"/>
    <a:srgbClr val="063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33" autoAdjust="0"/>
  </p:normalViewPr>
  <p:slideViewPr>
    <p:cSldViewPr snapToGrid="0">
      <p:cViewPr varScale="1">
        <p:scale>
          <a:sx n="50" d="100"/>
          <a:sy n="50" d="100"/>
        </p:scale>
        <p:origin x="1923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5FE94-D3B0-45D0-9802-14BD9FBC8B2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AF38FC-DBD0-48F0-AF2E-05E1DF6AEB1E}">
      <dgm:prSet phldrT="[Text]" phldr="0"/>
      <dgm:spPr/>
      <dgm:t>
        <a:bodyPr/>
        <a:lstStyle/>
        <a:p>
          <a:r>
            <a:rPr lang="en-US" dirty="0"/>
            <a:t>Client request</a:t>
          </a:r>
        </a:p>
      </dgm:t>
    </dgm:pt>
    <dgm:pt modelId="{663E72CB-313F-47FD-9ADD-F2B478460375}" type="parTrans" cxnId="{19978B47-519A-49CF-8E7A-5382E3D5120A}">
      <dgm:prSet/>
      <dgm:spPr/>
      <dgm:t>
        <a:bodyPr/>
        <a:lstStyle/>
        <a:p>
          <a:endParaRPr lang="en-US"/>
        </a:p>
      </dgm:t>
    </dgm:pt>
    <dgm:pt modelId="{5E788C8C-8DDE-4BFA-8D6D-2F64B8DBA410}" type="sibTrans" cxnId="{19978B47-519A-49CF-8E7A-5382E3D5120A}">
      <dgm:prSet/>
      <dgm:spPr/>
      <dgm:t>
        <a:bodyPr/>
        <a:lstStyle/>
        <a:p>
          <a:endParaRPr lang="en-US"/>
        </a:p>
      </dgm:t>
    </dgm:pt>
    <dgm:pt modelId="{C0BAB971-618A-4701-81E7-4A4E23DBB86E}">
      <dgm:prSet phldrT="[Text]" phldr="0"/>
      <dgm:spPr/>
      <dgm:t>
        <a:bodyPr/>
        <a:lstStyle/>
        <a:p>
          <a:r>
            <a:rPr lang="en-US"/>
            <a:t>TSFSO Service</a:t>
          </a:r>
        </a:p>
      </dgm:t>
    </dgm:pt>
    <dgm:pt modelId="{E61F0C39-A157-4A28-B19D-C9D299722EB5}" type="parTrans" cxnId="{ABCBB104-CFC0-4884-9676-62C149D731CF}">
      <dgm:prSet/>
      <dgm:spPr/>
      <dgm:t>
        <a:bodyPr/>
        <a:lstStyle/>
        <a:p>
          <a:endParaRPr lang="en-US"/>
        </a:p>
      </dgm:t>
    </dgm:pt>
    <dgm:pt modelId="{F16EA614-2EF2-465C-9CE7-E094327FA7BB}" type="sibTrans" cxnId="{ABCBB104-CFC0-4884-9676-62C149D731CF}">
      <dgm:prSet/>
      <dgm:spPr/>
      <dgm:t>
        <a:bodyPr/>
        <a:lstStyle/>
        <a:p>
          <a:endParaRPr lang="en-US"/>
        </a:p>
      </dgm:t>
    </dgm:pt>
    <dgm:pt modelId="{5D78C216-3B18-4B7B-924B-D22E7A62CDA7}">
      <dgm:prSet phldrT="[Text]" phldr="0"/>
      <dgm:spPr/>
      <dgm:t>
        <a:bodyPr/>
        <a:lstStyle/>
        <a:p>
          <a:r>
            <a:rPr lang="en-US"/>
            <a:t>YARP</a:t>
          </a:r>
        </a:p>
      </dgm:t>
    </dgm:pt>
    <dgm:pt modelId="{9EA29382-3110-4C87-9E93-49FC481B6002}" type="parTrans" cxnId="{1DC13C08-8009-4691-B46F-E5A714DA489F}">
      <dgm:prSet/>
      <dgm:spPr/>
      <dgm:t>
        <a:bodyPr/>
        <a:lstStyle/>
        <a:p>
          <a:endParaRPr lang="en-US"/>
        </a:p>
      </dgm:t>
    </dgm:pt>
    <dgm:pt modelId="{C369BFA1-1AE0-4687-9575-1CE4909B70B2}" type="sibTrans" cxnId="{1DC13C08-8009-4691-B46F-E5A714DA489F}">
      <dgm:prSet/>
      <dgm:spPr/>
      <dgm:t>
        <a:bodyPr/>
        <a:lstStyle/>
        <a:p>
          <a:endParaRPr lang="en-US"/>
        </a:p>
      </dgm:t>
    </dgm:pt>
    <dgm:pt modelId="{BFBEB396-D57C-488D-875E-3A2654179064}">
      <dgm:prSet phldrT="[Text]" phldr="0"/>
      <dgm:spPr/>
      <dgm:t>
        <a:bodyPr/>
        <a:lstStyle/>
        <a:p>
          <a:r>
            <a:rPr lang="en-US"/>
            <a:t>Node cluster</a:t>
          </a:r>
        </a:p>
      </dgm:t>
    </dgm:pt>
    <dgm:pt modelId="{42B483BB-A630-4381-AE7E-2BEC2860E923}" type="parTrans" cxnId="{A26632BE-74DD-47E8-87AF-2F7AD1551B73}">
      <dgm:prSet/>
      <dgm:spPr/>
      <dgm:t>
        <a:bodyPr/>
        <a:lstStyle/>
        <a:p>
          <a:endParaRPr lang="en-US"/>
        </a:p>
      </dgm:t>
    </dgm:pt>
    <dgm:pt modelId="{009FAB9D-1823-4FE1-A18F-AB62D8C171EE}" type="sibTrans" cxnId="{A26632BE-74DD-47E8-87AF-2F7AD1551B73}">
      <dgm:prSet/>
      <dgm:spPr/>
      <dgm:t>
        <a:bodyPr/>
        <a:lstStyle/>
        <a:p>
          <a:endParaRPr lang="en-US"/>
        </a:p>
      </dgm:t>
    </dgm:pt>
    <dgm:pt modelId="{15DF8D79-EEE0-47D6-B8DC-01EA310E676E}">
      <dgm:prSet phldrT="[Text]" phldr="0"/>
      <dgm:spPr/>
      <dgm:t>
        <a:bodyPr/>
        <a:lstStyle/>
        <a:p>
          <a:r>
            <a:rPr lang="en-US"/>
            <a:t>Worker process</a:t>
          </a:r>
        </a:p>
      </dgm:t>
    </dgm:pt>
    <dgm:pt modelId="{EEB1D18B-E539-4A9C-87F7-D8E914073457}" type="parTrans" cxnId="{45FAA133-4BD8-4FD8-84A6-4D85B31C6558}">
      <dgm:prSet/>
      <dgm:spPr/>
      <dgm:t>
        <a:bodyPr/>
        <a:lstStyle/>
        <a:p>
          <a:endParaRPr lang="en-US"/>
        </a:p>
      </dgm:t>
    </dgm:pt>
    <dgm:pt modelId="{7EF025D6-1AE3-4BA7-B2A9-ADB261F92BCA}" type="sibTrans" cxnId="{45FAA133-4BD8-4FD8-84A6-4D85B31C6558}">
      <dgm:prSet/>
      <dgm:spPr/>
      <dgm:t>
        <a:bodyPr/>
        <a:lstStyle/>
        <a:p>
          <a:endParaRPr lang="en-US"/>
        </a:p>
      </dgm:t>
    </dgm:pt>
    <dgm:pt modelId="{A9230D1F-FA92-4E13-9DF0-ECEB50ADA48C}">
      <dgm:prSet phldrT="[Text]" phldr="0"/>
      <dgm:spPr/>
      <dgm:t>
        <a:bodyPr/>
        <a:lstStyle/>
        <a:p>
          <a:r>
            <a:rPr lang="en-US"/>
            <a:t>Results</a:t>
          </a:r>
        </a:p>
      </dgm:t>
    </dgm:pt>
    <dgm:pt modelId="{B08C9B41-52C5-4F35-B052-14AAFEC4ED70}" type="parTrans" cxnId="{E7F3A320-4FF9-4670-B5BB-8D7E78055D03}">
      <dgm:prSet/>
      <dgm:spPr/>
      <dgm:t>
        <a:bodyPr/>
        <a:lstStyle/>
        <a:p>
          <a:endParaRPr lang="en-US"/>
        </a:p>
      </dgm:t>
    </dgm:pt>
    <dgm:pt modelId="{10C5CC87-6143-4B5E-AE64-B2D145950E23}" type="sibTrans" cxnId="{E7F3A320-4FF9-4670-B5BB-8D7E78055D03}">
      <dgm:prSet/>
      <dgm:spPr/>
      <dgm:t>
        <a:bodyPr/>
        <a:lstStyle/>
        <a:p>
          <a:endParaRPr lang="en-US"/>
        </a:p>
      </dgm:t>
    </dgm:pt>
    <dgm:pt modelId="{8B568EA7-65C5-4201-AD97-F2B6762407E2}" type="pres">
      <dgm:prSet presAssocID="{CF75FE94-D3B0-45D0-9802-14BD9FBC8B20}" presName="Name0" presStyleCnt="0">
        <dgm:presLayoutVars>
          <dgm:dir/>
          <dgm:resizeHandles val="exact"/>
        </dgm:presLayoutVars>
      </dgm:prSet>
      <dgm:spPr/>
    </dgm:pt>
    <dgm:pt modelId="{138B004E-7024-40E9-936B-5F3CEEE12198}" type="pres">
      <dgm:prSet presAssocID="{35AF38FC-DBD0-48F0-AF2E-05E1DF6AEB1E}" presName="node" presStyleLbl="node1" presStyleIdx="0" presStyleCnt="6">
        <dgm:presLayoutVars>
          <dgm:bulletEnabled val="1"/>
        </dgm:presLayoutVars>
      </dgm:prSet>
      <dgm:spPr/>
    </dgm:pt>
    <dgm:pt modelId="{7DEA4C25-FDE5-43C7-A03F-2DF0049D76B6}" type="pres">
      <dgm:prSet presAssocID="{5E788C8C-8DDE-4BFA-8D6D-2F64B8DBA410}" presName="sibTrans" presStyleLbl="sibTrans2D1" presStyleIdx="0" presStyleCnt="5"/>
      <dgm:spPr/>
    </dgm:pt>
    <dgm:pt modelId="{F96C0359-41D6-4E45-95F1-8EF9671C27A4}" type="pres">
      <dgm:prSet presAssocID="{5E788C8C-8DDE-4BFA-8D6D-2F64B8DBA410}" presName="connectorText" presStyleLbl="sibTrans2D1" presStyleIdx="0" presStyleCnt="5"/>
      <dgm:spPr/>
    </dgm:pt>
    <dgm:pt modelId="{E7417648-942C-4F74-A376-2015D99A7702}" type="pres">
      <dgm:prSet presAssocID="{C0BAB971-618A-4701-81E7-4A4E23DBB86E}" presName="node" presStyleLbl="node1" presStyleIdx="1" presStyleCnt="6">
        <dgm:presLayoutVars>
          <dgm:bulletEnabled val="1"/>
        </dgm:presLayoutVars>
      </dgm:prSet>
      <dgm:spPr/>
    </dgm:pt>
    <dgm:pt modelId="{175DB60B-D4A3-490A-B3EE-D99FD2DE18E5}" type="pres">
      <dgm:prSet presAssocID="{F16EA614-2EF2-465C-9CE7-E094327FA7BB}" presName="sibTrans" presStyleLbl="sibTrans2D1" presStyleIdx="1" presStyleCnt="5"/>
      <dgm:spPr/>
    </dgm:pt>
    <dgm:pt modelId="{C64EA7BF-89F2-48FF-94DF-3FB45D690856}" type="pres">
      <dgm:prSet presAssocID="{F16EA614-2EF2-465C-9CE7-E094327FA7BB}" presName="connectorText" presStyleLbl="sibTrans2D1" presStyleIdx="1" presStyleCnt="5"/>
      <dgm:spPr/>
    </dgm:pt>
    <dgm:pt modelId="{0D8D159C-3D5A-4289-989D-73DA48F055AA}" type="pres">
      <dgm:prSet presAssocID="{5D78C216-3B18-4B7B-924B-D22E7A62CDA7}" presName="node" presStyleLbl="node1" presStyleIdx="2" presStyleCnt="6">
        <dgm:presLayoutVars>
          <dgm:bulletEnabled val="1"/>
        </dgm:presLayoutVars>
      </dgm:prSet>
      <dgm:spPr/>
    </dgm:pt>
    <dgm:pt modelId="{5D5DEA99-ACC8-421F-9E31-B2AAB24469F9}" type="pres">
      <dgm:prSet presAssocID="{C369BFA1-1AE0-4687-9575-1CE4909B70B2}" presName="sibTrans" presStyleLbl="sibTrans2D1" presStyleIdx="2" presStyleCnt="5"/>
      <dgm:spPr/>
    </dgm:pt>
    <dgm:pt modelId="{0F87CEE7-1119-4967-96A4-02EAC52E8752}" type="pres">
      <dgm:prSet presAssocID="{C369BFA1-1AE0-4687-9575-1CE4909B70B2}" presName="connectorText" presStyleLbl="sibTrans2D1" presStyleIdx="2" presStyleCnt="5"/>
      <dgm:spPr/>
    </dgm:pt>
    <dgm:pt modelId="{792DC643-4C17-49AA-B3F0-E95445F8ADCC}" type="pres">
      <dgm:prSet presAssocID="{BFBEB396-D57C-488D-875E-3A2654179064}" presName="node" presStyleLbl="node1" presStyleIdx="3" presStyleCnt="6">
        <dgm:presLayoutVars>
          <dgm:bulletEnabled val="1"/>
        </dgm:presLayoutVars>
      </dgm:prSet>
      <dgm:spPr/>
    </dgm:pt>
    <dgm:pt modelId="{E7F5B08A-0D14-4372-8094-E0C3AE184F87}" type="pres">
      <dgm:prSet presAssocID="{009FAB9D-1823-4FE1-A18F-AB62D8C171EE}" presName="sibTrans" presStyleLbl="sibTrans2D1" presStyleIdx="3" presStyleCnt="5"/>
      <dgm:spPr/>
    </dgm:pt>
    <dgm:pt modelId="{09459E72-74F0-449E-AF1D-DBC0DDF0B49B}" type="pres">
      <dgm:prSet presAssocID="{009FAB9D-1823-4FE1-A18F-AB62D8C171EE}" presName="connectorText" presStyleLbl="sibTrans2D1" presStyleIdx="3" presStyleCnt="5"/>
      <dgm:spPr/>
    </dgm:pt>
    <dgm:pt modelId="{C12B735B-BA5B-4A6C-B735-90E1016994EB}" type="pres">
      <dgm:prSet presAssocID="{15DF8D79-EEE0-47D6-B8DC-01EA310E676E}" presName="node" presStyleLbl="node1" presStyleIdx="4" presStyleCnt="6">
        <dgm:presLayoutVars>
          <dgm:bulletEnabled val="1"/>
        </dgm:presLayoutVars>
      </dgm:prSet>
      <dgm:spPr/>
    </dgm:pt>
    <dgm:pt modelId="{C594377F-9273-4252-A961-5B60A405A0F8}" type="pres">
      <dgm:prSet presAssocID="{7EF025D6-1AE3-4BA7-B2A9-ADB261F92BCA}" presName="sibTrans" presStyleLbl="sibTrans2D1" presStyleIdx="4" presStyleCnt="5"/>
      <dgm:spPr/>
    </dgm:pt>
    <dgm:pt modelId="{99C1D5F8-1295-4CD5-AFD5-3F8671E1EF89}" type="pres">
      <dgm:prSet presAssocID="{7EF025D6-1AE3-4BA7-B2A9-ADB261F92BCA}" presName="connectorText" presStyleLbl="sibTrans2D1" presStyleIdx="4" presStyleCnt="5"/>
      <dgm:spPr/>
    </dgm:pt>
    <dgm:pt modelId="{A64F62C3-B01C-4175-A3EB-1A169C13EE6A}" type="pres">
      <dgm:prSet presAssocID="{A9230D1F-FA92-4E13-9DF0-ECEB50ADA48C}" presName="node" presStyleLbl="node1" presStyleIdx="5" presStyleCnt="6">
        <dgm:presLayoutVars>
          <dgm:bulletEnabled val="1"/>
        </dgm:presLayoutVars>
      </dgm:prSet>
      <dgm:spPr/>
    </dgm:pt>
  </dgm:ptLst>
  <dgm:cxnLst>
    <dgm:cxn modelId="{ABCBB104-CFC0-4884-9676-62C149D731CF}" srcId="{CF75FE94-D3B0-45D0-9802-14BD9FBC8B20}" destId="{C0BAB971-618A-4701-81E7-4A4E23DBB86E}" srcOrd="1" destOrd="0" parTransId="{E61F0C39-A157-4A28-B19D-C9D299722EB5}" sibTransId="{F16EA614-2EF2-465C-9CE7-E094327FA7BB}"/>
    <dgm:cxn modelId="{1DC13C08-8009-4691-B46F-E5A714DA489F}" srcId="{CF75FE94-D3B0-45D0-9802-14BD9FBC8B20}" destId="{5D78C216-3B18-4B7B-924B-D22E7A62CDA7}" srcOrd="2" destOrd="0" parTransId="{9EA29382-3110-4C87-9E93-49FC481B6002}" sibTransId="{C369BFA1-1AE0-4687-9575-1CE4909B70B2}"/>
    <dgm:cxn modelId="{4A7A5D09-773B-4998-AB14-09BFDC6D08E4}" type="presOf" srcId="{15DF8D79-EEE0-47D6-B8DC-01EA310E676E}" destId="{C12B735B-BA5B-4A6C-B735-90E1016994EB}" srcOrd="0" destOrd="0" presId="urn:microsoft.com/office/officeart/2005/8/layout/process1"/>
    <dgm:cxn modelId="{41B5DF0B-D701-4888-BEC3-D735178CE9A1}" type="presOf" srcId="{C369BFA1-1AE0-4687-9575-1CE4909B70B2}" destId="{0F87CEE7-1119-4967-96A4-02EAC52E8752}" srcOrd="1" destOrd="0" presId="urn:microsoft.com/office/officeart/2005/8/layout/process1"/>
    <dgm:cxn modelId="{482F441F-0945-4F8A-A013-2F6140486AEC}" type="presOf" srcId="{009FAB9D-1823-4FE1-A18F-AB62D8C171EE}" destId="{09459E72-74F0-449E-AF1D-DBC0DDF0B49B}" srcOrd="1" destOrd="0" presId="urn:microsoft.com/office/officeart/2005/8/layout/process1"/>
    <dgm:cxn modelId="{E7F3A320-4FF9-4670-B5BB-8D7E78055D03}" srcId="{CF75FE94-D3B0-45D0-9802-14BD9FBC8B20}" destId="{A9230D1F-FA92-4E13-9DF0-ECEB50ADA48C}" srcOrd="5" destOrd="0" parTransId="{B08C9B41-52C5-4F35-B052-14AAFEC4ED70}" sibTransId="{10C5CC87-6143-4B5E-AE64-B2D145950E23}"/>
    <dgm:cxn modelId="{218F6725-D15C-4AF7-A593-1E3DDE4AB035}" type="presOf" srcId="{BFBEB396-D57C-488D-875E-3A2654179064}" destId="{792DC643-4C17-49AA-B3F0-E95445F8ADCC}" srcOrd="0" destOrd="0" presId="urn:microsoft.com/office/officeart/2005/8/layout/process1"/>
    <dgm:cxn modelId="{45FAA133-4BD8-4FD8-84A6-4D85B31C6558}" srcId="{CF75FE94-D3B0-45D0-9802-14BD9FBC8B20}" destId="{15DF8D79-EEE0-47D6-B8DC-01EA310E676E}" srcOrd="4" destOrd="0" parTransId="{EEB1D18B-E539-4A9C-87F7-D8E914073457}" sibTransId="{7EF025D6-1AE3-4BA7-B2A9-ADB261F92BCA}"/>
    <dgm:cxn modelId="{C17F923F-2AF0-4691-BB76-D8BE8C88C002}" type="presOf" srcId="{A9230D1F-FA92-4E13-9DF0-ECEB50ADA48C}" destId="{A64F62C3-B01C-4175-A3EB-1A169C13EE6A}" srcOrd="0" destOrd="0" presId="urn:microsoft.com/office/officeart/2005/8/layout/process1"/>
    <dgm:cxn modelId="{781B0641-EABC-45B4-973E-38BBFA66B927}" type="presOf" srcId="{C369BFA1-1AE0-4687-9575-1CE4909B70B2}" destId="{5D5DEA99-ACC8-421F-9E31-B2AAB24469F9}" srcOrd="0" destOrd="0" presId="urn:microsoft.com/office/officeart/2005/8/layout/process1"/>
    <dgm:cxn modelId="{19978B47-519A-49CF-8E7A-5382E3D5120A}" srcId="{CF75FE94-D3B0-45D0-9802-14BD9FBC8B20}" destId="{35AF38FC-DBD0-48F0-AF2E-05E1DF6AEB1E}" srcOrd="0" destOrd="0" parTransId="{663E72CB-313F-47FD-9ADD-F2B478460375}" sibTransId="{5E788C8C-8DDE-4BFA-8D6D-2F64B8DBA410}"/>
    <dgm:cxn modelId="{C28BB653-5666-4410-8C83-09657B2B376B}" type="presOf" srcId="{F16EA614-2EF2-465C-9CE7-E094327FA7BB}" destId="{175DB60B-D4A3-490A-B3EE-D99FD2DE18E5}" srcOrd="0" destOrd="0" presId="urn:microsoft.com/office/officeart/2005/8/layout/process1"/>
    <dgm:cxn modelId="{62284259-B0B2-4E6D-87B4-F826F23C477B}" type="presOf" srcId="{35AF38FC-DBD0-48F0-AF2E-05E1DF6AEB1E}" destId="{138B004E-7024-40E9-936B-5F3CEEE12198}" srcOrd="0" destOrd="0" presId="urn:microsoft.com/office/officeart/2005/8/layout/process1"/>
    <dgm:cxn modelId="{E8F03E94-37A0-40C6-A79D-051AC35DCF78}" type="presOf" srcId="{7EF025D6-1AE3-4BA7-B2A9-ADB261F92BCA}" destId="{C594377F-9273-4252-A961-5B60A405A0F8}" srcOrd="0" destOrd="0" presId="urn:microsoft.com/office/officeart/2005/8/layout/process1"/>
    <dgm:cxn modelId="{6450949F-CF66-474D-BE77-96140EF73D4F}" type="presOf" srcId="{5E788C8C-8DDE-4BFA-8D6D-2F64B8DBA410}" destId="{F96C0359-41D6-4E45-95F1-8EF9671C27A4}" srcOrd="1" destOrd="0" presId="urn:microsoft.com/office/officeart/2005/8/layout/process1"/>
    <dgm:cxn modelId="{A2BC1AA3-394E-4C19-A5FE-B710AFEBF1F7}" type="presOf" srcId="{C0BAB971-618A-4701-81E7-4A4E23DBB86E}" destId="{E7417648-942C-4F74-A376-2015D99A7702}" srcOrd="0" destOrd="0" presId="urn:microsoft.com/office/officeart/2005/8/layout/process1"/>
    <dgm:cxn modelId="{35E2A8B1-9E54-494D-B4DD-84902AB30F2B}" type="presOf" srcId="{7EF025D6-1AE3-4BA7-B2A9-ADB261F92BCA}" destId="{99C1D5F8-1295-4CD5-AFD5-3F8671E1EF89}" srcOrd="1" destOrd="0" presId="urn:microsoft.com/office/officeart/2005/8/layout/process1"/>
    <dgm:cxn modelId="{A81847B4-B600-49D4-8172-3FDE712912A6}" type="presOf" srcId="{CF75FE94-D3B0-45D0-9802-14BD9FBC8B20}" destId="{8B568EA7-65C5-4201-AD97-F2B6762407E2}" srcOrd="0" destOrd="0" presId="urn:microsoft.com/office/officeart/2005/8/layout/process1"/>
    <dgm:cxn modelId="{A26632BE-74DD-47E8-87AF-2F7AD1551B73}" srcId="{CF75FE94-D3B0-45D0-9802-14BD9FBC8B20}" destId="{BFBEB396-D57C-488D-875E-3A2654179064}" srcOrd="3" destOrd="0" parTransId="{42B483BB-A630-4381-AE7E-2BEC2860E923}" sibTransId="{009FAB9D-1823-4FE1-A18F-AB62D8C171EE}"/>
    <dgm:cxn modelId="{E541F5C0-51E9-4224-83A6-1FC23C76B6BC}" type="presOf" srcId="{5D78C216-3B18-4B7B-924B-D22E7A62CDA7}" destId="{0D8D159C-3D5A-4289-989D-73DA48F055AA}" srcOrd="0" destOrd="0" presId="urn:microsoft.com/office/officeart/2005/8/layout/process1"/>
    <dgm:cxn modelId="{AABE01C3-ED84-4813-834D-80A9022EC960}" type="presOf" srcId="{F16EA614-2EF2-465C-9CE7-E094327FA7BB}" destId="{C64EA7BF-89F2-48FF-94DF-3FB45D690856}" srcOrd="1" destOrd="0" presId="urn:microsoft.com/office/officeart/2005/8/layout/process1"/>
    <dgm:cxn modelId="{D161B3D2-4748-42E2-BDA0-0E7CB01EF9F7}" type="presOf" srcId="{009FAB9D-1823-4FE1-A18F-AB62D8C171EE}" destId="{E7F5B08A-0D14-4372-8094-E0C3AE184F87}" srcOrd="0" destOrd="0" presId="urn:microsoft.com/office/officeart/2005/8/layout/process1"/>
    <dgm:cxn modelId="{5ABA56E3-0631-4FD0-ACE2-1C17545AD8A1}" type="presOf" srcId="{5E788C8C-8DDE-4BFA-8D6D-2F64B8DBA410}" destId="{7DEA4C25-FDE5-43C7-A03F-2DF0049D76B6}" srcOrd="0" destOrd="0" presId="urn:microsoft.com/office/officeart/2005/8/layout/process1"/>
    <dgm:cxn modelId="{3B265A7C-4C7A-4FA0-BC25-5EEF9EDDA64D}" type="presParOf" srcId="{8B568EA7-65C5-4201-AD97-F2B6762407E2}" destId="{138B004E-7024-40E9-936B-5F3CEEE12198}" srcOrd="0" destOrd="0" presId="urn:microsoft.com/office/officeart/2005/8/layout/process1"/>
    <dgm:cxn modelId="{7D028995-7D03-4308-B446-8A54F00CDF22}" type="presParOf" srcId="{8B568EA7-65C5-4201-AD97-F2B6762407E2}" destId="{7DEA4C25-FDE5-43C7-A03F-2DF0049D76B6}" srcOrd="1" destOrd="0" presId="urn:microsoft.com/office/officeart/2005/8/layout/process1"/>
    <dgm:cxn modelId="{C44F92FE-724B-4089-A1B2-A7F45FEF5739}" type="presParOf" srcId="{7DEA4C25-FDE5-43C7-A03F-2DF0049D76B6}" destId="{F96C0359-41D6-4E45-95F1-8EF9671C27A4}" srcOrd="0" destOrd="0" presId="urn:microsoft.com/office/officeart/2005/8/layout/process1"/>
    <dgm:cxn modelId="{8F3D67ED-731A-4C2D-AA21-E7E0F975FDE1}" type="presParOf" srcId="{8B568EA7-65C5-4201-AD97-F2B6762407E2}" destId="{E7417648-942C-4F74-A376-2015D99A7702}" srcOrd="2" destOrd="0" presId="urn:microsoft.com/office/officeart/2005/8/layout/process1"/>
    <dgm:cxn modelId="{64DC938B-FD96-4609-83D7-112F9F011D84}" type="presParOf" srcId="{8B568EA7-65C5-4201-AD97-F2B6762407E2}" destId="{175DB60B-D4A3-490A-B3EE-D99FD2DE18E5}" srcOrd="3" destOrd="0" presId="urn:microsoft.com/office/officeart/2005/8/layout/process1"/>
    <dgm:cxn modelId="{32B6E21E-2368-4DB1-B446-AED3F78EB8BB}" type="presParOf" srcId="{175DB60B-D4A3-490A-B3EE-D99FD2DE18E5}" destId="{C64EA7BF-89F2-48FF-94DF-3FB45D690856}" srcOrd="0" destOrd="0" presId="urn:microsoft.com/office/officeart/2005/8/layout/process1"/>
    <dgm:cxn modelId="{0F650D90-1DE2-4723-A264-E9671641143F}" type="presParOf" srcId="{8B568EA7-65C5-4201-AD97-F2B6762407E2}" destId="{0D8D159C-3D5A-4289-989D-73DA48F055AA}" srcOrd="4" destOrd="0" presId="urn:microsoft.com/office/officeart/2005/8/layout/process1"/>
    <dgm:cxn modelId="{0023ED6B-7470-4B31-B723-BA02437B945D}" type="presParOf" srcId="{8B568EA7-65C5-4201-AD97-F2B6762407E2}" destId="{5D5DEA99-ACC8-421F-9E31-B2AAB24469F9}" srcOrd="5" destOrd="0" presId="urn:microsoft.com/office/officeart/2005/8/layout/process1"/>
    <dgm:cxn modelId="{5DB7C49F-71A6-4508-BCB4-3DA55939B596}" type="presParOf" srcId="{5D5DEA99-ACC8-421F-9E31-B2AAB24469F9}" destId="{0F87CEE7-1119-4967-96A4-02EAC52E8752}" srcOrd="0" destOrd="0" presId="urn:microsoft.com/office/officeart/2005/8/layout/process1"/>
    <dgm:cxn modelId="{30ABBBE9-3FA5-43DF-B1DF-4F17EF82EE46}" type="presParOf" srcId="{8B568EA7-65C5-4201-AD97-F2B6762407E2}" destId="{792DC643-4C17-49AA-B3F0-E95445F8ADCC}" srcOrd="6" destOrd="0" presId="urn:microsoft.com/office/officeart/2005/8/layout/process1"/>
    <dgm:cxn modelId="{32CA0376-1CE3-4DD1-AD0D-52C6A233A409}" type="presParOf" srcId="{8B568EA7-65C5-4201-AD97-F2B6762407E2}" destId="{E7F5B08A-0D14-4372-8094-E0C3AE184F87}" srcOrd="7" destOrd="0" presId="urn:microsoft.com/office/officeart/2005/8/layout/process1"/>
    <dgm:cxn modelId="{7018F91B-0F3F-481F-9F08-FC5EFBFB60B1}" type="presParOf" srcId="{E7F5B08A-0D14-4372-8094-E0C3AE184F87}" destId="{09459E72-74F0-449E-AF1D-DBC0DDF0B49B}" srcOrd="0" destOrd="0" presId="urn:microsoft.com/office/officeart/2005/8/layout/process1"/>
    <dgm:cxn modelId="{054B4971-2818-4A5C-940D-0C01DF90EFB9}" type="presParOf" srcId="{8B568EA7-65C5-4201-AD97-F2B6762407E2}" destId="{C12B735B-BA5B-4A6C-B735-90E1016994EB}" srcOrd="8" destOrd="0" presId="urn:microsoft.com/office/officeart/2005/8/layout/process1"/>
    <dgm:cxn modelId="{00B5EE89-11C1-4E40-94BA-C3514ACA2633}" type="presParOf" srcId="{8B568EA7-65C5-4201-AD97-F2B6762407E2}" destId="{C594377F-9273-4252-A961-5B60A405A0F8}" srcOrd="9" destOrd="0" presId="urn:microsoft.com/office/officeart/2005/8/layout/process1"/>
    <dgm:cxn modelId="{29D7F3FA-1B90-454E-81F8-116A43EBF1CB}" type="presParOf" srcId="{C594377F-9273-4252-A961-5B60A405A0F8}" destId="{99C1D5F8-1295-4CD5-AFD5-3F8671E1EF89}" srcOrd="0" destOrd="0" presId="urn:microsoft.com/office/officeart/2005/8/layout/process1"/>
    <dgm:cxn modelId="{3535221E-699B-46E3-A4D5-981770A54494}" type="presParOf" srcId="{8B568EA7-65C5-4201-AD97-F2B6762407E2}" destId="{A64F62C3-B01C-4175-A3EB-1A169C13EE6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004E-7024-40E9-936B-5F3CEEE12198}">
      <dsp:nvSpPr>
        <dsp:cNvPr id="0" name=""/>
        <dsp:cNvSpPr/>
      </dsp:nvSpPr>
      <dsp:spPr>
        <a:xfrm>
          <a:off x="0" y="1349057"/>
          <a:ext cx="2006600" cy="120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Client request</a:t>
          </a:r>
        </a:p>
      </dsp:txBody>
      <dsp:txXfrm>
        <a:off x="35263" y="1384320"/>
        <a:ext cx="1936074" cy="1133434"/>
      </dsp:txXfrm>
    </dsp:sp>
    <dsp:sp modelId="{7DEA4C25-FDE5-43C7-A03F-2DF0049D76B6}">
      <dsp:nvSpPr>
        <dsp:cNvPr id="0" name=""/>
        <dsp:cNvSpPr/>
      </dsp:nvSpPr>
      <dsp:spPr>
        <a:xfrm>
          <a:off x="2207260" y="1702219"/>
          <a:ext cx="425399" cy="497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207260" y="1801746"/>
        <a:ext cx="297779" cy="298582"/>
      </dsp:txXfrm>
    </dsp:sp>
    <dsp:sp modelId="{E7417648-942C-4F74-A376-2015D99A7702}">
      <dsp:nvSpPr>
        <dsp:cNvPr id="0" name=""/>
        <dsp:cNvSpPr/>
      </dsp:nvSpPr>
      <dsp:spPr>
        <a:xfrm>
          <a:off x="2809240" y="1349057"/>
          <a:ext cx="2006600" cy="120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TSFSO Service</a:t>
          </a:r>
        </a:p>
      </dsp:txBody>
      <dsp:txXfrm>
        <a:off x="2844503" y="1384320"/>
        <a:ext cx="1936074" cy="1133434"/>
      </dsp:txXfrm>
    </dsp:sp>
    <dsp:sp modelId="{175DB60B-D4A3-490A-B3EE-D99FD2DE18E5}">
      <dsp:nvSpPr>
        <dsp:cNvPr id="0" name=""/>
        <dsp:cNvSpPr/>
      </dsp:nvSpPr>
      <dsp:spPr>
        <a:xfrm>
          <a:off x="5016500" y="1702219"/>
          <a:ext cx="425399" cy="497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016500" y="1801746"/>
        <a:ext cx="297779" cy="298582"/>
      </dsp:txXfrm>
    </dsp:sp>
    <dsp:sp modelId="{0D8D159C-3D5A-4289-989D-73DA48F055AA}">
      <dsp:nvSpPr>
        <dsp:cNvPr id="0" name=""/>
        <dsp:cNvSpPr/>
      </dsp:nvSpPr>
      <dsp:spPr>
        <a:xfrm>
          <a:off x="5618480" y="1349057"/>
          <a:ext cx="2006600" cy="120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YARP</a:t>
          </a:r>
        </a:p>
      </dsp:txBody>
      <dsp:txXfrm>
        <a:off x="5653743" y="1384320"/>
        <a:ext cx="1936074" cy="1133434"/>
      </dsp:txXfrm>
    </dsp:sp>
    <dsp:sp modelId="{5D5DEA99-ACC8-421F-9E31-B2AAB24469F9}">
      <dsp:nvSpPr>
        <dsp:cNvPr id="0" name=""/>
        <dsp:cNvSpPr/>
      </dsp:nvSpPr>
      <dsp:spPr>
        <a:xfrm>
          <a:off x="7825740" y="1702219"/>
          <a:ext cx="425399" cy="497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825740" y="1801746"/>
        <a:ext cx="297779" cy="298582"/>
      </dsp:txXfrm>
    </dsp:sp>
    <dsp:sp modelId="{792DC643-4C17-49AA-B3F0-E95445F8ADCC}">
      <dsp:nvSpPr>
        <dsp:cNvPr id="0" name=""/>
        <dsp:cNvSpPr/>
      </dsp:nvSpPr>
      <dsp:spPr>
        <a:xfrm>
          <a:off x="8427720" y="1349057"/>
          <a:ext cx="2006600" cy="120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Node cluster</a:t>
          </a:r>
        </a:p>
      </dsp:txBody>
      <dsp:txXfrm>
        <a:off x="8462983" y="1384320"/>
        <a:ext cx="1936074" cy="1133434"/>
      </dsp:txXfrm>
    </dsp:sp>
    <dsp:sp modelId="{E7F5B08A-0D14-4372-8094-E0C3AE184F87}">
      <dsp:nvSpPr>
        <dsp:cNvPr id="0" name=""/>
        <dsp:cNvSpPr/>
      </dsp:nvSpPr>
      <dsp:spPr>
        <a:xfrm>
          <a:off x="10634980" y="1702219"/>
          <a:ext cx="425399" cy="497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0634980" y="1801746"/>
        <a:ext cx="297779" cy="298582"/>
      </dsp:txXfrm>
    </dsp:sp>
    <dsp:sp modelId="{C12B735B-BA5B-4A6C-B735-90E1016994EB}">
      <dsp:nvSpPr>
        <dsp:cNvPr id="0" name=""/>
        <dsp:cNvSpPr/>
      </dsp:nvSpPr>
      <dsp:spPr>
        <a:xfrm>
          <a:off x="11236960" y="1349057"/>
          <a:ext cx="2006600" cy="120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Worker process</a:t>
          </a:r>
        </a:p>
      </dsp:txBody>
      <dsp:txXfrm>
        <a:off x="11272223" y="1384320"/>
        <a:ext cx="1936074" cy="1133434"/>
      </dsp:txXfrm>
    </dsp:sp>
    <dsp:sp modelId="{C594377F-9273-4252-A961-5B60A405A0F8}">
      <dsp:nvSpPr>
        <dsp:cNvPr id="0" name=""/>
        <dsp:cNvSpPr/>
      </dsp:nvSpPr>
      <dsp:spPr>
        <a:xfrm>
          <a:off x="13444220" y="1702219"/>
          <a:ext cx="425399" cy="4976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3444220" y="1801746"/>
        <a:ext cx="297779" cy="298582"/>
      </dsp:txXfrm>
    </dsp:sp>
    <dsp:sp modelId="{A64F62C3-B01C-4175-A3EB-1A169C13EE6A}">
      <dsp:nvSpPr>
        <dsp:cNvPr id="0" name=""/>
        <dsp:cNvSpPr/>
      </dsp:nvSpPr>
      <dsp:spPr>
        <a:xfrm>
          <a:off x="14046200" y="1349057"/>
          <a:ext cx="2006600" cy="1203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Results</a:t>
          </a:r>
        </a:p>
      </dsp:txBody>
      <dsp:txXfrm>
        <a:off x="14081463" y="1384320"/>
        <a:ext cx="1936074" cy="1133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0858F7-FE8B-110A-914B-1A23927EC2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6E17A-231B-40A4-C7B4-CFD0412C27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070B1-5AB0-49EA-8D9E-273293CFA3AC}" type="datetimeFigureOut">
              <a:rPr lang="en-SE" smtClean="0"/>
              <a:t>10/16/2025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009F0-DFEE-41BB-0794-F7FF296215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72EB-881E-D204-A6FF-43CD535F0A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2E8F6-32E8-496F-B52F-BAC27C27D0D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2166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4D02F-2AD3-4AF1-998E-5157D1B53C84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A8CB9-A99B-4602-BC35-454565EF08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38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5695B-490C-43D8-B8B1-E2590FC31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80D41-96E3-9E17-ECCD-2EBA05E28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C653D-4F41-BFDF-F082-530FC0C74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6A671-2C2B-131F-31FD-D7190E032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A8CB9-A99B-4602-BC35-454565EF081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749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A8CB9-A99B-4602-BC35-454565EF081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86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440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&amp; Context</a:t>
            </a:r>
            <a:endParaRPr lang="en-US" sz="4400"/>
          </a:p>
          <a:p>
            <a:pPr marL="0" indent="0">
              <a:buSzPct val="100000"/>
              <a:buNone/>
            </a:pPr>
            <a:endParaRPr lang="en-US" sz="4400">
              <a:solidFill>
                <a:srgbClr val="000000"/>
              </a:solidFill>
            </a:endParaRPr>
          </a:p>
          <a:p>
            <a:pPr marL="0" indent="0">
              <a:buSzPct val="100000"/>
              <a:buNone/>
            </a:pPr>
            <a:r>
              <a:rPr lang="en-US" sz="4400">
                <a:solidFill>
                  <a:srgbClr val="000000"/>
                </a:solidFill>
              </a:rPr>
              <a:t>• </a:t>
            </a:r>
            <a:r>
              <a:rPr lang="en-US" sz="1800">
                <a:solidFill>
                  <a:srgbClr val="030A18"/>
                </a:solidFill>
              </a:rPr>
              <a:t>Legacy CRMScript is proprietary and lacks many modern language features.
</a:t>
            </a:r>
            <a:endParaRPr lang="en-US" sz="1800">
              <a:solidFill>
                <a:schemeClr val="tx1"/>
              </a:solidFill>
            </a:endParaRPr>
          </a:p>
          <a:p>
            <a:pPr marL="0" indent="0">
              <a:buSzPct val="100000"/>
              <a:buNone/>
            </a:pPr>
            <a:r>
              <a:rPr lang="en-US" sz="1800">
                <a:solidFill>
                  <a:srgbClr val="000000"/>
                </a:solidFill>
              </a:rPr>
              <a:t>• </a:t>
            </a:r>
            <a:r>
              <a:rPr lang="en-US" sz="1800">
                <a:solidFill>
                  <a:srgbClr val="030A18"/>
                </a:solidFill>
              </a:rPr>
              <a:t>TypeScript for SuperOffice includes a </a:t>
            </a:r>
            <a:r>
              <a:rPr lang="en-US" sz="1800" err="1">
                <a:solidFill>
                  <a:srgbClr val="030A18"/>
                </a:solidFill>
              </a:rPr>
              <a:t>transpiler</a:t>
            </a:r>
            <a:r>
              <a:rPr lang="en-US" sz="1800">
                <a:solidFill>
                  <a:srgbClr val="030A18"/>
                </a:solidFill>
              </a:rPr>
              <a:t> that converts scripts into standard JavaScript, enabling seamless integration with modern tools.
</a:t>
            </a:r>
            <a:endParaRPr lang="en-US" sz="1800"/>
          </a:p>
          <a:p>
            <a:pPr marL="0" indent="0">
              <a:buSzPct val="100000"/>
              <a:buNone/>
            </a:pPr>
            <a:r>
              <a:rPr lang="en-US" sz="1800">
                <a:solidFill>
                  <a:srgbClr val="000000"/>
                </a:solidFill>
              </a:rPr>
              <a:t>• </a:t>
            </a:r>
            <a:r>
              <a:rPr lang="en-US" sz="1800">
                <a:solidFill>
                  <a:srgbClr val="030A18"/>
                </a:solidFill>
              </a:rPr>
              <a:t>Scripts are executed in a Node.js environment, unlocking the full JavaScript ecosystem and non‑blocking I/O capabilities.
</a:t>
            </a:r>
            <a:endParaRPr lang="en-US" sz="1800"/>
          </a:p>
          <a:p>
            <a:pPr marL="0" indent="0">
              <a:buSzPct val="100000"/>
              <a:buNone/>
            </a:pPr>
            <a:r>
              <a:rPr lang="en-US" sz="1800">
                <a:solidFill>
                  <a:srgbClr val="000000"/>
                </a:solidFill>
              </a:rPr>
              <a:t>• </a:t>
            </a:r>
            <a:r>
              <a:rPr lang="en-US" sz="1800">
                <a:solidFill>
                  <a:srgbClr val="030A18"/>
                </a:solidFill>
              </a:rPr>
              <a:t>Existing CRMScript remains supported for backwards compatibility, but adopting TypeScript positions your solutions for the future.</a:t>
            </a:r>
            <a:endParaRPr lang="en-US" sz="18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proprietary to standard and popular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A8CB9-A99B-4602-BC35-454565EF081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66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solidFill>
                  <a:srgbClr val="030A18"/>
                </a:solidFill>
              </a:rPr>
              <a:t>Node.js uses an event loop to handle multiple requests concurrently without blocking the main thread. It relies on callbacks, promises and async/await to perform I/O operations efficiently.
TSFSO orchestrates script execution by routing requests through YARP, spawning a worker for each script, executing your TypeScript via Node, and returning the result. After execution, the worker is recycled.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A8CB9-A99B-4602-BC35-454565EF08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27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proprietary to standard and popular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A8CB9-A99B-4602-BC35-454565EF08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67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TypeScript?</a:t>
            </a:r>
            <a:endParaRPr lang="en-US" sz="1800" dirty="0"/>
          </a:p>
          <a:p>
            <a:endParaRPr lang="en-US" dirty="0"/>
          </a:p>
          <a:p>
            <a:pPr marL="0" indent="0">
              <a:buSzPct val="100000"/>
              <a:buNone/>
            </a:pPr>
            <a:r>
              <a:rPr lang="en-US" sz="4400" dirty="0">
                <a:solidFill>
                  <a:srgbClr val="000000"/>
                </a:solidFill>
              </a:rPr>
              <a:t>• </a:t>
            </a:r>
            <a:r>
              <a:rPr lang="en-US" sz="1800" dirty="0">
                <a:solidFill>
                  <a:srgbClr val="030A18"/>
                </a:solidFill>
              </a:rPr>
              <a:t>Superset of JavaScript with optional static typing
</a:t>
            </a:r>
            <a:endParaRPr lang="en-US" sz="1800" dirty="0"/>
          </a:p>
          <a:p>
            <a:pPr marL="0" indent="0">
              <a:buSzPct val="100000"/>
              <a:buNone/>
            </a:pPr>
            <a:r>
              <a:rPr lang="en-US" sz="1800" dirty="0">
                <a:solidFill>
                  <a:srgbClr val="000000"/>
                </a:solidFill>
              </a:rPr>
              <a:t>• </a:t>
            </a:r>
            <a:r>
              <a:rPr lang="en-US" sz="1800" dirty="0">
                <a:solidFill>
                  <a:srgbClr val="030A18"/>
                </a:solidFill>
              </a:rPr>
              <a:t>Detects errors during development instead of at runtime
</a:t>
            </a:r>
            <a:endParaRPr lang="en-US" sz="1800" dirty="0"/>
          </a:p>
          <a:p>
            <a:pPr marL="0" indent="0">
              <a:buSzPct val="100000"/>
              <a:buNone/>
            </a:pPr>
            <a:r>
              <a:rPr lang="en-US" sz="1800" dirty="0">
                <a:solidFill>
                  <a:srgbClr val="000000"/>
                </a:solidFill>
              </a:rPr>
              <a:t>• </a:t>
            </a:r>
            <a:r>
              <a:rPr lang="en-US" sz="1800" dirty="0">
                <a:solidFill>
                  <a:srgbClr val="030A18"/>
                </a:solidFill>
              </a:rPr>
              <a:t>Supports modern ES6+ features and modules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JavaScript (dynamic typing)</a:t>
            </a:r>
            <a:endParaRPr lang="en-US" sz="1800" dirty="0"/>
          </a:p>
          <a:p>
            <a:r>
              <a:rPr lang="en-US" sz="1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age = 'twenty';</a:t>
            </a:r>
            <a:endParaRPr lang="en-US" sz="1800" dirty="0"/>
          </a:p>
          <a:p>
            <a:r>
              <a:rPr lang="en-US" sz="1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age = 25; // No error at compile‑time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TypeScript (static typing)</a:t>
            </a:r>
            <a:endParaRPr lang="en-US" sz="1800" dirty="0"/>
          </a:p>
          <a:p>
            <a:r>
              <a:rPr lang="en-US" sz="1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age: number = 'twenty';</a:t>
            </a:r>
            <a:endParaRPr lang="en-US" sz="1800" dirty="0"/>
          </a:p>
          <a:p>
            <a:r>
              <a:rPr lang="en-US" sz="1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Error: Type 'string' is not assignable to type 'number'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screens</a:t>
            </a:r>
            <a:endParaRPr lang="en-US" sz="1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screens is a system in Service for creating custom screens and anchoring them in the application. CRMScript is central to the screens when it comes to loading/saving data, as well as programmatic control of the screen structure (for dynamic screens). Custom screens will not be supported through JavaScript. 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ScreenChoosers</a:t>
            </a:r>
            <a:endParaRPr lang="en-US" sz="1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CRMScript has support for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ScreenChoosers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which are scripts which are used to redirect the user in Service to another screen. This functionality is not supported in JavaScript.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SessionVariable</a:t>
            </a:r>
            <a:endParaRPr lang="en-US" sz="1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SessionVariable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construct in Service which allows for some simple generic persistence. There are methods for writing and reading session variables, which are stored with unique keys in the database related to a login session (when you log out they are removed). This functionality is not supported in JavaScript.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GlobalVariable</a:t>
            </a:r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GlobalStaticMap</a:t>
            </a:r>
            <a:endParaRPr lang="en-US" sz="1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GlobalVariable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similar mechanism as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SessionVariable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is limited to the currently running process. This functionality is not supported in JavaScript.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Parser</a:t>
            </a:r>
            <a:endParaRPr lang="en-US" sz="1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Parser class is fundamental to several Service-related processes for merging text, such as reply templates and the customer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CRMScript, you can both access the global Parser instance available in the context the script is running (e.g. when showing a page in the customer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but it is also possible to create local Parser instances used for merging text. This functionality is not supported in JavaScript, however compatible functionality may become available through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NetServer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APIs.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</a:t>
            </a:r>
            <a:endParaRPr lang="en-US" sz="1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Dbi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old system for integrations between Service and other data sources (ODBC, HTTP, etc). The system is deprecated, and not available in Online. 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</a:t>
            </a:r>
            <a:endParaRPr lang="en-US" sz="1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User class in CRMScript represents a Service user. Since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JavaScripts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executed in the context of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NetServer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where there is no concept of a User (but rather of an Associate), the User class is not supported in JavaScript.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MainMenu</a:t>
            </a:r>
            <a:endParaRPr lang="en-US" sz="1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MainMenu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in CRMScript allows access to the navigator menu in Service. This functionality is not supported in JavaScript.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endParaRPr lang="en-US" sz="1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CRMScript executed on-premises had support for basic file access and manipulation. This functionality is not supported in JavaScript.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Cache</a:t>
            </a:r>
            <a:endParaRPr lang="en-US" sz="1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Cache class in CRMScript allows access to data that is cached by the Service processes. This functionality is not supported in JavaScript.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DbConverter</a:t>
            </a:r>
            <a:endParaRPr lang="en-US" sz="18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DbConverter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in CRMScript was used when merging </a:t>
            </a:r>
            <a:r>
              <a:rPr lang="en-GB" sz="18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eJournal</a:t>
            </a:r>
            <a:r>
              <a:rPr lang="en-GB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SuperOffice database. The functionality is deprecated.</a:t>
            </a:r>
            <a:endParaRPr lang="en-US" sz="18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A8CB9-A99B-4602-BC35-454565EF081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07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1A8CB9-A99B-4602-BC35-454565EF081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77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ark gradient">
    <p:bg>
      <p:bgPr>
        <a:gradFill>
          <a:gsLst>
            <a:gs pos="100000">
              <a:srgbClr val="063D37"/>
            </a:gs>
            <a:gs pos="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188458-92EA-657F-9F8F-8A30B4325AD5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F1763-1E90-8D1D-6AA5-566999FDB6F1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86000" y="3511516"/>
            <a:ext cx="13716000" cy="2631489"/>
          </a:xfrm>
        </p:spPr>
        <p:txBody>
          <a:bodyPr anchor="b">
            <a:normAutofit/>
          </a:bodyPr>
          <a:lstStyle>
            <a:lvl1pPr algn="ctr">
              <a:defRPr sz="9000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6000" y="6410507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pic>
        <p:nvPicPr>
          <p:cNvPr id="9" name="Picture 1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492EB431-4FDA-B273-8AC6-7BDB83199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572920"/>
            <a:ext cx="1523809" cy="1498413"/>
          </a:xfrm>
          <a:prstGeom prst="rect">
            <a:avLst/>
          </a:prstGeom>
        </p:spPr>
      </p:pic>
      <p:pic>
        <p:nvPicPr>
          <p:cNvPr id="10" name="Picture 17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D61D2398-70CA-77F0-4002-9FCE4BB5D3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76" y="6993953"/>
            <a:ext cx="1511111" cy="1498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AF69D5-6F99-F957-9D02-17AA2C9EAC8A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2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eakers Dark gradient">
    <p:bg>
      <p:bgPr>
        <a:gradFill>
          <a:gsLst>
            <a:gs pos="100000">
              <a:srgbClr val="063D37"/>
            </a:gs>
            <a:gs pos="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638D93-5100-7167-3C0E-8C04AC281EC5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D4B7935-F77F-9A0E-41C9-A2A8D3B6CF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bg2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3917F58-BC76-4898-C567-2EF78354C0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bg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1EB916D-2D17-14E0-7399-4E4CD94E91B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31774" y="3328728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A8743877-E779-B92B-4BCF-591ABE9107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05181" y="6885072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7D13D01-A776-2539-AA94-588DB4E501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05181" y="7368657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0E3B870-8EEF-DF21-9FE3-AD5E081FBD5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69235" y="3340755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78E34546-16CB-08F0-B78D-EAE2AC7DDF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42642" y="6897099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3349FD68-9043-86D5-70F9-D9DE5B3E83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42642" y="7380684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pic>
        <p:nvPicPr>
          <p:cNvPr id="21" name="Picture 1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86A00C3C-A4B0-8006-3F87-BEF879153D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75" y="3090784"/>
            <a:ext cx="1523809" cy="1498413"/>
          </a:xfrm>
          <a:prstGeom prst="rect">
            <a:avLst/>
          </a:prstGeom>
        </p:spPr>
      </p:pic>
      <p:pic>
        <p:nvPicPr>
          <p:cNvPr id="22" name="Picture 17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0965E164-208F-2D5C-F133-83C840009BB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073" y="6609911"/>
            <a:ext cx="1511111" cy="1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eakers Green gradient">
    <p:bg>
      <p:bgPr>
        <a:gradFill>
          <a:gsLst>
            <a:gs pos="0">
              <a:schemeClr val="accent2">
                <a:lumMod val="80000"/>
              </a:schemeClr>
            </a:gs>
            <a:gs pos="100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pic>
        <p:nvPicPr>
          <p:cNvPr id="2" name="Picture 20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41EE6444-8C72-4A54-13F0-C161E4A1DC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23" y="3090784"/>
            <a:ext cx="1511111" cy="1498413"/>
          </a:xfrm>
          <a:prstGeom prst="rect">
            <a:avLst/>
          </a:prstGeom>
        </p:spPr>
      </p:pic>
      <p:pic>
        <p:nvPicPr>
          <p:cNvPr id="9" name="Picture 8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E89E86D9-6B94-93F9-F952-AAE756E67F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375" y="6603563"/>
            <a:ext cx="1523809" cy="1498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44584-7AC5-122D-D944-E63CF20EC996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0AD66EC7-9389-1AD4-0122-AAA1213381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bg2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4" name="Underrubrik 2">
            <a:extLst>
              <a:ext uri="{FF2B5EF4-FFF2-40B4-BE49-F238E27FC236}">
                <a16:creationId xmlns:a16="http://schemas.microsoft.com/office/drawing/2014/main" id="{5848BF4C-9D15-5EA3-99D7-A5314656A5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bg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141335-97A1-9282-EDC1-133901C9172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31774" y="3328728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AC6AF24E-1192-D5CA-AA3F-1F0F55BE85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05181" y="6885072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6784C20-F673-D6B6-A748-EC699FCFEC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05181" y="7368657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8410A338-9576-7CFF-DC18-7EF5A3B88F1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69235" y="3340755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85639633-8A6F-0CCD-C480-E92BF75368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42642" y="6897099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A9107F15-3CC0-400B-719D-FC17E84925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42642" y="7380684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84978540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eakers Light gradien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ADDA8-A661-FC62-F95B-A5048DEBB1C7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Relationships that matter. Revenue that grows.</a:t>
            </a:r>
            <a:endParaRPr lang="en-SE" sz="1800">
              <a:solidFill>
                <a:schemeClr val="tx2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81E66408-6783-E8EF-93C3-2292E615018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31774" y="3328728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E47AA9-ECEC-8BE1-BDDE-CEF7C9D427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05181" y="6885072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484C69A-438D-BAE8-6464-03990EB72E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05181" y="7368657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E8CAC1E6-6FEB-3513-5C90-8A3CFC04410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69235" y="3340755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D27E6E6E-2039-63F7-0F65-C0112FC040D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42642" y="6897099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F2C4606E-C8FA-06C6-1CF3-D2BB6AFFE3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42642" y="7380684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pic>
        <p:nvPicPr>
          <p:cNvPr id="6" name="Picture 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0B6481D4-FD69-9771-1BE5-BB5E0A1E51D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073" y="6603563"/>
            <a:ext cx="1523809" cy="1511111"/>
          </a:xfrm>
          <a:prstGeom prst="rect">
            <a:avLst/>
          </a:prstGeom>
        </p:spPr>
      </p:pic>
      <p:pic>
        <p:nvPicPr>
          <p:cNvPr id="9" name="Picture 8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A3F87A89-05B9-3EA4-9EB0-6F54D3985A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75" y="3104170"/>
            <a:ext cx="1511111" cy="15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4288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Dark gradient">
    <p:bg>
      <p:bgPr>
        <a:gradFill>
          <a:gsLst>
            <a:gs pos="100000">
              <a:srgbClr val="063D37"/>
            </a:gs>
            <a:gs pos="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638D93-5100-7167-3C0E-8C04AC281EC5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D4B7935-F77F-9A0E-41C9-A2A8D3B6CF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bg2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3917F58-BC76-4898-C567-2EF78354C0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bg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21" name="Picture 1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86A00C3C-A4B0-8006-3F87-BEF879153D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75" y="3090784"/>
            <a:ext cx="1523809" cy="1498413"/>
          </a:xfrm>
          <a:prstGeom prst="rect">
            <a:avLst/>
          </a:prstGeom>
        </p:spPr>
      </p:pic>
      <p:pic>
        <p:nvPicPr>
          <p:cNvPr id="22" name="Picture 17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0965E164-208F-2D5C-F133-83C840009B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073" y="6609911"/>
            <a:ext cx="1511111" cy="1498413"/>
          </a:xfrm>
          <a:prstGeom prst="rect">
            <a:avLst/>
          </a:prstGeom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049C666-7B61-6208-FBCB-5B291E3EFC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53725" y="3328728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9F7BAE51-9333-3895-ACAB-834CE09779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7132" y="6885072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3D138415-2D88-9FBB-55F4-98B2F8AC16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7132" y="7368657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649EB1A5-ED16-3043-5D77-D4DBA1ACD52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770052" y="3328728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8B3630-C4CF-EF5D-4B89-2EBD91D640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43459" y="6885072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8951C7F-2603-D57B-F090-0F79B77BBA0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43459" y="7368657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8CD3B19F-4ED5-06B3-4854-723E899AC55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391186" y="3340755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793D909B-1019-32E2-3AAA-079C340EE0B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64593" y="6897099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DF4B6027-BE6D-6960-0AA1-7D437C8A05B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64593" y="7380684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082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Green gradient">
    <p:bg>
      <p:bgPr>
        <a:gradFill>
          <a:gsLst>
            <a:gs pos="0">
              <a:schemeClr val="accent2">
                <a:lumMod val="80000"/>
              </a:schemeClr>
            </a:gs>
            <a:gs pos="100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pic>
        <p:nvPicPr>
          <p:cNvPr id="2" name="Picture 20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41EE6444-8C72-4A54-13F0-C161E4A1DC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23" y="3090784"/>
            <a:ext cx="1511111" cy="1498413"/>
          </a:xfrm>
          <a:prstGeom prst="rect">
            <a:avLst/>
          </a:prstGeom>
        </p:spPr>
      </p:pic>
      <p:pic>
        <p:nvPicPr>
          <p:cNvPr id="9" name="Picture 8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E89E86D9-6B94-93F9-F952-AAE756E67F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375" y="6603563"/>
            <a:ext cx="1523809" cy="1498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44584-7AC5-122D-D944-E63CF20EC996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  <p:sp>
        <p:nvSpPr>
          <p:cNvPr id="3" name="Rubrik 1">
            <a:extLst>
              <a:ext uri="{FF2B5EF4-FFF2-40B4-BE49-F238E27FC236}">
                <a16:creationId xmlns:a16="http://schemas.microsoft.com/office/drawing/2014/main" id="{0AD66EC7-9389-1AD4-0122-AAA1213381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bg2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4" name="Underrubrik 2">
            <a:extLst>
              <a:ext uri="{FF2B5EF4-FFF2-40B4-BE49-F238E27FC236}">
                <a16:creationId xmlns:a16="http://schemas.microsoft.com/office/drawing/2014/main" id="{5848BF4C-9D15-5EA3-99D7-A5314656A5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bg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B8A00D5A-FA49-6689-8441-5061583EA9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53725" y="3328728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2F73CDD2-0A95-03F5-D798-52D5EF7FAF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7132" y="6885072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First Last</a:t>
            </a:r>
            <a:endParaRPr lang="en-S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0E5DED2-6D56-2093-C8C9-3854B73286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7132" y="7368657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51976E3-D5CD-41A3-A733-10654577BB0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770052" y="3328728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9566F98-FEE5-1ECE-D7E9-095CD51F10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43459" y="6885072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First Last</a:t>
            </a:r>
            <a:endParaRPr lang="en-SE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2490341-126D-9B71-4C7E-3C0DDAD61AD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43459" y="7368657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7886B93F-DD4A-46A7-AE7E-2743C46592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391186" y="3340755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0F076CE6-8459-835A-DC50-C85EAFC1734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64593" y="6897099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First Last</a:t>
            </a:r>
            <a:endParaRPr lang="en-SE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D5DE3674-7C34-BC44-224B-C56F58E3D3D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64593" y="7380684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434085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Light gradien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ADDA8-A661-FC62-F95B-A5048DEBB1C7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Relationships that matter. Revenue that grows.</a:t>
            </a:r>
            <a:endParaRPr lang="en-SE" sz="1800">
              <a:solidFill>
                <a:schemeClr val="tx2"/>
              </a:solidFill>
            </a:endParaRP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81E66408-6783-E8EF-93C3-2292E615018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53725" y="3328728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DE47AA9-ECEC-8BE1-BDDE-CEF7C9D427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27132" y="6885072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484C69A-438D-BAE8-6464-03990EB72E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7132" y="7368657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A31D2CA-021F-0923-DDFC-35DD835B2FC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1770052" y="3328728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EF838C93-1439-BEF9-757E-C45705FAF8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43459" y="6885072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EF5F036A-69B0-C4CE-1A69-DABD1A674A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43459" y="7368657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E8CAC1E6-6FEB-3513-5C90-8A3CFC04410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391186" y="3340755"/>
            <a:ext cx="3180550" cy="3274835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D27E6E6E-2039-63F7-0F65-C0112FC040D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64593" y="6897099"/>
            <a:ext cx="3233737" cy="424732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F2C4606E-C8FA-06C6-1CF3-D2BB6AFFE3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64593" y="7380684"/>
            <a:ext cx="3233737" cy="1398630"/>
          </a:xfr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or description…</a:t>
            </a:r>
            <a:endParaRPr lang="en-SE"/>
          </a:p>
        </p:txBody>
      </p:sp>
      <p:pic>
        <p:nvPicPr>
          <p:cNvPr id="25" name="Picture 24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9BD373C6-34D5-3393-6BD2-C1DA8F2E1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073" y="6603563"/>
            <a:ext cx="1523809" cy="1511111"/>
          </a:xfrm>
          <a:prstGeom prst="rect">
            <a:avLst/>
          </a:prstGeom>
        </p:spPr>
      </p:pic>
      <p:pic>
        <p:nvPicPr>
          <p:cNvPr id="26" name="Picture 25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8F8A4E11-0A13-17C5-30C5-8C265FEA98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75" y="3104170"/>
            <a:ext cx="1511111" cy="15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1821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gradient">
    <p:bg>
      <p:bgPr>
        <a:gradFill>
          <a:gsLst>
            <a:gs pos="100000">
              <a:srgbClr val="063D37"/>
            </a:gs>
            <a:gs pos="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8EED0C-E3B3-867D-63B1-B9103A8C033C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ECE584-5C5F-92FC-6C66-FBE503D7443C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529" y="4123639"/>
            <a:ext cx="8021471" cy="1754326"/>
          </a:xfrm>
        </p:spPr>
        <p:txBody>
          <a:bodyPr anchor="b">
            <a:spAutoFit/>
          </a:bodyPr>
          <a:lstStyle>
            <a:lvl1pPr algn="l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WRITE A </a:t>
            </a:r>
            <a:r>
              <a:rPr lang="sv-SE" err="1"/>
              <a:t>divider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22529" y="6145467"/>
            <a:ext cx="8021471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2FD3C-DDA1-B86C-914C-3634A57B43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0287" y="4104274"/>
            <a:ext cx="6837527" cy="2631489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description</a:t>
            </a:r>
            <a:r>
              <a:rPr lang="sv-SE"/>
              <a:t>, </a:t>
            </a:r>
            <a:r>
              <a:rPr lang="sv-SE" err="1"/>
              <a:t>if</a:t>
            </a:r>
            <a:r>
              <a:rPr lang="sv-SE"/>
              <a:t> </a:t>
            </a:r>
            <a:r>
              <a:rPr lang="sv-SE" err="1"/>
              <a:t>needed</a:t>
            </a:r>
            <a:endParaRPr lang="en-GB"/>
          </a:p>
        </p:txBody>
      </p:sp>
      <p:pic>
        <p:nvPicPr>
          <p:cNvPr id="4" name="Picture 1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523B297E-6B13-CFC6-64A8-9A5B6CDD7C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572920"/>
            <a:ext cx="1523809" cy="1498413"/>
          </a:xfrm>
          <a:prstGeom prst="rect">
            <a:avLst/>
          </a:prstGeom>
        </p:spPr>
      </p:pic>
      <p:pic>
        <p:nvPicPr>
          <p:cNvPr id="8" name="Picture 17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4645ECEF-0147-F917-8270-A438D8161F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76" y="6993953"/>
            <a:ext cx="1511111" cy="1498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638D93-5100-7167-3C0E-8C04AC281EC5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497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Hugo Dark gradient">
    <p:bg>
      <p:bgPr>
        <a:gradFill>
          <a:gsLst>
            <a:gs pos="100000">
              <a:srgbClr val="063D37"/>
            </a:gs>
            <a:gs pos="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08EED0C-E3B3-867D-63B1-B9103A8C033C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ECE584-5C5F-92FC-6C66-FBE503D7443C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529" y="4123639"/>
            <a:ext cx="8021471" cy="1754326"/>
          </a:xfrm>
        </p:spPr>
        <p:txBody>
          <a:bodyPr anchor="b">
            <a:spAutoFit/>
          </a:bodyPr>
          <a:lstStyle>
            <a:lvl1pPr algn="l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WRITE A </a:t>
            </a:r>
            <a:r>
              <a:rPr lang="sv-SE" err="1"/>
              <a:t>divider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22529" y="6145467"/>
            <a:ext cx="8021471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pic>
        <p:nvPicPr>
          <p:cNvPr id="4" name="Picture 1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523B297E-6B13-CFC6-64A8-9A5B6CDD7C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572920"/>
            <a:ext cx="1523809" cy="1498413"/>
          </a:xfrm>
          <a:prstGeom prst="rect">
            <a:avLst/>
          </a:prstGeom>
        </p:spPr>
      </p:pic>
      <p:pic>
        <p:nvPicPr>
          <p:cNvPr id="8" name="Picture 17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4645ECEF-0147-F917-8270-A438D8161F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76" y="6993953"/>
            <a:ext cx="1511111" cy="1498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638D93-5100-7167-3C0E-8C04AC281EC5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FD06CB6-49BB-26C3-8272-61CB5FD153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341393" y="2962015"/>
            <a:ext cx="4362971" cy="436297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change picture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1228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 gradient">
    <p:bg>
      <p:bgPr>
        <a:gradFill>
          <a:gsLst>
            <a:gs pos="0">
              <a:schemeClr val="accent2">
                <a:lumMod val="80000"/>
              </a:schemeClr>
            </a:gs>
            <a:gs pos="100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7C8DFF-9E1F-F3C1-79AD-AA8795E6D5CE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96A0BC-5214-A308-B9B8-9C5B36E80EE7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386C45D9-BE6A-7CC6-A528-CDCDEF341D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529" y="4123639"/>
            <a:ext cx="8021471" cy="1754326"/>
          </a:xfrm>
        </p:spPr>
        <p:txBody>
          <a:bodyPr anchor="b">
            <a:spAutoFit/>
          </a:bodyPr>
          <a:lstStyle>
            <a:lvl1pPr algn="l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WRITE A </a:t>
            </a:r>
            <a:r>
              <a:rPr lang="sv-SE" err="1"/>
              <a:t>divider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84D441D7-6B49-A977-6797-0CC7702F7E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22529" y="6145467"/>
            <a:ext cx="8021471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E2AFE77-636E-335C-7707-AFB50E9906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0287" y="4104274"/>
            <a:ext cx="6837527" cy="2631489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desciption</a:t>
            </a:r>
            <a:r>
              <a:rPr lang="sv-SE"/>
              <a:t>, </a:t>
            </a:r>
            <a:r>
              <a:rPr lang="sv-SE" err="1"/>
              <a:t>if</a:t>
            </a:r>
            <a:r>
              <a:rPr lang="sv-SE"/>
              <a:t> </a:t>
            </a:r>
            <a:r>
              <a:rPr lang="sv-SE" err="1"/>
              <a:t>needed</a:t>
            </a:r>
            <a:endParaRPr lang="en-GB"/>
          </a:p>
        </p:txBody>
      </p:sp>
      <p:pic>
        <p:nvPicPr>
          <p:cNvPr id="2" name="Picture 20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41EE6444-8C72-4A54-13F0-C161E4A1DC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482" y="8323465"/>
            <a:ext cx="1511111" cy="1498413"/>
          </a:xfrm>
          <a:prstGeom prst="rect">
            <a:avLst/>
          </a:prstGeom>
        </p:spPr>
      </p:pic>
      <p:pic>
        <p:nvPicPr>
          <p:cNvPr id="9" name="Picture 8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E89E86D9-6B94-93F9-F952-AAE756E67F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16" y="-405431"/>
            <a:ext cx="1523809" cy="1498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44584-7AC5-122D-D944-E63CF20EC996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5407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Hugo Green gradient">
    <p:bg>
      <p:bgPr>
        <a:gradFill>
          <a:gsLst>
            <a:gs pos="0">
              <a:schemeClr val="accent2">
                <a:lumMod val="80000"/>
              </a:schemeClr>
            </a:gs>
            <a:gs pos="100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7C8DFF-9E1F-F3C1-79AD-AA8795E6D5CE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96A0BC-5214-A308-B9B8-9C5B36E80EE7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4" name="Rubrik 1">
            <a:extLst>
              <a:ext uri="{FF2B5EF4-FFF2-40B4-BE49-F238E27FC236}">
                <a16:creationId xmlns:a16="http://schemas.microsoft.com/office/drawing/2014/main" id="{386C45D9-BE6A-7CC6-A528-CDCDEF341DE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529" y="4123639"/>
            <a:ext cx="8021471" cy="1754326"/>
          </a:xfrm>
        </p:spPr>
        <p:txBody>
          <a:bodyPr anchor="b">
            <a:spAutoFit/>
          </a:bodyPr>
          <a:lstStyle>
            <a:lvl1pPr algn="l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WRITE A </a:t>
            </a:r>
            <a:r>
              <a:rPr lang="sv-SE" err="1"/>
              <a:t>divider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84D441D7-6B49-A977-6797-0CC7702F7E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22529" y="6145467"/>
            <a:ext cx="8021471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2" name="Picture 20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41EE6444-8C72-4A54-13F0-C161E4A1DC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482" y="8323465"/>
            <a:ext cx="1511111" cy="1498413"/>
          </a:xfrm>
          <a:prstGeom prst="rect">
            <a:avLst/>
          </a:prstGeom>
        </p:spPr>
      </p:pic>
      <p:pic>
        <p:nvPicPr>
          <p:cNvPr id="9" name="Picture 8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E89E86D9-6B94-93F9-F952-AAE756E67F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416" y="-405431"/>
            <a:ext cx="1523809" cy="1498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44584-7AC5-122D-D944-E63CF20EC996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E3F47AEC-252D-0AA3-B0B1-24BB1159E6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341393" y="2962015"/>
            <a:ext cx="4362971" cy="436297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lang="en-SE" dirty="0"/>
            </a:lvl1pPr>
          </a:lstStyle>
          <a:p>
            <a:r>
              <a:rPr lang="en-US"/>
              <a:t>Click icon to change picture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8971563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Green gradient">
    <p:bg>
      <p:bgPr>
        <a:gradFill>
          <a:gsLst>
            <a:gs pos="0">
              <a:schemeClr val="accent2">
                <a:lumMod val="80000"/>
              </a:schemeClr>
            </a:gs>
            <a:gs pos="100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C04AC90-9D76-CDD3-1599-72A0619D1D50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35FF12-BF05-7542-AE89-1F32D9C1A095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86000" y="3511516"/>
            <a:ext cx="13716000" cy="2631489"/>
          </a:xfrm>
        </p:spPr>
        <p:txBody>
          <a:bodyPr anchor="b">
            <a:normAutofit/>
          </a:bodyPr>
          <a:lstStyle>
            <a:lvl1pPr algn="ctr">
              <a:defRPr sz="9000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6000" y="6410507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pic>
        <p:nvPicPr>
          <p:cNvPr id="6" name="Picture 20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A744112D-0273-12D1-77C7-F573D9CF0F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381009"/>
            <a:ext cx="1511111" cy="1498413"/>
          </a:xfrm>
          <a:prstGeom prst="rect">
            <a:avLst/>
          </a:prstGeom>
        </p:spPr>
      </p:pic>
      <p:pic>
        <p:nvPicPr>
          <p:cNvPr id="9" name="Picture 22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B7A4376A-BD35-0EB3-7B88-C46C36CBAC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7110198"/>
            <a:ext cx="1523809" cy="14984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0CBD68-38EB-5C7A-D274-D60CCEFCCEED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855894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 gradient">
    <p:bg>
      <p:bgPr>
        <a:gradFill>
          <a:gsLst>
            <a:gs pos="90000">
              <a:schemeClr val="accent3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7F1202-DC5E-8C5E-5F1A-BB7C25CE1342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FD69F9-2D59-CF97-9359-CD187A6BF4A8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pic>
        <p:nvPicPr>
          <p:cNvPr id="8" name="Picture 10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C6335298-F897-95AB-3C59-4C168F286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065" y="874592"/>
            <a:ext cx="1523809" cy="1498413"/>
          </a:xfrm>
          <a:prstGeom prst="rect">
            <a:avLst/>
          </a:prstGeom>
        </p:spPr>
      </p:pic>
      <p:pic>
        <p:nvPicPr>
          <p:cNvPr id="9" name="Picture 12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DD86C68A-CFA4-A531-A81B-3974750600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909" y="8386328"/>
            <a:ext cx="1511111" cy="1498413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EF4E27B0-94EA-D11D-9D07-0775D109F9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529" y="4123004"/>
            <a:ext cx="8021471" cy="1754326"/>
          </a:xfrm>
        </p:spPr>
        <p:txBody>
          <a:bodyPr anchor="b">
            <a:spAutoFit/>
          </a:bodyPr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WRITE A </a:t>
            </a:r>
            <a:r>
              <a:rPr lang="sv-SE" err="1"/>
              <a:t>divider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ACFF961-E89A-B825-6258-02A6827DD9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22529" y="6144832"/>
            <a:ext cx="8021471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F57F027-D4FF-48B5-079A-32E5245E68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0287" y="4104274"/>
            <a:ext cx="6837527" cy="2631489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desciption</a:t>
            </a:r>
            <a:r>
              <a:rPr lang="sv-SE"/>
              <a:t>, </a:t>
            </a:r>
            <a:r>
              <a:rPr lang="sv-SE" err="1"/>
              <a:t>if</a:t>
            </a:r>
            <a:r>
              <a:rPr lang="sv-SE"/>
              <a:t> </a:t>
            </a:r>
            <a:r>
              <a:rPr lang="sv-SE" err="1"/>
              <a:t>needed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7D7E5-4074-DFB5-BE7B-E72024D1A8AD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Relationships that matter. Revenue that grows.</a:t>
            </a:r>
            <a:endParaRPr lang="en-S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527737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Hugo Blue gradient">
    <p:bg>
      <p:bgPr>
        <a:gradFill>
          <a:gsLst>
            <a:gs pos="90000">
              <a:schemeClr val="accent3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7F1202-DC5E-8C5E-5F1A-BB7C25CE1342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FD69F9-2D59-CF97-9359-CD187A6BF4A8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pic>
        <p:nvPicPr>
          <p:cNvPr id="8" name="Picture 10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C6335298-F897-95AB-3C59-4C168F286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065" y="874592"/>
            <a:ext cx="1523809" cy="1498413"/>
          </a:xfrm>
          <a:prstGeom prst="rect">
            <a:avLst/>
          </a:prstGeom>
        </p:spPr>
      </p:pic>
      <p:pic>
        <p:nvPicPr>
          <p:cNvPr id="9" name="Picture 12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DD86C68A-CFA4-A531-A81B-3974750600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909" y="8386328"/>
            <a:ext cx="1511111" cy="1498413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EF4E27B0-94EA-D11D-9D07-0775D109F9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529" y="4123639"/>
            <a:ext cx="8021471" cy="1754326"/>
          </a:xfrm>
        </p:spPr>
        <p:txBody>
          <a:bodyPr anchor="b">
            <a:spAutoFit/>
          </a:bodyPr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WRITE A </a:t>
            </a:r>
            <a:r>
              <a:rPr lang="sv-SE" err="1"/>
              <a:t>divider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7ACFF961-E89A-B825-6258-02A6827DD9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22529" y="6145467"/>
            <a:ext cx="8021471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7D7E5-4074-DFB5-BE7B-E72024D1A8AD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Relationships that matter. Revenue that grows.</a:t>
            </a:r>
            <a:endParaRPr lang="en-SE" sz="1800">
              <a:solidFill>
                <a:schemeClr val="tx2"/>
              </a:solidFill>
            </a:endParaRP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9814405D-E119-2E38-2643-9539FECECE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341393" y="2962015"/>
            <a:ext cx="4362971" cy="436297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change picture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47581092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Light gradien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F0E4EE-E08A-A9BD-8EA4-1A99F8EF38DB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022C0B-F9F1-C88F-9F8F-EE311514EDCE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pic>
        <p:nvPicPr>
          <p:cNvPr id="6" name="Picture 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DBD04EE4-4CAA-91E9-6CC6-AC7C418E89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003" y="7219086"/>
            <a:ext cx="1523809" cy="1511111"/>
          </a:xfrm>
          <a:prstGeom prst="rect">
            <a:avLst/>
          </a:prstGeom>
        </p:spPr>
      </p:pic>
      <p:pic>
        <p:nvPicPr>
          <p:cNvPr id="7" name="Picture 6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2F7D0D34-364E-BEA4-9B20-2A8B41837A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7" y="211729"/>
            <a:ext cx="1511111" cy="1511111"/>
          </a:xfrm>
          <a:prstGeom prst="rect">
            <a:avLst/>
          </a:prstGeom>
        </p:spPr>
      </p:pic>
      <p:sp>
        <p:nvSpPr>
          <p:cNvPr id="8" name="Rubrik 1">
            <a:extLst>
              <a:ext uri="{FF2B5EF4-FFF2-40B4-BE49-F238E27FC236}">
                <a16:creationId xmlns:a16="http://schemas.microsoft.com/office/drawing/2014/main" id="{EA3E1CA3-61FF-3A2E-62D9-E5FED1152B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529" y="4123639"/>
            <a:ext cx="8021471" cy="1754326"/>
          </a:xfrm>
        </p:spPr>
        <p:txBody>
          <a:bodyPr anchor="b">
            <a:spAutoFit/>
          </a:bodyPr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WRITE A </a:t>
            </a:r>
            <a:r>
              <a:rPr lang="sv-SE" err="1"/>
              <a:t>divider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9" name="Underrubrik 2">
            <a:extLst>
              <a:ext uri="{FF2B5EF4-FFF2-40B4-BE49-F238E27FC236}">
                <a16:creationId xmlns:a16="http://schemas.microsoft.com/office/drawing/2014/main" id="{E8073516-B6DF-4C47-BB65-7EF03EA6B9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22529" y="6145467"/>
            <a:ext cx="8021471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A88722D-2F7F-B280-4DB7-1FC02E10CE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0287" y="4104274"/>
            <a:ext cx="6837527" cy="2631489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desciption</a:t>
            </a:r>
            <a:r>
              <a:rPr lang="sv-SE"/>
              <a:t>, </a:t>
            </a:r>
            <a:r>
              <a:rPr lang="sv-SE" err="1"/>
              <a:t>if</a:t>
            </a:r>
            <a:r>
              <a:rPr lang="sv-SE"/>
              <a:t> </a:t>
            </a:r>
            <a:r>
              <a:rPr lang="sv-SE" err="1"/>
              <a:t>needed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0CD33-0D00-B01B-0BF5-2F5C114D6400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Relationships that matter. Revenue that grows.</a:t>
            </a:r>
            <a:endParaRPr lang="en-S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71512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ith Hugo Light gradien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F0E4EE-E08A-A9BD-8EA4-1A99F8EF38DB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022C0B-F9F1-C88F-9F8F-EE311514EDCE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pic>
        <p:nvPicPr>
          <p:cNvPr id="6" name="Picture 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DBD04EE4-4CAA-91E9-6CC6-AC7C418E89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003" y="7219086"/>
            <a:ext cx="1523809" cy="1511111"/>
          </a:xfrm>
          <a:prstGeom prst="rect">
            <a:avLst/>
          </a:prstGeom>
        </p:spPr>
      </p:pic>
      <p:pic>
        <p:nvPicPr>
          <p:cNvPr id="7" name="Picture 6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2F7D0D34-364E-BEA4-9B20-2A8B41837AB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7" y="211729"/>
            <a:ext cx="1511111" cy="1511111"/>
          </a:xfrm>
          <a:prstGeom prst="rect">
            <a:avLst/>
          </a:prstGeom>
        </p:spPr>
      </p:pic>
      <p:sp>
        <p:nvSpPr>
          <p:cNvPr id="8" name="Rubrik 1">
            <a:extLst>
              <a:ext uri="{FF2B5EF4-FFF2-40B4-BE49-F238E27FC236}">
                <a16:creationId xmlns:a16="http://schemas.microsoft.com/office/drawing/2014/main" id="{EA3E1CA3-61FF-3A2E-62D9-E5FED1152B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529" y="4123639"/>
            <a:ext cx="8021471" cy="1754326"/>
          </a:xfrm>
        </p:spPr>
        <p:txBody>
          <a:bodyPr anchor="b">
            <a:spAutoFit/>
          </a:bodyPr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sv-SE"/>
              <a:t>WRITE A </a:t>
            </a:r>
            <a:r>
              <a:rPr lang="sv-SE" err="1"/>
              <a:t>divider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9" name="Underrubrik 2">
            <a:extLst>
              <a:ext uri="{FF2B5EF4-FFF2-40B4-BE49-F238E27FC236}">
                <a16:creationId xmlns:a16="http://schemas.microsoft.com/office/drawing/2014/main" id="{E8073516-B6DF-4C47-BB65-7EF03EA6B9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22529" y="6145467"/>
            <a:ext cx="8021471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0CD33-0D00-B01B-0BF5-2F5C114D6400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Relationships that matter. Revenue that grows.</a:t>
            </a:r>
            <a:endParaRPr lang="en-SE" sz="1800">
              <a:solidFill>
                <a:schemeClr val="tx2"/>
              </a:solidFill>
            </a:endParaRP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9A89276C-B03D-DE35-33EF-EA569D8400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341393" y="2962015"/>
            <a:ext cx="4362971" cy="4362971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change picture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0886263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Q1-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192573C7-27B9-BF36-F4E5-AC0AB5DA38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319" y="799509"/>
            <a:ext cx="17305361" cy="590931"/>
          </a:xfrm>
        </p:spPr>
        <p:txBody>
          <a:bodyPr wrap="square" anchor="t" anchorCtr="0">
            <a:spAutoFit/>
          </a:bodyPr>
          <a:lstStyle>
            <a:lvl1pPr algn="l"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</a:t>
            </a:r>
            <a:r>
              <a:rPr lang="sv-SE" err="1"/>
              <a:t>timeline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C209D9-9975-5827-00C2-EF8F6D719FC6}"/>
              </a:ext>
            </a:extLst>
          </p:cNvPr>
          <p:cNvSpPr/>
          <p:nvPr userDrawn="1"/>
        </p:nvSpPr>
        <p:spPr>
          <a:xfrm>
            <a:off x="3670853" y="1830654"/>
            <a:ext cx="14125828" cy="7220581"/>
          </a:xfrm>
          <a:prstGeom prst="roundRect">
            <a:avLst>
              <a:gd name="adj" fmla="val 326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C56DA9-114D-AC47-9153-E3F07D28D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1319" y="2994577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E0C1CFD-9A68-C83B-540C-51E71D832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0853" y="1829069"/>
            <a:ext cx="3446275" cy="7683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Q1</a:t>
            </a:r>
            <a:endParaRPr lang="en-SE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1169BDB8-73B8-4F23-126F-EB5CAE36F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0704" y="1829069"/>
            <a:ext cx="3446275" cy="7683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Q2</a:t>
            </a:r>
            <a:endParaRPr lang="en-SE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45FDDB4B-A827-105A-4E69-B9A9FCA13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0555" y="1829069"/>
            <a:ext cx="3446275" cy="7683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Q3</a:t>
            </a:r>
            <a:endParaRPr lang="en-SE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B78DAE9E-8660-AC05-9196-C9B5AAFD86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350407" y="1829069"/>
            <a:ext cx="3446274" cy="7683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Q4</a:t>
            </a:r>
            <a:endParaRPr lang="en-S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7F4653-9249-9EBD-8C39-B3617A2C2CFB}"/>
              </a:ext>
            </a:extLst>
          </p:cNvPr>
          <p:cNvCxnSpPr>
            <a:cxnSpLocks/>
          </p:cNvCxnSpPr>
          <p:nvPr userDrawn="1"/>
        </p:nvCxnSpPr>
        <p:spPr>
          <a:xfrm>
            <a:off x="7196221" y="1829069"/>
            <a:ext cx="0" cy="72205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0329D5-B464-701A-262D-82ED0FAD0F2A}"/>
              </a:ext>
            </a:extLst>
          </p:cNvPr>
          <p:cNvCxnSpPr>
            <a:cxnSpLocks/>
          </p:cNvCxnSpPr>
          <p:nvPr userDrawn="1"/>
        </p:nvCxnSpPr>
        <p:spPr>
          <a:xfrm>
            <a:off x="10733767" y="1829069"/>
            <a:ext cx="0" cy="72205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6B92E9-DBD7-0001-A13C-4F3F85763D9B}"/>
              </a:ext>
            </a:extLst>
          </p:cNvPr>
          <p:cNvCxnSpPr>
            <a:cxnSpLocks/>
          </p:cNvCxnSpPr>
          <p:nvPr userDrawn="1"/>
        </p:nvCxnSpPr>
        <p:spPr>
          <a:xfrm>
            <a:off x="14297398" y="1688385"/>
            <a:ext cx="0" cy="72205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E725A86-CA76-6C5A-CB70-D25E289431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9769" y="2922251"/>
            <a:ext cx="3260368" cy="528828"/>
          </a:xfrm>
          <a:prstGeom prst="roundRect">
            <a:avLst>
              <a:gd name="adj" fmla="val 27472"/>
            </a:avLst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7A7D8BF5-4372-7BC4-DBEF-5AF563CF6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1319" y="3748360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1" name="Text Placeholder 15">
            <a:extLst>
              <a:ext uri="{FF2B5EF4-FFF2-40B4-BE49-F238E27FC236}">
                <a16:creationId xmlns:a16="http://schemas.microsoft.com/office/drawing/2014/main" id="{243EE99A-7D73-BD58-75EA-176F97766F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319" y="4502143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2" name="Text Placeholder 15">
            <a:extLst>
              <a:ext uri="{FF2B5EF4-FFF2-40B4-BE49-F238E27FC236}">
                <a16:creationId xmlns:a16="http://schemas.microsoft.com/office/drawing/2014/main" id="{9892F46D-0D77-88CE-E9AA-9A54E95F7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0512" y="5255926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C8BE03AC-92F1-A702-52D1-49B9C7F626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0512" y="6009709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C670EC01-57C8-F4A2-D8D4-6DF855A3AA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0512" y="6763492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403C3FB2-458B-0E86-8AE4-1241E47057B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512" y="7514675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FE51E61F-A58D-DF47-425E-B5B5B02A54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0512" y="8268458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6B8452B7-C12F-CDF2-8FE3-FC225C7462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09768" y="3668612"/>
            <a:ext cx="5141465" cy="528828"/>
          </a:xfrm>
          <a:prstGeom prst="roundRect">
            <a:avLst>
              <a:gd name="adj" fmla="val 27472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382E1B81-43B6-B7D0-9B7C-A7AD03CC5A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61727" y="4427216"/>
            <a:ext cx="2756916" cy="528828"/>
          </a:xfrm>
          <a:prstGeom prst="roundRect">
            <a:avLst>
              <a:gd name="adj" fmla="val 27472"/>
            </a:avLst>
          </a:prstGeo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210C9C1E-1B88-5EEE-1206-0DDD84DC8F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9120" y="5180999"/>
            <a:ext cx="4320198" cy="528828"/>
          </a:xfrm>
          <a:prstGeom prst="roundRect">
            <a:avLst>
              <a:gd name="adj" fmla="val 27472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3C62D251-F01E-668C-5827-67B108A2302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66302" y="5936970"/>
            <a:ext cx="7163018" cy="528828"/>
          </a:xfrm>
          <a:prstGeom prst="roundRect">
            <a:avLst>
              <a:gd name="adj" fmla="val 27472"/>
            </a:avLst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FC4093F5-396E-68C5-2A91-1F8D04CE0C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96221" y="6683744"/>
            <a:ext cx="3480757" cy="528828"/>
          </a:xfrm>
          <a:prstGeom prst="roundRect">
            <a:avLst>
              <a:gd name="adj" fmla="val 27472"/>
            </a:avLst>
          </a:prstGeo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D058705D-30C1-5A79-8762-8A34509BCE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90555" y="7434927"/>
            <a:ext cx="3446274" cy="528828"/>
          </a:xfrm>
          <a:prstGeom prst="roundRect">
            <a:avLst>
              <a:gd name="adj" fmla="val 27472"/>
            </a:avLst>
          </a:prstGeo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98ACAEB4-5362-D214-C436-06B1349AAA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629318" y="8188710"/>
            <a:ext cx="4956317" cy="528828"/>
          </a:xfrm>
          <a:prstGeom prst="roundRect">
            <a:avLst>
              <a:gd name="adj" fmla="val 27472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4520698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6 month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192573C7-27B9-BF36-F4E5-AC0AB5DA38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319" y="799509"/>
            <a:ext cx="17305361" cy="590931"/>
          </a:xfrm>
        </p:spPr>
        <p:txBody>
          <a:bodyPr wrap="square" anchor="t" anchorCtr="0">
            <a:spAutoFit/>
          </a:bodyPr>
          <a:lstStyle>
            <a:lvl1pPr algn="l">
              <a:defRPr sz="36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</a:t>
            </a:r>
            <a:r>
              <a:rPr lang="sv-SE" err="1"/>
              <a:t>timeline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C209D9-9975-5827-00C2-EF8F6D719FC6}"/>
              </a:ext>
            </a:extLst>
          </p:cNvPr>
          <p:cNvSpPr/>
          <p:nvPr userDrawn="1"/>
        </p:nvSpPr>
        <p:spPr>
          <a:xfrm>
            <a:off x="3670853" y="1828575"/>
            <a:ext cx="14125828" cy="7220581"/>
          </a:xfrm>
          <a:prstGeom prst="roundRect">
            <a:avLst>
              <a:gd name="adj" fmla="val 326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C56DA9-114D-AC47-9153-E3F07D28D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1319" y="2994577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E0C1CFD-9A68-C83B-540C-51E71D8323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0853" y="1828575"/>
            <a:ext cx="2286746" cy="7683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January</a:t>
            </a:r>
            <a:endParaRPr lang="en-SE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1169BDB8-73B8-4F23-126F-EB5CAE36F4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38669" y="1828575"/>
            <a:ext cx="2286746" cy="7683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February</a:t>
            </a:r>
            <a:endParaRPr lang="en-SE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45FDDB4B-A827-105A-4E69-B9A9FCA13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74301" y="1828575"/>
            <a:ext cx="2286746" cy="7683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April</a:t>
            </a:r>
            <a:endParaRPr lang="en-SE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B78DAE9E-8660-AC05-9196-C9B5AAFD86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509935" y="1828575"/>
            <a:ext cx="2286746" cy="7683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June</a:t>
            </a:r>
            <a:endParaRPr lang="en-SE"/>
          </a:p>
        </p:txBody>
      </p: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7A7D8BF5-4372-7BC4-DBEF-5AF563CF6D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1319" y="3748360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1" name="Text Placeholder 15">
            <a:extLst>
              <a:ext uri="{FF2B5EF4-FFF2-40B4-BE49-F238E27FC236}">
                <a16:creationId xmlns:a16="http://schemas.microsoft.com/office/drawing/2014/main" id="{243EE99A-7D73-BD58-75EA-176F97766F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319" y="4502143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2" name="Text Placeholder 15">
            <a:extLst>
              <a:ext uri="{FF2B5EF4-FFF2-40B4-BE49-F238E27FC236}">
                <a16:creationId xmlns:a16="http://schemas.microsoft.com/office/drawing/2014/main" id="{9892F46D-0D77-88CE-E9AA-9A54E95F7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0512" y="5255926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C8BE03AC-92F1-A702-52D1-49B9C7F626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0512" y="6009709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C670EC01-57C8-F4A2-D8D4-6DF855A3AA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0512" y="6763492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5" name="Text Placeholder 15">
            <a:extLst>
              <a:ext uri="{FF2B5EF4-FFF2-40B4-BE49-F238E27FC236}">
                <a16:creationId xmlns:a16="http://schemas.microsoft.com/office/drawing/2014/main" id="{403C3FB2-458B-0E86-8AE4-1241E47057B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512" y="7514675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FE51E61F-A58D-DF47-425E-B5B5B02A54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0512" y="8268458"/>
            <a:ext cx="2967499" cy="369332"/>
          </a:xfrm>
        </p:spPr>
        <p:txBody>
          <a:bodyPr wrap="square">
            <a:sp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Short project title</a:t>
            </a:r>
            <a:endParaRPr lang="en-SE"/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90FA4078-A262-10B0-11E0-D8F75933E0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142117" y="1828575"/>
            <a:ext cx="2286746" cy="7683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May</a:t>
            </a:r>
            <a:endParaRPr lang="en-SE"/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D69F3E2D-512B-B83D-57E9-F8DC2397506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06485" y="1828575"/>
            <a:ext cx="2286746" cy="76835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March</a:t>
            </a:r>
            <a:endParaRPr lang="en-S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7F4653-9249-9EBD-8C39-B3617A2C2CFB}"/>
              </a:ext>
            </a:extLst>
          </p:cNvPr>
          <p:cNvCxnSpPr>
            <a:cxnSpLocks/>
          </p:cNvCxnSpPr>
          <p:nvPr userDrawn="1"/>
        </p:nvCxnSpPr>
        <p:spPr>
          <a:xfrm>
            <a:off x="6009503" y="1829069"/>
            <a:ext cx="0" cy="72205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0329D5-B464-701A-262D-82ED0FAD0F2A}"/>
              </a:ext>
            </a:extLst>
          </p:cNvPr>
          <p:cNvCxnSpPr>
            <a:cxnSpLocks/>
          </p:cNvCxnSpPr>
          <p:nvPr userDrawn="1"/>
        </p:nvCxnSpPr>
        <p:spPr>
          <a:xfrm>
            <a:off x="10733767" y="1829069"/>
            <a:ext cx="0" cy="72205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6B92E9-DBD7-0001-A13C-4F3F85763D9B}"/>
              </a:ext>
            </a:extLst>
          </p:cNvPr>
          <p:cNvCxnSpPr>
            <a:cxnSpLocks/>
          </p:cNvCxnSpPr>
          <p:nvPr userDrawn="1"/>
        </p:nvCxnSpPr>
        <p:spPr>
          <a:xfrm>
            <a:off x="13111806" y="1570708"/>
            <a:ext cx="0" cy="72205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1B623-FE1C-2482-6D5E-CBCF23BD0EE3}"/>
              </a:ext>
            </a:extLst>
          </p:cNvPr>
          <p:cNvCxnSpPr>
            <a:cxnSpLocks/>
          </p:cNvCxnSpPr>
          <p:nvPr userDrawn="1"/>
        </p:nvCxnSpPr>
        <p:spPr>
          <a:xfrm>
            <a:off x="8380727" y="1828575"/>
            <a:ext cx="0" cy="72205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943FEC-D3DD-DB09-D33B-602E9FE42C4E}"/>
              </a:ext>
            </a:extLst>
          </p:cNvPr>
          <p:cNvCxnSpPr>
            <a:cxnSpLocks/>
          </p:cNvCxnSpPr>
          <p:nvPr userDrawn="1"/>
        </p:nvCxnSpPr>
        <p:spPr>
          <a:xfrm>
            <a:off x="15477079" y="1828575"/>
            <a:ext cx="0" cy="722058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E725A86-CA76-6C5A-CB70-D25E289431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9769" y="2922251"/>
            <a:ext cx="3260368" cy="528828"/>
          </a:xfrm>
          <a:prstGeom prst="roundRect">
            <a:avLst>
              <a:gd name="adj" fmla="val 27472"/>
            </a:avLst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6B8452B7-C12F-CDF2-8FE3-FC225C7462E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909768" y="3668612"/>
            <a:ext cx="5638704" cy="528828"/>
          </a:xfrm>
          <a:prstGeom prst="roundRect">
            <a:avLst>
              <a:gd name="adj" fmla="val 27472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382E1B81-43B6-B7D0-9B7C-A7AD03CC5A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70137" y="4427216"/>
            <a:ext cx="2378336" cy="528828"/>
          </a:xfrm>
          <a:prstGeom prst="roundRect">
            <a:avLst>
              <a:gd name="adj" fmla="val 27472"/>
            </a:avLst>
          </a:prstGeo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210C9C1E-1B88-5EEE-1206-0DDD84DC8F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28944" y="5180999"/>
            <a:ext cx="4627148" cy="528828"/>
          </a:xfrm>
          <a:prstGeom prst="roundRect">
            <a:avLst>
              <a:gd name="adj" fmla="val 27472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3C62D251-F01E-668C-5827-67B108A2302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50117" y="5936970"/>
            <a:ext cx="8316134" cy="528828"/>
          </a:xfrm>
          <a:prstGeom prst="roundRect">
            <a:avLst>
              <a:gd name="adj" fmla="val 27472"/>
            </a:avLst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FC4093F5-396E-68C5-2A91-1F8D04CE0C0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31945" y="6683744"/>
            <a:ext cx="3480757" cy="528828"/>
          </a:xfrm>
          <a:prstGeom prst="roundRect">
            <a:avLst>
              <a:gd name="adj" fmla="val 27472"/>
            </a:avLst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D058705D-30C1-5A79-8762-8A34509BCE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58700" y="7434927"/>
            <a:ext cx="3633159" cy="528828"/>
          </a:xfrm>
          <a:prstGeom prst="roundRect">
            <a:avLst>
              <a:gd name="adj" fmla="val 27472"/>
            </a:avLst>
          </a:prstGeo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98ACAEB4-5362-D214-C436-06B1349AAA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137166" y="8188710"/>
            <a:ext cx="4448469" cy="528828"/>
          </a:xfrm>
          <a:prstGeom prst="roundRect">
            <a:avLst>
              <a:gd name="adj" fmla="val 27472"/>
            </a:avLst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Short title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3221257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imple 5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98D0315-D205-1B4A-C4ED-2CCDBF0D58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55257" y="4263593"/>
            <a:ext cx="881432" cy="865659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SE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AD591218-DB26-0DE2-D37C-9E10E64072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15534" y="4263593"/>
            <a:ext cx="881432" cy="865659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SE"/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1535D11-6F49-4D9C-F7EE-FC4795FDDE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59364" y="6502678"/>
            <a:ext cx="881432" cy="865659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SE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3EB7DE3-502D-433A-7E51-9DA5EC4CEA6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651311" y="4263593"/>
            <a:ext cx="881432" cy="865659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5</a:t>
            </a:r>
            <a:endParaRPr lang="en-SE"/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611FC91D-C62E-F1C7-0CB4-D3907BFE4C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41533" y="6502678"/>
            <a:ext cx="881432" cy="865659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  <a:endParaRPr lang="en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9" name="Rubrik 1">
            <a:extLst>
              <a:ext uri="{FF2B5EF4-FFF2-40B4-BE49-F238E27FC236}">
                <a16:creationId xmlns:a16="http://schemas.microsoft.com/office/drawing/2014/main" id="{C8948A93-1500-3120-D151-04FEC80ED7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5267E755-A174-194D-DFCD-DCCF487654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BB30DB-1C24-F321-70EE-D9DBBA0414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426" y="5394293"/>
            <a:ext cx="3456172" cy="121981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269971">
                <a:moveTo>
                  <a:pt x="0" y="0"/>
                </a:moveTo>
                <a:lnTo>
                  <a:pt x="558869" y="0"/>
                </a:lnTo>
                <a:lnTo>
                  <a:pt x="558869" y="0"/>
                </a:lnTo>
                <a:lnTo>
                  <a:pt x="1397173" y="0"/>
                </a:lnTo>
                <a:lnTo>
                  <a:pt x="3353214" y="0"/>
                </a:lnTo>
                <a:lnTo>
                  <a:pt x="3353214" y="510249"/>
                </a:lnTo>
                <a:lnTo>
                  <a:pt x="3353214" y="510249"/>
                </a:lnTo>
                <a:lnTo>
                  <a:pt x="3353214" y="728927"/>
                </a:lnTo>
                <a:lnTo>
                  <a:pt x="3353214" y="874712"/>
                </a:lnTo>
                <a:lnTo>
                  <a:pt x="1953764" y="875257"/>
                </a:lnTo>
                <a:lnTo>
                  <a:pt x="1667144" y="1269971"/>
                </a:lnTo>
                <a:lnTo>
                  <a:pt x="1407011" y="874167"/>
                </a:lnTo>
                <a:lnTo>
                  <a:pt x="0" y="874712"/>
                </a:lnTo>
                <a:lnTo>
                  <a:pt x="0" y="728927"/>
                </a:lnTo>
                <a:lnTo>
                  <a:pt x="0" y="510249"/>
                </a:lnTo>
                <a:lnTo>
                  <a:pt x="0" y="51024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08000" tIns="0" rIns="108000" bIns="39600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Project title</a:t>
            </a:r>
            <a:endParaRPr lang="en-SE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6EFA3D7-F67E-2BF7-938E-37AEC8EB28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40170" y="4983475"/>
            <a:ext cx="3456172" cy="125150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988613 w 3353214"/>
              <a:gd name="connsiteY3" fmla="*/ 13797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  <a:gd name="connsiteX0" fmla="*/ 0 w 3353214"/>
              <a:gd name="connsiteY0" fmla="*/ 317332 h 1587303"/>
              <a:gd name="connsiteX1" fmla="*/ 558869 w 3353214"/>
              <a:gd name="connsiteY1" fmla="*/ 317332 h 1587303"/>
              <a:gd name="connsiteX2" fmla="*/ 1664605 w 3353214"/>
              <a:gd name="connsiteY2" fmla="*/ 0 h 1587303"/>
              <a:gd name="connsiteX3" fmla="*/ 1988613 w 3353214"/>
              <a:gd name="connsiteY3" fmla="*/ 331129 h 1587303"/>
              <a:gd name="connsiteX4" fmla="*/ 3353214 w 3353214"/>
              <a:gd name="connsiteY4" fmla="*/ 317332 h 1587303"/>
              <a:gd name="connsiteX5" fmla="*/ 3353214 w 3353214"/>
              <a:gd name="connsiteY5" fmla="*/ 827581 h 1587303"/>
              <a:gd name="connsiteX6" fmla="*/ 3353214 w 3353214"/>
              <a:gd name="connsiteY6" fmla="*/ 827581 h 1587303"/>
              <a:gd name="connsiteX7" fmla="*/ 3353214 w 3353214"/>
              <a:gd name="connsiteY7" fmla="*/ 1046259 h 1587303"/>
              <a:gd name="connsiteX8" fmla="*/ 3353214 w 3353214"/>
              <a:gd name="connsiteY8" fmla="*/ 1192044 h 1587303"/>
              <a:gd name="connsiteX9" fmla="*/ 1953764 w 3353214"/>
              <a:gd name="connsiteY9" fmla="*/ 1192589 h 1587303"/>
              <a:gd name="connsiteX10" fmla="*/ 1667144 w 3353214"/>
              <a:gd name="connsiteY10" fmla="*/ 1587303 h 1587303"/>
              <a:gd name="connsiteX11" fmla="*/ 1407011 w 3353214"/>
              <a:gd name="connsiteY11" fmla="*/ 1191499 h 1587303"/>
              <a:gd name="connsiteX12" fmla="*/ 0 w 3353214"/>
              <a:gd name="connsiteY12" fmla="*/ 1192044 h 1587303"/>
              <a:gd name="connsiteX13" fmla="*/ 0 w 3353214"/>
              <a:gd name="connsiteY13" fmla="*/ 1046259 h 1587303"/>
              <a:gd name="connsiteX14" fmla="*/ 0 w 3353214"/>
              <a:gd name="connsiteY14" fmla="*/ 827581 h 1587303"/>
              <a:gd name="connsiteX15" fmla="*/ 0 w 3353214"/>
              <a:gd name="connsiteY15" fmla="*/ 827581 h 1587303"/>
              <a:gd name="connsiteX16" fmla="*/ 0 w 3353214"/>
              <a:gd name="connsiteY16" fmla="*/ 317332 h 1587303"/>
              <a:gd name="connsiteX0" fmla="*/ 0 w 3353214"/>
              <a:gd name="connsiteY0" fmla="*/ 317332 h 1587303"/>
              <a:gd name="connsiteX1" fmla="*/ 1420315 w 3353214"/>
              <a:gd name="connsiteY1" fmla="*/ 303534 h 1587303"/>
              <a:gd name="connsiteX2" fmla="*/ 1664605 w 3353214"/>
              <a:gd name="connsiteY2" fmla="*/ 0 h 1587303"/>
              <a:gd name="connsiteX3" fmla="*/ 1988613 w 3353214"/>
              <a:gd name="connsiteY3" fmla="*/ 331129 h 1587303"/>
              <a:gd name="connsiteX4" fmla="*/ 3353214 w 3353214"/>
              <a:gd name="connsiteY4" fmla="*/ 317332 h 1587303"/>
              <a:gd name="connsiteX5" fmla="*/ 3353214 w 3353214"/>
              <a:gd name="connsiteY5" fmla="*/ 827581 h 1587303"/>
              <a:gd name="connsiteX6" fmla="*/ 3353214 w 3353214"/>
              <a:gd name="connsiteY6" fmla="*/ 827581 h 1587303"/>
              <a:gd name="connsiteX7" fmla="*/ 3353214 w 3353214"/>
              <a:gd name="connsiteY7" fmla="*/ 1046259 h 1587303"/>
              <a:gd name="connsiteX8" fmla="*/ 3353214 w 3353214"/>
              <a:gd name="connsiteY8" fmla="*/ 1192044 h 1587303"/>
              <a:gd name="connsiteX9" fmla="*/ 1953764 w 3353214"/>
              <a:gd name="connsiteY9" fmla="*/ 1192589 h 1587303"/>
              <a:gd name="connsiteX10" fmla="*/ 1667144 w 3353214"/>
              <a:gd name="connsiteY10" fmla="*/ 1587303 h 1587303"/>
              <a:gd name="connsiteX11" fmla="*/ 1407011 w 3353214"/>
              <a:gd name="connsiteY11" fmla="*/ 1191499 h 1587303"/>
              <a:gd name="connsiteX12" fmla="*/ 0 w 3353214"/>
              <a:gd name="connsiteY12" fmla="*/ 1192044 h 1587303"/>
              <a:gd name="connsiteX13" fmla="*/ 0 w 3353214"/>
              <a:gd name="connsiteY13" fmla="*/ 1046259 h 1587303"/>
              <a:gd name="connsiteX14" fmla="*/ 0 w 3353214"/>
              <a:gd name="connsiteY14" fmla="*/ 827581 h 1587303"/>
              <a:gd name="connsiteX15" fmla="*/ 0 w 3353214"/>
              <a:gd name="connsiteY15" fmla="*/ 827581 h 1587303"/>
              <a:gd name="connsiteX16" fmla="*/ 0 w 3353214"/>
              <a:gd name="connsiteY16" fmla="*/ 317332 h 1587303"/>
              <a:gd name="connsiteX0" fmla="*/ 0 w 3353214"/>
              <a:gd name="connsiteY0" fmla="*/ 386317 h 1656288"/>
              <a:gd name="connsiteX1" fmla="*/ 1420315 w 3353214"/>
              <a:gd name="connsiteY1" fmla="*/ 372519 h 1656288"/>
              <a:gd name="connsiteX2" fmla="*/ 1703177 w 3353214"/>
              <a:gd name="connsiteY2" fmla="*/ 0 h 1656288"/>
              <a:gd name="connsiteX3" fmla="*/ 1988613 w 3353214"/>
              <a:gd name="connsiteY3" fmla="*/ 400114 h 1656288"/>
              <a:gd name="connsiteX4" fmla="*/ 3353214 w 3353214"/>
              <a:gd name="connsiteY4" fmla="*/ 386317 h 1656288"/>
              <a:gd name="connsiteX5" fmla="*/ 3353214 w 3353214"/>
              <a:gd name="connsiteY5" fmla="*/ 896566 h 1656288"/>
              <a:gd name="connsiteX6" fmla="*/ 3353214 w 3353214"/>
              <a:gd name="connsiteY6" fmla="*/ 896566 h 1656288"/>
              <a:gd name="connsiteX7" fmla="*/ 3353214 w 3353214"/>
              <a:gd name="connsiteY7" fmla="*/ 1115244 h 1656288"/>
              <a:gd name="connsiteX8" fmla="*/ 3353214 w 3353214"/>
              <a:gd name="connsiteY8" fmla="*/ 1261029 h 1656288"/>
              <a:gd name="connsiteX9" fmla="*/ 1953764 w 3353214"/>
              <a:gd name="connsiteY9" fmla="*/ 1261574 h 1656288"/>
              <a:gd name="connsiteX10" fmla="*/ 1667144 w 3353214"/>
              <a:gd name="connsiteY10" fmla="*/ 1656288 h 1656288"/>
              <a:gd name="connsiteX11" fmla="*/ 1407011 w 3353214"/>
              <a:gd name="connsiteY11" fmla="*/ 1260484 h 1656288"/>
              <a:gd name="connsiteX12" fmla="*/ 0 w 3353214"/>
              <a:gd name="connsiteY12" fmla="*/ 1261029 h 1656288"/>
              <a:gd name="connsiteX13" fmla="*/ 0 w 3353214"/>
              <a:gd name="connsiteY13" fmla="*/ 1115244 h 1656288"/>
              <a:gd name="connsiteX14" fmla="*/ 0 w 3353214"/>
              <a:gd name="connsiteY14" fmla="*/ 896566 h 1656288"/>
              <a:gd name="connsiteX15" fmla="*/ 0 w 3353214"/>
              <a:gd name="connsiteY15" fmla="*/ 896566 h 1656288"/>
              <a:gd name="connsiteX16" fmla="*/ 0 w 3353214"/>
              <a:gd name="connsiteY16" fmla="*/ 386317 h 1656288"/>
              <a:gd name="connsiteX0" fmla="*/ 0 w 3353214"/>
              <a:gd name="connsiteY0" fmla="*/ 386317 h 1656288"/>
              <a:gd name="connsiteX1" fmla="*/ 1420315 w 3353214"/>
              <a:gd name="connsiteY1" fmla="*/ 372519 h 1656288"/>
              <a:gd name="connsiteX2" fmla="*/ 1703177 w 3353214"/>
              <a:gd name="connsiteY2" fmla="*/ 0 h 1656288"/>
              <a:gd name="connsiteX3" fmla="*/ 1988613 w 3353214"/>
              <a:gd name="connsiteY3" fmla="*/ 386317 h 1656288"/>
              <a:gd name="connsiteX4" fmla="*/ 3353214 w 3353214"/>
              <a:gd name="connsiteY4" fmla="*/ 386317 h 1656288"/>
              <a:gd name="connsiteX5" fmla="*/ 3353214 w 3353214"/>
              <a:gd name="connsiteY5" fmla="*/ 896566 h 1656288"/>
              <a:gd name="connsiteX6" fmla="*/ 3353214 w 3353214"/>
              <a:gd name="connsiteY6" fmla="*/ 896566 h 1656288"/>
              <a:gd name="connsiteX7" fmla="*/ 3353214 w 3353214"/>
              <a:gd name="connsiteY7" fmla="*/ 1115244 h 1656288"/>
              <a:gd name="connsiteX8" fmla="*/ 3353214 w 3353214"/>
              <a:gd name="connsiteY8" fmla="*/ 1261029 h 1656288"/>
              <a:gd name="connsiteX9" fmla="*/ 1953764 w 3353214"/>
              <a:gd name="connsiteY9" fmla="*/ 1261574 h 1656288"/>
              <a:gd name="connsiteX10" fmla="*/ 1667144 w 3353214"/>
              <a:gd name="connsiteY10" fmla="*/ 1656288 h 1656288"/>
              <a:gd name="connsiteX11" fmla="*/ 1407011 w 3353214"/>
              <a:gd name="connsiteY11" fmla="*/ 1260484 h 1656288"/>
              <a:gd name="connsiteX12" fmla="*/ 0 w 3353214"/>
              <a:gd name="connsiteY12" fmla="*/ 1261029 h 1656288"/>
              <a:gd name="connsiteX13" fmla="*/ 0 w 3353214"/>
              <a:gd name="connsiteY13" fmla="*/ 1115244 h 1656288"/>
              <a:gd name="connsiteX14" fmla="*/ 0 w 3353214"/>
              <a:gd name="connsiteY14" fmla="*/ 896566 h 1656288"/>
              <a:gd name="connsiteX15" fmla="*/ 0 w 3353214"/>
              <a:gd name="connsiteY15" fmla="*/ 896566 h 1656288"/>
              <a:gd name="connsiteX16" fmla="*/ 0 w 3353214"/>
              <a:gd name="connsiteY16" fmla="*/ 386317 h 1656288"/>
              <a:gd name="connsiteX0" fmla="*/ 0 w 3353214"/>
              <a:gd name="connsiteY0" fmla="*/ 427708 h 1697679"/>
              <a:gd name="connsiteX1" fmla="*/ 1420315 w 3353214"/>
              <a:gd name="connsiteY1" fmla="*/ 413910 h 1697679"/>
              <a:gd name="connsiteX2" fmla="*/ 1703177 w 3353214"/>
              <a:gd name="connsiteY2" fmla="*/ 0 h 1697679"/>
              <a:gd name="connsiteX3" fmla="*/ 1988613 w 3353214"/>
              <a:gd name="connsiteY3" fmla="*/ 427708 h 1697679"/>
              <a:gd name="connsiteX4" fmla="*/ 3353214 w 3353214"/>
              <a:gd name="connsiteY4" fmla="*/ 427708 h 1697679"/>
              <a:gd name="connsiteX5" fmla="*/ 3353214 w 3353214"/>
              <a:gd name="connsiteY5" fmla="*/ 937957 h 1697679"/>
              <a:gd name="connsiteX6" fmla="*/ 3353214 w 3353214"/>
              <a:gd name="connsiteY6" fmla="*/ 937957 h 1697679"/>
              <a:gd name="connsiteX7" fmla="*/ 3353214 w 3353214"/>
              <a:gd name="connsiteY7" fmla="*/ 1156635 h 1697679"/>
              <a:gd name="connsiteX8" fmla="*/ 3353214 w 3353214"/>
              <a:gd name="connsiteY8" fmla="*/ 1302420 h 1697679"/>
              <a:gd name="connsiteX9" fmla="*/ 1953764 w 3353214"/>
              <a:gd name="connsiteY9" fmla="*/ 1302965 h 1697679"/>
              <a:gd name="connsiteX10" fmla="*/ 1667144 w 3353214"/>
              <a:gd name="connsiteY10" fmla="*/ 1697679 h 1697679"/>
              <a:gd name="connsiteX11" fmla="*/ 1407011 w 3353214"/>
              <a:gd name="connsiteY11" fmla="*/ 1301875 h 1697679"/>
              <a:gd name="connsiteX12" fmla="*/ 0 w 3353214"/>
              <a:gd name="connsiteY12" fmla="*/ 1302420 h 1697679"/>
              <a:gd name="connsiteX13" fmla="*/ 0 w 3353214"/>
              <a:gd name="connsiteY13" fmla="*/ 1156635 h 1697679"/>
              <a:gd name="connsiteX14" fmla="*/ 0 w 3353214"/>
              <a:gd name="connsiteY14" fmla="*/ 937957 h 1697679"/>
              <a:gd name="connsiteX15" fmla="*/ 0 w 3353214"/>
              <a:gd name="connsiteY15" fmla="*/ 937957 h 1697679"/>
              <a:gd name="connsiteX16" fmla="*/ 0 w 3353214"/>
              <a:gd name="connsiteY16" fmla="*/ 427708 h 1697679"/>
              <a:gd name="connsiteX0" fmla="*/ 0 w 3353214"/>
              <a:gd name="connsiteY0" fmla="*/ 427708 h 1325159"/>
              <a:gd name="connsiteX1" fmla="*/ 1420315 w 3353214"/>
              <a:gd name="connsiteY1" fmla="*/ 413910 h 1325159"/>
              <a:gd name="connsiteX2" fmla="*/ 1703177 w 3353214"/>
              <a:gd name="connsiteY2" fmla="*/ 0 h 1325159"/>
              <a:gd name="connsiteX3" fmla="*/ 1988613 w 3353214"/>
              <a:gd name="connsiteY3" fmla="*/ 427708 h 1325159"/>
              <a:gd name="connsiteX4" fmla="*/ 3353214 w 3353214"/>
              <a:gd name="connsiteY4" fmla="*/ 427708 h 1325159"/>
              <a:gd name="connsiteX5" fmla="*/ 3353214 w 3353214"/>
              <a:gd name="connsiteY5" fmla="*/ 937957 h 1325159"/>
              <a:gd name="connsiteX6" fmla="*/ 3353214 w 3353214"/>
              <a:gd name="connsiteY6" fmla="*/ 937957 h 1325159"/>
              <a:gd name="connsiteX7" fmla="*/ 3353214 w 3353214"/>
              <a:gd name="connsiteY7" fmla="*/ 1156635 h 1325159"/>
              <a:gd name="connsiteX8" fmla="*/ 3353214 w 3353214"/>
              <a:gd name="connsiteY8" fmla="*/ 1302420 h 1325159"/>
              <a:gd name="connsiteX9" fmla="*/ 1953764 w 3353214"/>
              <a:gd name="connsiteY9" fmla="*/ 1302965 h 1325159"/>
              <a:gd name="connsiteX10" fmla="*/ 1667145 w 3353214"/>
              <a:gd name="connsiteY10" fmla="*/ 1325159 h 1325159"/>
              <a:gd name="connsiteX11" fmla="*/ 1407011 w 3353214"/>
              <a:gd name="connsiteY11" fmla="*/ 1301875 h 1325159"/>
              <a:gd name="connsiteX12" fmla="*/ 0 w 3353214"/>
              <a:gd name="connsiteY12" fmla="*/ 1302420 h 1325159"/>
              <a:gd name="connsiteX13" fmla="*/ 0 w 3353214"/>
              <a:gd name="connsiteY13" fmla="*/ 1156635 h 1325159"/>
              <a:gd name="connsiteX14" fmla="*/ 0 w 3353214"/>
              <a:gd name="connsiteY14" fmla="*/ 937957 h 1325159"/>
              <a:gd name="connsiteX15" fmla="*/ 0 w 3353214"/>
              <a:gd name="connsiteY15" fmla="*/ 937957 h 1325159"/>
              <a:gd name="connsiteX16" fmla="*/ 0 w 3353214"/>
              <a:gd name="connsiteY16" fmla="*/ 427708 h 1325159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1953764 w 3353214"/>
              <a:gd name="connsiteY9" fmla="*/ 1302965 h 1302965"/>
              <a:gd name="connsiteX10" fmla="*/ 1705717 w 3353214"/>
              <a:gd name="connsiteY10" fmla="*/ 1297564 h 1302965"/>
              <a:gd name="connsiteX11" fmla="*/ 1407011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1953764 w 3353214"/>
              <a:gd name="connsiteY9" fmla="*/ 1302965 h 1302965"/>
              <a:gd name="connsiteX10" fmla="*/ 1705717 w 3353214"/>
              <a:gd name="connsiteY10" fmla="*/ 1297564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5220"/>
              <a:gd name="connsiteY0" fmla="*/ 427708 h 1316762"/>
              <a:gd name="connsiteX1" fmla="*/ 1420315 w 3355220"/>
              <a:gd name="connsiteY1" fmla="*/ 413910 h 1316762"/>
              <a:gd name="connsiteX2" fmla="*/ 1703177 w 3355220"/>
              <a:gd name="connsiteY2" fmla="*/ 0 h 1316762"/>
              <a:gd name="connsiteX3" fmla="*/ 1988613 w 3355220"/>
              <a:gd name="connsiteY3" fmla="*/ 427708 h 1316762"/>
              <a:gd name="connsiteX4" fmla="*/ 3353214 w 3355220"/>
              <a:gd name="connsiteY4" fmla="*/ 427708 h 1316762"/>
              <a:gd name="connsiteX5" fmla="*/ 3353214 w 3355220"/>
              <a:gd name="connsiteY5" fmla="*/ 937957 h 1316762"/>
              <a:gd name="connsiteX6" fmla="*/ 3353214 w 3355220"/>
              <a:gd name="connsiteY6" fmla="*/ 937957 h 1316762"/>
              <a:gd name="connsiteX7" fmla="*/ 3353214 w 3355220"/>
              <a:gd name="connsiteY7" fmla="*/ 1156635 h 1316762"/>
              <a:gd name="connsiteX8" fmla="*/ 3353214 w 3355220"/>
              <a:gd name="connsiteY8" fmla="*/ 1302420 h 1316762"/>
              <a:gd name="connsiteX9" fmla="*/ 3355220 w 3355220"/>
              <a:gd name="connsiteY9" fmla="*/ 1316762 h 1316762"/>
              <a:gd name="connsiteX10" fmla="*/ 1705717 w 3355220"/>
              <a:gd name="connsiteY10" fmla="*/ 1297564 h 1316762"/>
              <a:gd name="connsiteX11" fmla="*/ 995575 w 3355220"/>
              <a:gd name="connsiteY11" fmla="*/ 1301875 h 1316762"/>
              <a:gd name="connsiteX12" fmla="*/ 0 w 3355220"/>
              <a:gd name="connsiteY12" fmla="*/ 1302420 h 1316762"/>
              <a:gd name="connsiteX13" fmla="*/ 0 w 3355220"/>
              <a:gd name="connsiteY13" fmla="*/ 1156635 h 1316762"/>
              <a:gd name="connsiteX14" fmla="*/ 0 w 3355220"/>
              <a:gd name="connsiteY14" fmla="*/ 937957 h 1316762"/>
              <a:gd name="connsiteX15" fmla="*/ 0 w 3355220"/>
              <a:gd name="connsiteY15" fmla="*/ 937957 h 1316762"/>
              <a:gd name="connsiteX16" fmla="*/ 0 w 3355220"/>
              <a:gd name="connsiteY16" fmla="*/ 427708 h 1316762"/>
              <a:gd name="connsiteX0" fmla="*/ 0 w 3355220"/>
              <a:gd name="connsiteY0" fmla="*/ 427708 h 1325158"/>
              <a:gd name="connsiteX1" fmla="*/ 1420315 w 3355220"/>
              <a:gd name="connsiteY1" fmla="*/ 413910 h 1325158"/>
              <a:gd name="connsiteX2" fmla="*/ 1703177 w 3355220"/>
              <a:gd name="connsiteY2" fmla="*/ 0 h 1325158"/>
              <a:gd name="connsiteX3" fmla="*/ 1988613 w 3355220"/>
              <a:gd name="connsiteY3" fmla="*/ 427708 h 1325158"/>
              <a:gd name="connsiteX4" fmla="*/ 3353214 w 3355220"/>
              <a:gd name="connsiteY4" fmla="*/ 427708 h 1325158"/>
              <a:gd name="connsiteX5" fmla="*/ 3353214 w 3355220"/>
              <a:gd name="connsiteY5" fmla="*/ 937957 h 1325158"/>
              <a:gd name="connsiteX6" fmla="*/ 3353214 w 3355220"/>
              <a:gd name="connsiteY6" fmla="*/ 937957 h 1325158"/>
              <a:gd name="connsiteX7" fmla="*/ 3353214 w 3355220"/>
              <a:gd name="connsiteY7" fmla="*/ 1156635 h 1325158"/>
              <a:gd name="connsiteX8" fmla="*/ 3353214 w 3355220"/>
              <a:gd name="connsiteY8" fmla="*/ 1302420 h 1325158"/>
              <a:gd name="connsiteX9" fmla="*/ 3355220 w 3355220"/>
              <a:gd name="connsiteY9" fmla="*/ 1316762 h 1325158"/>
              <a:gd name="connsiteX10" fmla="*/ 1705717 w 3355220"/>
              <a:gd name="connsiteY10" fmla="*/ 1325158 h 1325158"/>
              <a:gd name="connsiteX11" fmla="*/ 995575 w 3355220"/>
              <a:gd name="connsiteY11" fmla="*/ 1301875 h 1325158"/>
              <a:gd name="connsiteX12" fmla="*/ 0 w 3355220"/>
              <a:gd name="connsiteY12" fmla="*/ 1302420 h 1325158"/>
              <a:gd name="connsiteX13" fmla="*/ 0 w 3355220"/>
              <a:gd name="connsiteY13" fmla="*/ 1156635 h 1325158"/>
              <a:gd name="connsiteX14" fmla="*/ 0 w 3355220"/>
              <a:gd name="connsiteY14" fmla="*/ 937957 h 1325158"/>
              <a:gd name="connsiteX15" fmla="*/ 0 w 3355220"/>
              <a:gd name="connsiteY15" fmla="*/ 937957 h 1325158"/>
              <a:gd name="connsiteX16" fmla="*/ 0 w 3355220"/>
              <a:gd name="connsiteY16" fmla="*/ 427708 h 1325158"/>
              <a:gd name="connsiteX0" fmla="*/ 0 w 3353214"/>
              <a:gd name="connsiteY0" fmla="*/ 427708 h 1325158"/>
              <a:gd name="connsiteX1" fmla="*/ 1420315 w 3353214"/>
              <a:gd name="connsiteY1" fmla="*/ 413910 h 1325158"/>
              <a:gd name="connsiteX2" fmla="*/ 1703177 w 3353214"/>
              <a:gd name="connsiteY2" fmla="*/ 0 h 1325158"/>
              <a:gd name="connsiteX3" fmla="*/ 1988613 w 3353214"/>
              <a:gd name="connsiteY3" fmla="*/ 427708 h 1325158"/>
              <a:gd name="connsiteX4" fmla="*/ 3353214 w 3353214"/>
              <a:gd name="connsiteY4" fmla="*/ 427708 h 1325158"/>
              <a:gd name="connsiteX5" fmla="*/ 3353214 w 3353214"/>
              <a:gd name="connsiteY5" fmla="*/ 937957 h 1325158"/>
              <a:gd name="connsiteX6" fmla="*/ 3353214 w 3353214"/>
              <a:gd name="connsiteY6" fmla="*/ 937957 h 1325158"/>
              <a:gd name="connsiteX7" fmla="*/ 3353214 w 3353214"/>
              <a:gd name="connsiteY7" fmla="*/ 1156635 h 1325158"/>
              <a:gd name="connsiteX8" fmla="*/ 3353214 w 3353214"/>
              <a:gd name="connsiteY8" fmla="*/ 1302420 h 1325158"/>
              <a:gd name="connsiteX9" fmla="*/ 2763780 w 3353214"/>
              <a:gd name="connsiteY9" fmla="*/ 1316762 h 1325158"/>
              <a:gd name="connsiteX10" fmla="*/ 1705717 w 3353214"/>
              <a:gd name="connsiteY10" fmla="*/ 1325158 h 1325158"/>
              <a:gd name="connsiteX11" fmla="*/ 995575 w 3353214"/>
              <a:gd name="connsiteY11" fmla="*/ 1301875 h 1325158"/>
              <a:gd name="connsiteX12" fmla="*/ 0 w 3353214"/>
              <a:gd name="connsiteY12" fmla="*/ 1302420 h 1325158"/>
              <a:gd name="connsiteX13" fmla="*/ 0 w 3353214"/>
              <a:gd name="connsiteY13" fmla="*/ 1156635 h 1325158"/>
              <a:gd name="connsiteX14" fmla="*/ 0 w 3353214"/>
              <a:gd name="connsiteY14" fmla="*/ 937957 h 1325158"/>
              <a:gd name="connsiteX15" fmla="*/ 0 w 3353214"/>
              <a:gd name="connsiteY15" fmla="*/ 937957 h 1325158"/>
              <a:gd name="connsiteX16" fmla="*/ 0 w 3353214"/>
              <a:gd name="connsiteY16" fmla="*/ 427708 h 1325158"/>
              <a:gd name="connsiteX0" fmla="*/ 0 w 3353214"/>
              <a:gd name="connsiteY0" fmla="*/ 427708 h 1325158"/>
              <a:gd name="connsiteX1" fmla="*/ 1420315 w 3353214"/>
              <a:gd name="connsiteY1" fmla="*/ 413910 h 1325158"/>
              <a:gd name="connsiteX2" fmla="*/ 1703177 w 3353214"/>
              <a:gd name="connsiteY2" fmla="*/ 0 h 1325158"/>
              <a:gd name="connsiteX3" fmla="*/ 1988613 w 3353214"/>
              <a:gd name="connsiteY3" fmla="*/ 427708 h 1325158"/>
              <a:gd name="connsiteX4" fmla="*/ 3353214 w 3353214"/>
              <a:gd name="connsiteY4" fmla="*/ 427708 h 1325158"/>
              <a:gd name="connsiteX5" fmla="*/ 3353214 w 3353214"/>
              <a:gd name="connsiteY5" fmla="*/ 937957 h 1325158"/>
              <a:gd name="connsiteX6" fmla="*/ 3353214 w 3353214"/>
              <a:gd name="connsiteY6" fmla="*/ 937957 h 1325158"/>
              <a:gd name="connsiteX7" fmla="*/ 3353214 w 3353214"/>
              <a:gd name="connsiteY7" fmla="*/ 1156635 h 1325158"/>
              <a:gd name="connsiteX8" fmla="*/ 3353214 w 3353214"/>
              <a:gd name="connsiteY8" fmla="*/ 1302420 h 1325158"/>
              <a:gd name="connsiteX9" fmla="*/ 2763780 w 3353214"/>
              <a:gd name="connsiteY9" fmla="*/ 1316762 h 1325158"/>
              <a:gd name="connsiteX10" fmla="*/ 1692859 w 3353214"/>
              <a:gd name="connsiteY10" fmla="*/ 1325158 h 1325158"/>
              <a:gd name="connsiteX11" fmla="*/ 995575 w 3353214"/>
              <a:gd name="connsiteY11" fmla="*/ 1301875 h 1325158"/>
              <a:gd name="connsiteX12" fmla="*/ 0 w 3353214"/>
              <a:gd name="connsiteY12" fmla="*/ 1302420 h 1325158"/>
              <a:gd name="connsiteX13" fmla="*/ 0 w 3353214"/>
              <a:gd name="connsiteY13" fmla="*/ 1156635 h 1325158"/>
              <a:gd name="connsiteX14" fmla="*/ 0 w 3353214"/>
              <a:gd name="connsiteY14" fmla="*/ 937957 h 1325158"/>
              <a:gd name="connsiteX15" fmla="*/ 0 w 3353214"/>
              <a:gd name="connsiteY15" fmla="*/ 937957 h 1325158"/>
              <a:gd name="connsiteX16" fmla="*/ 0 w 3353214"/>
              <a:gd name="connsiteY16" fmla="*/ 427708 h 1325158"/>
              <a:gd name="connsiteX0" fmla="*/ 0 w 3353214"/>
              <a:gd name="connsiteY0" fmla="*/ 427708 h 1316762"/>
              <a:gd name="connsiteX1" fmla="*/ 1420315 w 3353214"/>
              <a:gd name="connsiteY1" fmla="*/ 413910 h 1316762"/>
              <a:gd name="connsiteX2" fmla="*/ 1703177 w 3353214"/>
              <a:gd name="connsiteY2" fmla="*/ 0 h 1316762"/>
              <a:gd name="connsiteX3" fmla="*/ 1988613 w 3353214"/>
              <a:gd name="connsiteY3" fmla="*/ 427708 h 1316762"/>
              <a:gd name="connsiteX4" fmla="*/ 3353214 w 3353214"/>
              <a:gd name="connsiteY4" fmla="*/ 427708 h 1316762"/>
              <a:gd name="connsiteX5" fmla="*/ 3353214 w 3353214"/>
              <a:gd name="connsiteY5" fmla="*/ 937957 h 1316762"/>
              <a:gd name="connsiteX6" fmla="*/ 3353214 w 3353214"/>
              <a:gd name="connsiteY6" fmla="*/ 937957 h 1316762"/>
              <a:gd name="connsiteX7" fmla="*/ 3353214 w 3353214"/>
              <a:gd name="connsiteY7" fmla="*/ 1156635 h 1316762"/>
              <a:gd name="connsiteX8" fmla="*/ 3353214 w 3353214"/>
              <a:gd name="connsiteY8" fmla="*/ 1302420 h 1316762"/>
              <a:gd name="connsiteX9" fmla="*/ 2763780 w 3353214"/>
              <a:gd name="connsiteY9" fmla="*/ 1316762 h 1316762"/>
              <a:gd name="connsiteX10" fmla="*/ 1744289 w 3353214"/>
              <a:gd name="connsiteY10" fmla="*/ 1311361 h 1316762"/>
              <a:gd name="connsiteX11" fmla="*/ 995575 w 3353214"/>
              <a:gd name="connsiteY11" fmla="*/ 1301875 h 1316762"/>
              <a:gd name="connsiteX12" fmla="*/ 0 w 3353214"/>
              <a:gd name="connsiteY12" fmla="*/ 1302420 h 1316762"/>
              <a:gd name="connsiteX13" fmla="*/ 0 w 3353214"/>
              <a:gd name="connsiteY13" fmla="*/ 1156635 h 1316762"/>
              <a:gd name="connsiteX14" fmla="*/ 0 w 3353214"/>
              <a:gd name="connsiteY14" fmla="*/ 937957 h 1316762"/>
              <a:gd name="connsiteX15" fmla="*/ 0 w 3353214"/>
              <a:gd name="connsiteY15" fmla="*/ 937957 h 1316762"/>
              <a:gd name="connsiteX16" fmla="*/ 0 w 3353214"/>
              <a:gd name="connsiteY16" fmla="*/ 427708 h 1316762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60921 w 3353214"/>
              <a:gd name="connsiteY9" fmla="*/ 1289167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09491 w 3353214"/>
              <a:gd name="connsiteY9" fmla="*/ 1302965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09491 w 3353214"/>
              <a:gd name="connsiteY9" fmla="*/ 1302965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2609491 w 3353214"/>
              <a:gd name="connsiteY9" fmla="*/ 1302965 h 1302965"/>
              <a:gd name="connsiteX10" fmla="*/ 1744289 w 3353214"/>
              <a:gd name="connsiteY10" fmla="*/ 1283766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2609491 w 3353214"/>
              <a:gd name="connsiteY9" fmla="*/ 1302965 h 1302965"/>
              <a:gd name="connsiteX10" fmla="*/ 1757146 w 3353214"/>
              <a:gd name="connsiteY10" fmla="*/ 1297563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302965">
                <a:moveTo>
                  <a:pt x="0" y="427708"/>
                </a:moveTo>
                <a:lnTo>
                  <a:pt x="1420315" y="413910"/>
                </a:lnTo>
                <a:lnTo>
                  <a:pt x="1703177" y="0"/>
                </a:lnTo>
                <a:lnTo>
                  <a:pt x="1988613" y="427708"/>
                </a:lnTo>
                <a:lnTo>
                  <a:pt x="3353214" y="427708"/>
                </a:lnTo>
                <a:lnTo>
                  <a:pt x="3353214" y="937957"/>
                </a:lnTo>
                <a:lnTo>
                  <a:pt x="3353214" y="937957"/>
                </a:lnTo>
                <a:lnTo>
                  <a:pt x="3353214" y="1156635"/>
                </a:lnTo>
                <a:lnTo>
                  <a:pt x="3353214" y="1302420"/>
                </a:lnTo>
                <a:lnTo>
                  <a:pt x="2609491" y="1302965"/>
                </a:lnTo>
                <a:lnTo>
                  <a:pt x="1757146" y="1297563"/>
                </a:lnTo>
                <a:lnTo>
                  <a:pt x="995575" y="1301875"/>
                </a:lnTo>
                <a:lnTo>
                  <a:pt x="0" y="1302420"/>
                </a:lnTo>
                <a:lnTo>
                  <a:pt x="0" y="1156635"/>
                </a:lnTo>
                <a:lnTo>
                  <a:pt x="0" y="937957"/>
                </a:lnTo>
                <a:lnTo>
                  <a:pt x="0" y="937957"/>
                </a:lnTo>
                <a:lnTo>
                  <a:pt x="0" y="427708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108000" tIns="360000" rIns="108000" bIns="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Project title</a:t>
            </a:r>
            <a:endParaRPr lang="en-SE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7B2C361F-A4F9-E755-EB36-88B303F7E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914" y="5394293"/>
            <a:ext cx="3456172" cy="121981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269971">
                <a:moveTo>
                  <a:pt x="0" y="0"/>
                </a:moveTo>
                <a:lnTo>
                  <a:pt x="558869" y="0"/>
                </a:lnTo>
                <a:lnTo>
                  <a:pt x="558869" y="0"/>
                </a:lnTo>
                <a:lnTo>
                  <a:pt x="1397173" y="0"/>
                </a:lnTo>
                <a:lnTo>
                  <a:pt x="3353214" y="0"/>
                </a:lnTo>
                <a:lnTo>
                  <a:pt x="3353214" y="510249"/>
                </a:lnTo>
                <a:lnTo>
                  <a:pt x="3353214" y="510249"/>
                </a:lnTo>
                <a:lnTo>
                  <a:pt x="3353214" y="728927"/>
                </a:lnTo>
                <a:lnTo>
                  <a:pt x="3353214" y="874712"/>
                </a:lnTo>
                <a:lnTo>
                  <a:pt x="1953764" y="875257"/>
                </a:lnTo>
                <a:lnTo>
                  <a:pt x="1667144" y="1269971"/>
                </a:lnTo>
                <a:lnTo>
                  <a:pt x="1407011" y="874167"/>
                </a:lnTo>
                <a:lnTo>
                  <a:pt x="0" y="874712"/>
                </a:lnTo>
                <a:lnTo>
                  <a:pt x="0" y="728927"/>
                </a:lnTo>
                <a:lnTo>
                  <a:pt x="0" y="510249"/>
                </a:lnTo>
                <a:lnTo>
                  <a:pt x="0" y="5102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108000" tIns="0" rIns="108000" bIns="39600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Project title</a:t>
            </a:r>
            <a:endParaRPr lang="en-SE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87BD2893-9913-7105-9025-1045250BD2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367402" y="5394293"/>
            <a:ext cx="3456172" cy="121981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269971">
                <a:moveTo>
                  <a:pt x="0" y="0"/>
                </a:moveTo>
                <a:lnTo>
                  <a:pt x="558869" y="0"/>
                </a:lnTo>
                <a:lnTo>
                  <a:pt x="558869" y="0"/>
                </a:lnTo>
                <a:lnTo>
                  <a:pt x="1397173" y="0"/>
                </a:lnTo>
                <a:lnTo>
                  <a:pt x="3353214" y="0"/>
                </a:lnTo>
                <a:lnTo>
                  <a:pt x="3353214" y="510249"/>
                </a:lnTo>
                <a:lnTo>
                  <a:pt x="3353214" y="510249"/>
                </a:lnTo>
                <a:lnTo>
                  <a:pt x="3353214" y="728927"/>
                </a:lnTo>
                <a:lnTo>
                  <a:pt x="3353214" y="874712"/>
                </a:lnTo>
                <a:lnTo>
                  <a:pt x="1953764" y="875257"/>
                </a:lnTo>
                <a:lnTo>
                  <a:pt x="1667144" y="1269971"/>
                </a:lnTo>
                <a:lnTo>
                  <a:pt x="1407011" y="874167"/>
                </a:lnTo>
                <a:lnTo>
                  <a:pt x="0" y="874712"/>
                </a:lnTo>
                <a:lnTo>
                  <a:pt x="0" y="728927"/>
                </a:lnTo>
                <a:lnTo>
                  <a:pt x="0" y="510249"/>
                </a:lnTo>
                <a:lnTo>
                  <a:pt x="0" y="5102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108000" tIns="0" rIns="108000" bIns="39600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Project title</a:t>
            </a:r>
            <a:endParaRPr lang="en-SE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7C739A2F-9A5E-486B-43DA-F489F2304C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91658" y="4983474"/>
            <a:ext cx="3456172" cy="125150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988613 w 3353214"/>
              <a:gd name="connsiteY3" fmla="*/ 13797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  <a:gd name="connsiteX0" fmla="*/ 0 w 3353214"/>
              <a:gd name="connsiteY0" fmla="*/ 317332 h 1587303"/>
              <a:gd name="connsiteX1" fmla="*/ 558869 w 3353214"/>
              <a:gd name="connsiteY1" fmla="*/ 317332 h 1587303"/>
              <a:gd name="connsiteX2" fmla="*/ 1664605 w 3353214"/>
              <a:gd name="connsiteY2" fmla="*/ 0 h 1587303"/>
              <a:gd name="connsiteX3" fmla="*/ 1988613 w 3353214"/>
              <a:gd name="connsiteY3" fmla="*/ 331129 h 1587303"/>
              <a:gd name="connsiteX4" fmla="*/ 3353214 w 3353214"/>
              <a:gd name="connsiteY4" fmla="*/ 317332 h 1587303"/>
              <a:gd name="connsiteX5" fmla="*/ 3353214 w 3353214"/>
              <a:gd name="connsiteY5" fmla="*/ 827581 h 1587303"/>
              <a:gd name="connsiteX6" fmla="*/ 3353214 w 3353214"/>
              <a:gd name="connsiteY6" fmla="*/ 827581 h 1587303"/>
              <a:gd name="connsiteX7" fmla="*/ 3353214 w 3353214"/>
              <a:gd name="connsiteY7" fmla="*/ 1046259 h 1587303"/>
              <a:gd name="connsiteX8" fmla="*/ 3353214 w 3353214"/>
              <a:gd name="connsiteY8" fmla="*/ 1192044 h 1587303"/>
              <a:gd name="connsiteX9" fmla="*/ 1953764 w 3353214"/>
              <a:gd name="connsiteY9" fmla="*/ 1192589 h 1587303"/>
              <a:gd name="connsiteX10" fmla="*/ 1667144 w 3353214"/>
              <a:gd name="connsiteY10" fmla="*/ 1587303 h 1587303"/>
              <a:gd name="connsiteX11" fmla="*/ 1407011 w 3353214"/>
              <a:gd name="connsiteY11" fmla="*/ 1191499 h 1587303"/>
              <a:gd name="connsiteX12" fmla="*/ 0 w 3353214"/>
              <a:gd name="connsiteY12" fmla="*/ 1192044 h 1587303"/>
              <a:gd name="connsiteX13" fmla="*/ 0 w 3353214"/>
              <a:gd name="connsiteY13" fmla="*/ 1046259 h 1587303"/>
              <a:gd name="connsiteX14" fmla="*/ 0 w 3353214"/>
              <a:gd name="connsiteY14" fmla="*/ 827581 h 1587303"/>
              <a:gd name="connsiteX15" fmla="*/ 0 w 3353214"/>
              <a:gd name="connsiteY15" fmla="*/ 827581 h 1587303"/>
              <a:gd name="connsiteX16" fmla="*/ 0 w 3353214"/>
              <a:gd name="connsiteY16" fmla="*/ 317332 h 1587303"/>
              <a:gd name="connsiteX0" fmla="*/ 0 w 3353214"/>
              <a:gd name="connsiteY0" fmla="*/ 317332 h 1587303"/>
              <a:gd name="connsiteX1" fmla="*/ 1420315 w 3353214"/>
              <a:gd name="connsiteY1" fmla="*/ 303534 h 1587303"/>
              <a:gd name="connsiteX2" fmla="*/ 1664605 w 3353214"/>
              <a:gd name="connsiteY2" fmla="*/ 0 h 1587303"/>
              <a:gd name="connsiteX3" fmla="*/ 1988613 w 3353214"/>
              <a:gd name="connsiteY3" fmla="*/ 331129 h 1587303"/>
              <a:gd name="connsiteX4" fmla="*/ 3353214 w 3353214"/>
              <a:gd name="connsiteY4" fmla="*/ 317332 h 1587303"/>
              <a:gd name="connsiteX5" fmla="*/ 3353214 w 3353214"/>
              <a:gd name="connsiteY5" fmla="*/ 827581 h 1587303"/>
              <a:gd name="connsiteX6" fmla="*/ 3353214 w 3353214"/>
              <a:gd name="connsiteY6" fmla="*/ 827581 h 1587303"/>
              <a:gd name="connsiteX7" fmla="*/ 3353214 w 3353214"/>
              <a:gd name="connsiteY7" fmla="*/ 1046259 h 1587303"/>
              <a:gd name="connsiteX8" fmla="*/ 3353214 w 3353214"/>
              <a:gd name="connsiteY8" fmla="*/ 1192044 h 1587303"/>
              <a:gd name="connsiteX9" fmla="*/ 1953764 w 3353214"/>
              <a:gd name="connsiteY9" fmla="*/ 1192589 h 1587303"/>
              <a:gd name="connsiteX10" fmla="*/ 1667144 w 3353214"/>
              <a:gd name="connsiteY10" fmla="*/ 1587303 h 1587303"/>
              <a:gd name="connsiteX11" fmla="*/ 1407011 w 3353214"/>
              <a:gd name="connsiteY11" fmla="*/ 1191499 h 1587303"/>
              <a:gd name="connsiteX12" fmla="*/ 0 w 3353214"/>
              <a:gd name="connsiteY12" fmla="*/ 1192044 h 1587303"/>
              <a:gd name="connsiteX13" fmla="*/ 0 w 3353214"/>
              <a:gd name="connsiteY13" fmla="*/ 1046259 h 1587303"/>
              <a:gd name="connsiteX14" fmla="*/ 0 w 3353214"/>
              <a:gd name="connsiteY14" fmla="*/ 827581 h 1587303"/>
              <a:gd name="connsiteX15" fmla="*/ 0 w 3353214"/>
              <a:gd name="connsiteY15" fmla="*/ 827581 h 1587303"/>
              <a:gd name="connsiteX16" fmla="*/ 0 w 3353214"/>
              <a:gd name="connsiteY16" fmla="*/ 317332 h 1587303"/>
              <a:gd name="connsiteX0" fmla="*/ 0 w 3353214"/>
              <a:gd name="connsiteY0" fmla="*/ 386317 h 1656288"/>
              <a:gd name="connsiteX1" fmla="*/ 1420315 w 3353214"/>
              <a:gd name="connsiteY1" fmla="*/ 372519 h 1656288"/>
              <a:gd name="connsiteX2" fmla="*/ 1703177 w 3353214"/>
              <a:gd name="connsiteY2" fmla="*/ 0 h 1656288"/>
              <a:gd name="connsiteX3" fmla="*/ 1988613 w 3353214"/>
              <a:gd name="connsiteY3" fmla="*/ 400114 h 1656288"/>
              <a:gd name="connsiteX4" fmla="*/ 3353214 w 3353214"/>
              <a:gd name="connsiteY4" fmla="*/ 386317 h 1656288"/>
              <a:gd name="connsiteX5" fmla="*/ 3353214 w 3353214"/>
              <a:gd name="connsiteY5" fmla="*/ 896566 h 1656288"/>
              <a:gd name="connsiteX6" fmla="*/ 3353214 w 3353214"/>
              <a:gd name="connsiteY6" fmla="*/ 896566 h 1656288"/>
              <a:gd name="connsiteX7" fmla="*/ 3353214 w 3353214"/>
              <a:gd name="connsiteY7" fmla="*/ 1115244 h 1656288"/>
              <a:gd name="connsiteX8" fmla="*/ 3353214 w 3353214"/>
              <a:gd name="connsiteY8" fmla="*/ 1261029 h 1656288"/>
              <a:gd name="connsiteX9" fmla="*/ 1953764 w 3353214"/>
              <a:gd name="connsiteY9" fmla="*/ 1261574 h 1656288"/>
              <a:gd name="connsiteX10" fmla="*/ 1667144 w 3353214"/>
              <a:gd name="connsiteY10" fmla="*/ 1656288 h 1656288"/>
              <a:gd name="connsiteX11" fmla="*/ 1407011 w 3353214"/>
              <a:gd name="connsiteY11" fmla="*/ 1260484 h 1656288"/>
              <a:gd name="connsiteX12" fmla="*/ 0 w 3353214"/>
              <a:gd name="connsiteY12" fmla="*/ 1261029 h 1656288"/>
              <a:gd name="connsiteX13" fmla="*/ 0 w 3353214"/>
              <a:gd name="connsiteY13" fmla="*/ 1115244 h 1656288"/>
              <a:gd name="connsiteX14" fmla="*/ 0 w 3353214"/>
              <a:gd name="connsiteY14" fmla="*/ 896566 h 1656288"/>
              <a:gd name="connsiteX15" fmla="*/ 0 w 3353214"/>
              <a:gd name="connsiteY15" fmla="*/ 896566 h 1656288"/>
              <a:gd name="connsiteX16" fmla="*/ 0 w 3353214"/>
              <a:gd name="connsiteY16" fmla="*/ 386317 h 1656288"/>
              <a:gd name="connsiteX0" fmla="*/ 0 w 3353214"/>
              <a:gd name="connsiteY0" fmla="*/ 386317 h 1656288"/>
              <a:gd name="connsiteX1" fmla="*/ 1420315 w 3353214"/>
              <a:gd name="connsiteY1" fmla="*/ 372519 h 1656288"/>
              <a:gd name="connsiteX2" fmla="*/ 1703177 w 3353214"/>
              <a:gd name="connsiteY2" fmla="*/ 0 h 1656288"/>
              <a:gd name="connsiteX3" fmla="*/ 1988613 w 3353214"/>
              <a:gd name="connsiteY3" fmla="*/ 386317 h 1656288"/>
              <a:gd name="connsiteX4" fmla="*/ 3353214 w 3353214"/>
              <a:gd name="connsiteY4" fmla="*/ 386317 h 1656288"/>
              <a:gd name="connsiteX5" fmla="*/ 3353214 w 3353214"/>
              <a:gd name="connsiteY5" fmla="*/ 896566 h 1656288"/>
              <a:gd name="connsiteX6" fmla="*/ 3353214 w 3353214"/>
              <a:gd name="connsiteY6" fmla="*/ 896566 h 1656288"/>
              <a:gd name="connsiteX7" fmla="*/ 3353214 w 3353214"/>
              <a:gd name="connsiteY7" fmla="*/ 1115244 h 1656288"/>
              <a:gd name="connsiteX8" fmla="*/ 3353214 w 3353214"/>
              <a:gd name="connsiteY8" fmla="*/ 1261029 h 1656288"/>
              <a:gd name="connsiteX9" fmla="*/ 1953764 w 3353214"/>
              <a:gd name="connsiteY9" fmla="*/ 1261574 h 1656288"/>
              <a:gd name="connsiteX10" fmla="*/ 1667144 w 3353214"/>
              <a:gd name="connsiteY10" fmla="*/ 1656288 h 1656288"/>
              <a:gd name="connsiteX11" fmla="*/ 1407011 w 3353214"/>
              <a:gd name="connsiteY11" fmla="*/ 1260484 h 1656288"/>
              <a:gd name="connsiteX12" fmla="*/ 0 w 3353214"/>
              <a:gd name="connsiteY12" fmla="*/ 1261029 h 1656288"/>
              <a:gd name="connsiteX13" fmla="*/ 0 w 3353214"/>
              <a:gd name="connsiteY13" fmla="*/ 1115244 h 1656288"/>
              <a:gd name="connsiteX14" fmla="*/ 0 w 3353214"/>
              <a:gd name="connsiteY14" fmla="*/ 896566 h 1656288"/>
              <a:gd name="connsiteX15" fmla="*/ 0 w 3353214"/>
              <a:gd name="connsiteY15" fmla="*/ 896566 h 1656288"/>
              <a:gd name="connsiteX16" fmla="*/ 0 w 3353214"/>
              <a:gd name="connsiteY16" fmla="*/ 386317 h 1656288"/>
              <a:gd name="connsiteX0" fmla="*/ 0 w 3353214"/>
              <a:gd name="connsiteY0" fmla="*/ 427708 h 1697679"/>
              <a:gd name="connsiteX1" fmla="*/ 1420315 w 3353214"/>
              <a:gd name="connsiteY1" fmla="*/ 413910 h 1697679"/>
              <a:gd name="connsiteX2" fmla="*/ 1703177 w 3353214"/>
              <a:gd name="connsiteY2" fmla="*/ 0 h 1697679"/>
              <a:gd name="connsiteX3" fmla="*/ 1988613 w 3353214"/>
              <a:gd name="connsiteY3" fmla="*/ 427708 h 1697679"/>
              <a:gd name="connsiteX4" fmla="*/ 3353214 w 3353214"/>
              <a:gd name="connsiteY4" fmla="*/ 427708 h 1697679"/>
              <a:gd name="connsiteX5" fmla="*/ 3353214 w 3353214"/>
              <a:gd name="connsiteY5" fmla="*/ 937957 h 1697679"/>
              <a:gd name="connsiteX6" fmla="*/ 3353214 w 3353214"/>
              <a:gd name="connsiteY6" fmla="*/ 937957 h 1697679"/>
              <a:gd name="connsiteX7" fmla="*/ 3353214 w 3353214"/>
              <a:gd name="connsiteY7" fmla="*/ 1156635 h 1697679"/>
              <a:gd name="connsiteX8" fmla="*/ 3353214 w 3353214"/>
              <a:gd name="connsiteY8" fmla="*/ 1302420 h 1697679"/>
              <a:gd name="connsiteX9" fmla="*/ 1953764 w 3353214"/>
              <a:gd name="connsiteY9" fmla="*/ 1302965 h 1697679"/>
              <a:gd name="connsiteX10" fmla="*/ 1667144 w 3353214"/>
              <a:gd name="connsiteY10" fmla="*/ 1697679 h 1697679"/>
              <a:gd name="connsiteX11" fmla="*/ 1407011 w 3353214"/>
              <a:gd name="connsiteY11" fmla="*/ 1301875 h 1697679"/>
              <a:gd name="connsiteX12" fmla="*/ 0 w 3353214"/>
              <a:gd name="connsiteY12" fmla="*/ 1302420 h 1697679"/>
              <a:gd name="connsiteX13" fmla="*/ 0 w 3353214"/>
              <a:gd name="connsiteY13" fmla="*/ 1156635 h 1697679"/>
              <a:gd name="connsiteX14" fmla="*/ 0 w 3353214"/>
              <a:gd name="connsiteY14" fmla="*/ 937957 h 1697679"/>
              <a:gd name="connsiteX15" fmla="*/ 0 w 3353214"/>
              <a:gd name="connsiteY15" fmla="*/ 937957 h 1697679"/>
              <a:gd name="connsiteX16" fmla="*/ 0 w 3353214"/>
              <a:gd name="connsiteY16" fmla="*/ 427708 h 1697679"/>
              <a:gd name="connsiteX0" fmla="*/ 0 w 3353214"/>
              <a:gd name="connsiteY0" fmla="*/ 427708 h 1325159"/>
              <a:gd name="connsiteX1" fmla="*/ 1420315 w 3353214"/>
              <a:gd name="connsiteY1" fmla="*/ 413910 h 1325159"/>
              <a:gd name="connsiteX2" fmla="*/ 1703177 w 3353214"/>
              <a:gd name="connsiteY2" fmla="*/ 0 h 1325159"/>
              <a:gd name="connsiteX3" fmla="*/ 1988613 w 3353214"/>
              <a:gd name="connsiteY3" fmla="*/ 427708 h 1325159"/>
              <a:gd name="connsiteX4" fmla="*/ 3353214 w 3353214"/>
              <a:gd name="connsiteY4" fmla="*/ 427708 h 1325159"/>
              <a:gd name="connsiteX5" fmla="*/ 3353214 w 3353214"/>
              <a:gd name="connsiteY5" fmla="*/ 937957 h 1325159"/>
              <a:gd name="connsiteX6" fmla="*/ 3353214 w 3353214"/>
              <a:gd name="connsiteY6" fmla="*/ 937957 h 1325159"/>
              <a:gd name="connsiteX7" fmla="*/ 3353214 w 3353214"/>
              <a:gd name="connsiteY7" fmla="*/ 1156635 h 1325159"/>
              <a:gd name="connsiteX8" fmla="*/ 3353214 w 3353214"/>
              <a:gd name="connsiteY8" fmla="*/ 1302420 h 1325159"/>
              <a:gd name="connsiteX9" fmla="*/ 1953764 w 3353214"/>
              <a:gd name="connsiteY9" fmla="*/ 1302965 h 1325159"/>
              <a:gd name="connsiteX10" fmla="*/ 1667145 w 3353214"/>
              <a:gd name="connsiteY10" fmla="*/ 1325159 h 1325159"/>
              <a:gd name="connsiteX11" fmla="*/ 1407011 w 3353214"/>
              <a:gd name="connsiteY11" fmla="*/ 1301875 h 1325159"/>
              <a:gd name="connsiteX12" fmla="*/ 0 w 3353214"/>
              <a:gd name="connsiteY12" fmla="*/ 1302420 h 1325159"/>
              <a:gd name="connsiteX13" fmla="*/ 0 w 3353214"/>
              <a:gd name="connsiteY13" fmla="*/ 1156635 h 1325159"/>
              <a:gd name="connsiteX14" fmla="*/ 0 w 3353214"/>
              <a:gd name="connsiteY14" fmla="*/ 937957 h 1325159"/>
              <a:gd name="connsiteX15" fmla="*/ 0 w 3353214"/>
              <a:gd name="connsiteY15" fmla="*/ 937957 h 1325159"/>
              <a:gd name="connsiteX16" fmla="*/ 0 w 3353214"/>
              <a:gd name="connsiteY16" fmla="*/ 427708 h 1325159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1953764 w 3353214"/>
              <a:gd name="connsiteY9" fmla="*/ 1302965 h 1302965"/>
              <a:gd name="connsiteX10" fmla="*/ 1705717 w 3353214"/>
              <a:gd name="connsiteY10" fmla="*/ 1297564 h 1302965"/>
              <a:gd name="connsiteX11" fmla="*/ 1407011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1953764 w 3353214"/>
              <a:gd name="connsiteY9" fmla="*/ 1302965 h 1302965"/>
              <a:gd name="connsiteX10" fmla="*/ 1705717 w 3353214"/>
              <a:gd name="connsiteY10" fmla="*/ 1297564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5220"/>
              <a:gd name="connsiteY0" fmla="*/ 427708 h 1316762"/>
              <a:gd name="connsiteX1" fmla="*/ 1420315 w 3355220"/>
              <a:gd name="connsiteY1" fmla="*/ 413910 h 1316762"/>
              <a:gd name="connsiteX2" fmla="*/ 1703177 w 3355220"/>
              <a:gd name="connsiteY2" fmla="*/ 0 h 1316762"/>
              <a:gd name="connsiteX3" fmla="*/ 1988613 w 3355220"/>
              <a:gd name="connsiteY3" fmla="*/ 427708 h 1316762"/>
              <a:gd name="connsiteX4" fmla="*/ 3353214 w 3355220"/>
              <a:gd name="connsiteY4" fmla="*/ 427708 h 1316762"/>
              <a:gd name="connsiteX5" fmla="*/ 3353214 w 3355220"/>
              <a:gd name="connsiteY5" fmla="*/ 937957 h 1316762"/>
              <a:gd name="connsiteX6" fmla="*/ 3353214 w 3355220"/>
              <a:gd name="connsiteY6" fmla="*/ 937957 h 1316762"/>
              <a:gd name="connsiteX7" fmla="*/ 3353214 w 3355220"/>
              <a:gd name="connsiteY7" fmla="*/ 1156635 h 1316762"/>
              <a:gd name="connsiteX8" fmla="*/ 3353214 w 3355220"/>
              <a:gd name="connsiteY8" fmla="*/ 1302420 h 1316762"/>
              <a:gd name="connsiteX9" fmla="*/ 3355220 w 3355220"/>
              <a:gd name="connsiteY9" fmla="*/ 1316762 h 1316762"/>
              <a:gd name="connsiteX10" fmla="*/ 1705717 w 3355220"/>
              <a:gd name="connsiteY10" fmla="*/ 1297564 h 1316762"/>
              <a:gd name="connsiteX11" fmla="*/ 995575 w 3355220"/>
              <a:gd name="connsiteY11" fmla="*/ 1301875 h 1316762"/>
              <a:gd name="connsiteX12" fmla="*/ 0 w 3355220"/>
              <a:gd name="connsiteY12" fmla="*/ 1302420 h 1316762"/>
              <a:gd name="connsiteX13" fmla="*/ 0 w 3355220"/>
              <a:gd name="connsiteY13" fmla="*/ 1156635 h 1316762"/>
              <a:gd name="connsiteX14" fmla="*/ 0 w 3355220"/>
              <a:gd name="connsiteY14" fmla="*/ 937957 h 1316762"/>
              <a:gd name="connsiteX15" fmla="*/ 0 w 3355220"/>
              <a:gd name="connsiteY15" fmla="*/ 937957 h 1316762"/>
              <a:gd name="connsiteX16" fmla="*/ 0 w 3355220"/>
              <a:gd name="connsiteY16" fmla="*/ 427708 h 1316762"/>
              <a:gd name="connsiteX0" fmla="*/ 0 w 3355220"/>
              <a:gd name="connsiteY0" fmla="*/ 427708 h 1325158"/>
              <a:gd name="connsiteX1" fmla="*/ 1420315 w 3355220"/>
              <a:gd name="connsiteY1" fmla="*/ 413910 h 1325158"/>
              <a:gd name="connsiteX2" fmla="*/ 1703177 w 3355220"/>
              <a:gd name="connsiteY2" fmla="*/ 0 h 1325158"/>
              <a:gd name="connsiteX3" fmla="*/ 1988613 w 3355220"/>
              <a:gd name="connsiteY3" fmla="*/ 427708 h 1325158"/>
              <a:gd name="connsiteX4" fmla="*/ 3353214 w 3355220"/>
              <a:gd name="connsiteY4" fmla="*/ 427708 h 1325158"/>
              <a:gd name="connsiteX5" fmla="*/ 3353214 w 3355220"/>
              <a:gd name="connsiteY5" fmla="*/ 937957 h 1325158"/>
              <a:gd name="connsiteX6" fmla="*/ 3353214 w 3355220"/>
              <a:gd name="connsiteY6" fmla="*/ 937957 h 1325158"/>
              <a:gd name="connsiteX7" fmla="*/ 3353214 w 3355220"/>
              <a:gd name="connsiteY7" fmla="*/ 1156635 h 1325158"/>
              <a:gd name="connsiteX8" fmla="*/ 3353214 w 3355220"/>
              <a:gd name="connsiteY8" fmla="*/ 1302420 h 1325158"/>
              <a:gd name="connsiteX9" fmla="*/ 3355220 w 3355220"/>
              <a:gd name="connsiteY9" fmla="*/ 1316762 h 1325158"/>
              <a:gd name="connsiteX10" fmla="*/ 1705717 w 3355220"/>
              <a:gd name="connsiteY10" fmla="*/ 1325158 h 1325158"/>
              <a:gd name="connsiteX11" fmla="*/ 995575 w 3355220"/>
              <a:gd name="connsiteY11" fmla="*/ 1301875 h 1325158"/>
              <a:gd name="connsiteX12" fmla="*/ 0 w 3355220"/>
              <a:gd name="connsiteY12" fmla="*/ 1302420 h 1325158"/>
              <a:gd name="connsiteX13" fmla="*/ 0 w 3355220"/>
              <a:gd name="connsiteY13" fmla="*/ 1156635 h 1325158"/>
              <a:gd name="connsiteX14" fmla="*/ 0 w 3355220"/>
              <a:gd name="connsiteY14" fmla="*/ 937957 h 1325158"/>
              <a:gd name="connsiteX15" fmla="*/ 0 w 3355220"/>
              <a:gd name="connsiteY15" fmla="*/ 937957 h 1325158"/>
              <a:gd name="connsiteX16" fmla="*/ 0 w 3355220"/>
              <a:gd name="connsiteY16" fmla="*/ 427708 h 1325158"/>
              <a:gd name="connsiteX0" fmla="*/ 0 w 3353214"/>
              <a:gd name="connsiteY0" fmla="*/ 427708 h 1325158"/>
              <a:gd name="connsiteX1" fmla="*/ 1420315 w 3353214"/>
              <a:gd name="connsiteY1" fmla="*/ 413910 h 1325158"/>
              <a:gd name="connsiteX2" fmla="*/ 1703177 w 3353214"/>
              <a:gd name="connsiteY2" fmla="*/ 0 h 1325158"/>
              <a:gd name="connsiteX3" fmla="*/ 1988613 w 3353214"/>
              <a:gd name="connsiteY3" fmla="*/ 427708 h 1325158"/>
              <a:gd name="connsiteX4" fmla="*/ 3353214 w 3353214"/>
              <a:gd name="connsiteY4" fmla="*/ 427708 h 1325158"/>
              <a:gd name="connsiteX5" fmla="*/ 3353214 w 3353214"/>
              <a:gd name="connsiteY5" fmla="*/ 937957 h 1325158"/>
              <a:gd name="connsiteX6" fmla="*/ 3353214 w 3353214"/>
              <a:gd name="connsiteY6" fmla="*/ 937957 h 1325158"/>
              <a:gd name="connsiteX7" fmla="*/ 3353214 w 3353214"/>
              <a:gd name="connsiteY7" fmla="*/ 1156635 h 1325158"/>
              <a:gd name="connsiteX8" fmla="*/ 3353214 w 3353214"/>
              <a:gd name="connsiteY8" fmla="*/ 1302420 h 1325158"/>
              <a:gd name="connsiteX9" fmla="*/ 2763780 w 3353214"/>
              <a:gd name="connsiteY9" fmla="*/ 1316762 h 1325158"/>
              <a:gd name="connsiteX10" fmla="*/ 1705717 w 3353214"/>
              <a:gd name="connsiteY10" fmla="*/ 1325158 h 1325158"/>
              <a:gd name="connsiteX11" fmla="*/ 995575 w 3353214"/>
              <a:gd name="connsiteY11" fmla="*/ 1301875 h 1325158"/>
              <a:gd name="connsiteX12" fmla="*/ 0 w 3353214"/>
              <a:gd name="connsiteY12" fmla="*/ 1302420 h 1325158"/>
              <a:gd name="connsiteX13" fmla="*/ 0 w 3353214"/>
              <a:gd name="connsiteY13" fmla="*/ 1156635 h 1325158"/>
              <a:gd name="connsiteX14" fmla="*/ 0 w 3353214"/>
              <a:gd name="connsiteY14" fmla="*/ 937957 h 1325158"/>
              <a:gd name="connsiteX15" fmla="*/ 0 w 3353214"/>
              <a:gd name="connsiteY15" fmla="*/ 937957 h 1325158"/>
              <a:gd name="connsiteX16" fmla="*/ 0 w 3353214"/>
              <a:gd name="connsiteY16" fmla="*/ 427708 h 1325158"/>
              <a:gd name="connsiteX0" fmla="*/ 0 w 3353214"/>
              <a:gd name="connsiteY0" fmla="*/ 427708 h 1325158"/>
              <a:gd name="connsiteX1" fmla="*/ 1420315 w 3353214"/>
              <a:gd name="connsiteY1" fmla="*/ 413910 h 1325158"/>
              <a:gd name="connsiteX2" fmla="*/ 1703177 w 3353214"/>
              <a:gd name="connsiteY2" fmla="*/ 0 h 1325158"/>
              <a:gd name="connsiteX3" fmla="*/ 1988613 w 3353214"/>
              <a:gd name="connsiteY3" fmla="*/ 427708 h 1325158"/>
              <a:gd name="connsiteX4" fmla="*/ 3353214 w 3353214"/>
              <a:gd name="connsiteY4" fmla="*/ 427708 h 1325158"/>
              <a:gd name="connsiteX5" fmla="*/ 3353214 w 3353214"/>
              <a:gd name="connsiteY5" fmla="*/ 937957 h 1325158"/>
              <a:gd name="connsiteX6" fmla="*/ 3353214 w 3353214"/>
              <a:gd name="connsiteY6" fmla="*/ 937957 h 1325158"/>
              <a:gd name="connsiteX7" fmla="*/ 3353214 w 3353214"/>
              <a:gd name="connsiteY7" fmla="*/ 1156635 h 1325158"/>
              <a:gd name="connsiteX8" fmla="*/ 3353214 w 3353214"/>
              <a:gd name="connsiteY8" fmla="*/ 1302420 h 1325158"/>
              <a:gd name="connsiteX9" fmla="*/ 2763780 w 3353214"/>
              <a:gd name="connsiteY9" fmla="*/ 1316762 h 1325158"/>
              <a:gd name="connsiteX10" fmla="*/ 1692859 w 3353214"/>
              <a:gd name="connsiteY10" fmla="*/ 1325158 h 1325158"/>
              <a:gd name="connsiteX11" fmla="*/ 995575 w 3353214"/>
              <a:gd name="connsiteY11" fmla="*/ 1301875 h 1325158"/>
              <a:gd name="connsiteX12" fmla="*/ 0 w 3353214"/>
              <a:gd name="connsiteY12" fmla="*/ 1302420 h 1325158"/>
              <a:gd name="connsiteX13" fmla="*/ 0 w 3353214"/>
              <a:gd name="connsiteY13" fmla="*/ 1156635 h 1325158"/>
              <a:gd name="connsiteX14" fmla="*/ 0 w 3353214"/>
              <a:gd name="connsiteY14" fmla="*/ 937957 h 1325158"/>
              <a:gd name="connsiteX15" fmla="*/ 0 w 3353214"/>
              <a:gd name="connsiteY15" fmla="*/ 937957 h 1325158"/>
              <a:gd name="connsiteX16" fmla="*/ 0 w 3353214"/>
              <a:gd name="connsiteY16" fmla="*/ 427708 h 1325158"/>
              <a:gd name="connsiteX0" fmla="*/ 0 w 3353214"/>
              <a:gd name="connsiteY0" fmla="*/ 427708 h 1316762"/>
              <a:gd name="connsiteX1" fmla="*/ 1420315 w 3353214"/>
              <a:gd name="connsiteY1" fmla="*/ 413910 h 1316762"/>
              <a:gd name="connsiteX2" fmla="*/ 1703177 w 3353214"/>
              <a:gd name="connsiteY2" fmla="*/ 0 h 1316762"/>
              <a:gd name="connsiteX3" fmla="*/ 1988613 w 3353214"/>
              <a:gd name="connsiteY3" fmla="*/ 427708 h 1316762"/>
              <a:gd name="connsiteX4" fmla="*/ 3353214 w 3353214"/>
              <a:gd name="connsiteY4" fmla="*/ 427708 h 1316762"/>
              <a:gd name="connsiteX5" fmla="*/ 3353214 w 3353214"/>
              <a:gd name="connsiteY5" fmla="*/ 937957 h 1316762"/>
              <a:gd name="connsiteX6" fmla="*/ 3353214 w 3353214"/>
              <a:gd name="connsiteY6" fmla="*/ 937957 h 1316762"/>
              <a:gd name="connsiteX7" fmla="*/ 3353214 w 3353214"/>
              <a:gd name="connsiteY7" fmla="*/ 1156635 h 1316762"/>
              <a:gd name="connsiteX8" fmla="*/ 3353214 w 3353214"/>
              <a:gd name="connsiteY8" fmla="*/ 1302420 h 1316762"/>
              <a:gd name="connsiteX9" fmla="*/ 2763780 w 3353214"/>
              <a:gd name="connsiteY9" fmla="*/ 1316762 h 1316762"/>
              <a:gd name="connsiteX10" fmla="*/ 1744289 w 3353214"/>
              <a:gd name="connsiteY10" fmla="*/ 1311361 h 1316762"/>
              <a:gd name="connsiteX11" fmla="*/ 995575 w 3353214"/>
              <a:gd name="connsiteY11" fmla="*/ 1301875 h 1316762"/>
              <a:gd name="connsiteX12" fmla="*/ 0 w 3353214"/>
              <a:gd name="connsiteY12" fmla="*/ 1302420 h 1316762"/>
              <a:gd name="connsiteX13" fmla="*/ 0 w 3353214"/>
              <a:gd name="connsiteY13" fmla="*/ 1156635 h 1316762"/>
              <a:gd name="connsiteX14" fmla="*/ 0 w 3353214"/>
              <a:gd name="connsiteY14" fmla="*/ 937957 h 1316762"/>
              <a:gd name="connsiteX15" fmla="*/ 0 w 3353214"/>
              <a:gd name="connsiteY15" fmla="*/ 937957 h 1316762"/>
              <a:gd name="connsiteX16" fmla="*/ 0 w 3353214"/>
              <a:gd name="connsiteY16" fmla="*/ 427708 h 1316762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60921 w 3353214"/>
              <a:gd name="connsiteY9" fmla="*/ 1289167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09491 w 3353214"/>
              <a:gd name="connsiteY9" fmla="*/ 1302965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09491 w 3353214"/>
              <a:gd name="connsiteY9" fmla="*/ 1302965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2609491 w 3353214"/>
              <a:gd name="connsiteY9" fmla="*/ 1302965 h 1302965"/>
              <a:gd name="connsiteX10" fmla="*/ 1744289 w 3353214"/>
              <a:gd name="connsiteY10" fmla="*/ 1283766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2609491 w 3353214"/>
              <a:gd name="connsiteY9" fmla="*/ 1302965 h 1302965"/>
              <a:gd name="connsiteX10" fmla="*/ 1757146 w 3353214"/>
              <a:gd name="connsiteY10" fmla="*/ 1297563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302965">
                <a:moveTo>
                  <a:pt x="0" y="427708"/>
                </a:moveTo>
                <a:lnTo>
                  <a:pt x="1420315" y="413910"/>
                </a:lnTo>
                <a:lnTo>
                  <a:pt x="1703177" y="0"/>
                </a:lnTo>
                <a:lnTo>
                  <a:pt x="1988613" y="427708"/>
                </a:lnTo>
                <a:lnTo>
                  <a:pt x="3353214" y="427708"/>
                </a:lnTo>
                <a:lnTo>
                  <a:pt x="3353214" y="937957"/>
                </a:lnTo>
                <a:lnTo>
                  <a:pt x="3353214" y="937957"/>
                </a:lnTo>
                <a:lnTo>
                  <a:pt x="3353214" y="1156635"/>
                </a:lnTo>
                <a:lnTo>
                  <a:pt x="3353214" y="1302420"/>
                </a:lnTo>
                <a:lnTo>
                  <a:pt x="2609491" y="1302965"/>
                </a:lnTo>
                <a:lnTo>
                  <a:pt x="1757146" y="1297563"/>
                </a:lnTo>
                <a:lnTo>
                  <a:pt x="995575" y="1301875"/>
                </a:lnTo>
                <a:lnTo>
                  <a:pt x="0" y="1302420"/>
                </a:lnTo>
                <a:lnTo>
                  <a:pt x="0" y="1156635"/>
                </a:lnTo>
                <a:lnTo>
                  <a:pt x="0" y="937957"/>
                </a:lnTo>
                <a:lnTo>
                  <a:pt x="0" y="937957"/>
                </a:lnTo>
                <a:lnTo>
                  <a:pt x="0" y="427708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08000" tIns="360000" rIns="108000" bIns="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Project title</a:t>
            </a:r>
            <a:endParaRPr lang="en-SE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9124E34B-2C89-927A-5E83-7B9C06E932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426" y="6773136"/>
            <a:ext cx="3456167" cy="16768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D8934249-5653-C43B-5DBB-154E48F445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355152" y="6773135"/>
            <a:ext cx="3456167" cy="16768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4D8E1EEA-2EAB-3AEC-6287-9D754B284E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5916" y="6768952"/>
            <a:ext cx="3456167" cy="16768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F59B5A1-831B-EA08-5214-B0714CA259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71996" y="3124759"/>
            <a:ext cx="3456167" cy="1676895"/>
          </a:xfrm>
        </p:spPr>
        <p:txBody>
          <a:bodyPr anchor="b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EF0BDC5D-61C0-1E9A-8AD9-3C03A4043A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872091" y="3124759"/>
            <a:ext cx="3456167" cy="1676895"/>
          </a:xfrm>
        </p:spPr>
        <p:txBody>
          <a:bodyPr anchor="b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386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uiExpand="1" build="p" animBg="1">
        <p:tmplLst>
          <p:tmpl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uiExpand="1" build="p" animBg="1">
        <p:tmplLst>
          <p:tmpl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uiExpand="1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uiExpand="1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uiExpand="1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imple 4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98D0315-D205-1B4A-C4ED-2CCDBF0D58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78041" y="4263593"/>
            <a:ext cx="881432" cy="865659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SE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AD591218-DB26-0DE2-D37C-9E10E64072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38318" y="4263593"/>
            <a:ext cx="881432" cy="865659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SE"/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1535D11-6F49-4D9C-F7EE-FC4795FDDE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82148" y="6502678"/>
            <a:ext cx="881432" cy="865659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SE"/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611FC91D-C62E-F1C7-0CB4-D3907BFE4C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64317" y="6502678"/>
            <a:ext cx="881432" cy="865659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  <a:endParaRPr lang="en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9" name="Rubrik 1">
            <a:extLst>
              <a:ext uri="{FF2B5EF4-FFF2-40B4-BE49-F238E27FC236}">
                <a16:creationId xmlns:a16="http://schemas.microsoft.com/office/drawing/2014/main" id="{C8948A93-1500-3120-D151-04FEC80ED7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5267E755-A174-194D-DFCD-DCCF487654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BB30DB-1C24-F321-70EE-D9DBBA0414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7210" y="5394293"/>
            <a:ext cx="3456172" cy="121981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269971">
                <a:moveTo>
                  <a:pt x="0" y="0"/>
                </a:moveTo>
                <a:lnTo>
                  <a:pt x="558869" y="0"/>
                </a:lnTo>
                <a:lnTo>
                  <a:pt x="558869" y="0"/>
                </a:lnTo>
                <a:lnTo>
                  <a:pt x="1397173" y="0"/>
                </a:lnTo>
                <a:lnTo>
                  <a:pt x="3353214" y="0"/>
                </a:lnTo>
                <a:lnTo>
                  <a:pt x="3353214" y="510249"/>
                </a:lnTo>
                <a:lnTo>
                  <a:pt x="3353214" y="510249"/>
                </a:lnTo>
                <a:lnTo>
                  <a:pt x="3353214" y="728927"/>
                </a:lnTo>
                <a:lnTo>
                  <a:pt x="3353214" y="874712"/>
                </a:lnTo>
                <a:lnTo>
                  <a:pt x="1953764" y="875257"/>
                </a:lnTo>
                <a:lnTo>
                  <a:pt x="1667144" y="1269971"/>
                </a:lnTo>
                <a:lnTo>
                  <a:pt x="1407011" y="874167"/>
                </a:lnTo>
                <a:lnTo>
                  <a:pt x="0" y="874712"/>
                </a:lnTo>
                <a:lnTo>
                  <a:pt x="0" y="728927"/>
                </a:lnTo>
                <a:lnTo>
                  <a:pt x="0" y="510249"/>
                </a:lnTo>
                <a:lnTo>
                  <a:pt x="0" y="51024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08000" tIns="0" rIns="108000" bIns="39600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Project title</a:t>
            </a:r>
            <a:endParaRPr lang="en-SE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6EFA3D7-F67E-2BF7-938E-37AEC8EB28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2954" y="4983475"/>
            <a:ext cx="3456172" cy="125150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988613 w 3353214"/>
              <a:gd name="connsiteY3" fmla="*/ 13797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  <a:gd name="connsiteX0" fmla="*/ 0 w 3353214"/>
              <a:gd name="connsiteY0" fmla="*/ 317332 h 1587303"/>
              <a:gd name="connsiteX1" fmla="*/ 558869 w 3353214"/>
              <a:gd name="connsiteY1" fmla="*/ 317332 h 1587303"/>
              <a:gd name="connsiteX2" fmla="*/ 1664605 w 3353214"/>
              <a:gd name="connsiteY2" fmla="*/ 0 h 1587303"/>
              <a:gd name="connsiteX3" fmla="*/ 1988613 w 3353214"/>
              <a:gd name="connsiteY3" fmla="*/ 331129 h 1587303"/>
              <a:gd name="connsiteX4" fmla="*/ 3353214 w 3353214"/>
              <a:gd name="connsiteY4" fmla="*/ 317332 h 1587303"/>
              <a:gd name="connsiteX5" fmla="*/ 3353214 w 3353214"/>
              <a:gd name="connsiteY5" fmla="*/ 827581 h 1587303"/>
              <a:gd name="connsiteX6" fmla="*/ 3353214 w 3353214"/>
              <a:gd name="connsiteY6" fmla="*/ 827581 h 1587303"/>
              <a:gd name="connsiteX7" fmla="*/ 3353214 w 3353214"/>
              <a:gd name="connsiteY7" fmla="*/ 1046259 h 1587303"/>
              <a:gd name="connsiteX8" fmla="*/ 3353214 w 3353214"/>
              <a:gd name="connsiteY8" fmla="*/ 1192044 h 1587303"/>
              <a:gd name="connsiteX9" fmla="*/ 1953764 w 3353214"/>
              <a:gd name="connsiteY9" fmla="*/ 1192589 h 1587303"/>
              <a:gd name="connsiteX10" fmla="*/ 1667144 w 3353214"/>
              <a:gd name="connsiteY10" fmla="*/ 1587303 h 1587303"/>
              <a:gd name="connsiteX11" fmla="*/ 1407011 w 3353214"/>
              <a:gd name="connsiteY11" fmla="*/ 1191499 h 1587303"/>
              <a:gd name="connsiteX12" fmla="*/ 0 w 3353214"/>
              <a:gd name="connsiteY12" fmla="*/ 1192044 h 1587303"/>
              <a:gd name="connsiteX13" fmla="*/ 0 w 3353214"/>
              <a:gd name="connsiteY13" fmla="*/ 1046259 h 1587303"/>
              <a:gd name="connsiteX14" fmla="*/ 0 w 3353214"/>
              <a:gd name="connsiteY14" fmla="*/ 827581 h 1587303"/>
              <a:gd name="connsiteX15" fmla="*/ 0 w 3353214"/>
              <a:gd name="connsiteY15" fmla="*/ 827581 h 1587303"/>
              <a:gd name="connsiteX16" fmla="*/ 0 w 3353214"/>
              <a:gd name="connsiteY16" fmla="*/ 317332 h 1587303"/>
              <a:gd name="connsiteX0" fmla="*/ 0 w 3353214"/>
              <a:gd name="connsiteY0" fmla="*/ 317332 h 1587303"/>
              <a:gd name="connsiteX1" fmla="*/ 1420315 w 3353214"/>
              <a:gd name="connsiteY1" fmla="*/ 303534 h 1587303"/>
              <a:gd name="connsiteX2" fmla="*/ 1664605 w 3353214"/>
              <a:gd name="connsiteY2" fmla="*/ 0 h 1587303"/>
              <a:gd name="connsiteX3" fmla="*/ 1988613 w 3353214"/>
              <a:gd name="connsiteY3" fmla="*/ 331129 h 1587303"/>
              <a:gd name="connsiteX4" fmla="*/ 3353214 w 3353214"/>
              <a:gd name="connsiteY4" fmla="*/ 317332 h 1587303"/>
              <a:gd name="connsiteX5" fmla="*/ 3353214 w 3353214"/>
              <a:gd name="connsiteY5" fmla="*/ 827581 h 1587303"/>
              <a:gd name="connsiteX6" fmla="*/ 3353214 w 3353214"/>
              <a:gd name="connsiteY6" fmla="*/ 827581 h 1587303"/>
              <a:gd name="connsiteX7" fmla="*/ 3353214 w 3353214"/>
              <a:gd name="connsiteY7" fmla="*/ 1046259 h 1587303"/>
              <a:gd name="connsiteX8" fmla="*/ 3353214 w 3353214"/>
              <a:gd name="connsiteY8" fmla="*/ 1192044 h 1587303"/>
              <a:gd name="connsiteX9" fmla="*/ 1953764 w 3353214"/>
              <a:gd name="connsiteY9" fmla="*/ 1192589 h 1587303"/>
              <a:gd name="connsiteX10" fmla="*/ 1667144 w 3353214"/>
              <a:gd name="connsiteY10" fmla="*/ 1587303 h 1587303"/>
              <a:gd name="connsiteX11" fmla="*/ 1407011 w 3353214"/>
              <a:gd name="connsiteY11" fmla="*/ 1191499 h 1587303"/>
              <a:gd name="connsiteX12" fmla="*/ 0 w 3353214"/>
              <a:gd name="connsiteY12" fmla="*/ 1192044 h 1587303"/>
              <a:gd name="connsiteX13" fmla="*/ 0 w 3353214"/>
              <a:gd name="connsiteY13" fmla="*/ 1046259 h 1587303"/>
              <a:gd name="connsiteX14" fmla="*/ 0 w 3353214"/>
              <a:gd name="connsiteY14" fmla="*/ 827581 h 1587303"/>
              <a:gd name="connsiteX15" fmla="*/ 0 w 3353214"/>
              <a:gd name="connsiteY15" fmla="*/ 827581 h 1587303"/>
              <a:gd name="connsiteX16" fmla="*/ 0 w 3353214"/>
              <a:gd name="connsiteY16" fmla="*/ 317332 h 1587303"/>
              <a:gd name="connsiteX0" fmla="*/ 0 w 3353214"/>
              <a:gd name="connsiteY0" fmla="*/ 386317 h 1656288"/>
              <a:gd name="connsiteX1" fmla="*/ 1420315 w 3353214"/>
              <a:gd name="connsiteY1" fmla="*/ 372519 h 1656288"/>
              <a:gd name="connsiteX2" fmla="*/ 1703177 w 3353214"/>
              <a:gd name="connsiteY2" fmla="*/ 0 h 1656288"/>
              <a:gd name="connsiteX3" fmla="*/ 1988613 w 3353214"/>
              <a:gd name="connsiteY3" fmla="*/ 400114 h 1656288"/>
              <a:gd name="connsiteX4" fmla="*/ 3353214 w 3353214"/>
              <a:gd name="connsiteY4" fmla="*/ 386317 h 1656288"/>
              <a:gd name="connsiteX5" fmla="*/ 3353214 w 3353214"/>
              <a:gd name="connsiteY5" fmla="*/ 896566 h 1656288"/>
              <a:gd name="connsiteX6" fmla="*/ 3353214 w 3353214"/>
              <a:gd name="connsiteY6" fmla="*/ 896566 h 1656288"/>
              <a:gd name="connsiteX7" fmla="*/ 3353214 w 3353214"/>
              <a:gd name="connsiteY7" fmla="*/ 1115244 h 1656288"/>
              <a:gd name="connsiteX8" fmla="*/ 3353214 w 3353214"/>
              <a:gd name="connsiteY8" fmla="*/ 1261029 h 1656288"/>
              <a:gd name="connsiteX9" fmla="*/ 1953764 w 3353214"/>
              <a:gd name="connsiteY9" fmla="*/ 1261574 h 1656288"/>
              <a:gd name="connsiteX10" fmla="*/ 1667144 w 3353214"/>
              <a:gd name="connsiteY10" fmla="*/ 1656288 h 1656288"/>
              <a:gd name="connsiteX11" fmla="*/ 1407011 w 3353214"/>
              <a:gd name="connsiteY11" fmla="*/ 1260484 h 1656288"/>
              <a:gd name="connsiteX12" fmla="*/ 0 w 3353214"/>
              <a:gd name="connsiteY12" fmla="*/ 1261029 h 1656288"/>
              <a:gd name="connsiteX13" fmla="*/ 0 w 3353214"/>
              <a:gd name="connsiteY13" fmla="*/ 1115244 h 1656288"/>
              <a:gd name="connsiteX14" fmla="*/ 0 w 3353214"/>
              <a:gd name="connsiteY14" fmla="*/ 896566 h 1656288"/>
              <a:gd name="connsiteX15" fmla="*/ 0 w 3353214"/>
              <a:gd name="connsiteY15" fmla="*/ 896566 h 1656288"/>
              <a:gd name="connsiteX16" fmla="*/ 0 w 3353214"/>
              <a:gd name="connsiteY16" fmla="*/ 386317 h 1656288"/>
              <a:gd name="connsiteX0" fmla="*/ 0 w 3353214"/>
              <a:gd name="connsiteY0" fmla="*/ 386317 h 1656288"/>
              <a:gd name="connsiteX1" fmla="*/ 1420315 w 3353214"/>
              <a:gd name="connsiteY1" fmla="*/ 372519 h 1656288"/>
              <a:gd name="connsiteX2" fmla="*/ 1703177 w 3353214"/>
              <a:gd name="connsiteY2" fmla="*/ 0 h 1656288"/>
              <a:gd name="connsiteX3" fmla="*/ 1988613 w 3353214"/>
              <a:gd name="connsiteY3" fmla="*/ 386317 h 1656288"/>
              <a:gd name="connsiteX4" fmla="*/ 3353214 w 3353214"/>
              <a:gd name="connsiteY4" fmla="*/ 386317 h 1656288"/>
              <a:gd name="connsiteX5" fmla="*/ 3353214 w 3353214"/>
              <a:gd name="connsiteY5" fmla="*/ 896566 h 1656288"/>
              <a:gd name="connsiteX6" fmla="*/ 3353214 w 3353214"/>
              <a:gd name="connsiteY6" fmla="*/ 896566 h 1656288"/>
              <a:gd name="connsiteX7" fmla="*/ 3353214 w 3353214"/>
              <a:gd name="connsiteY7" fmla="*/ 1115244 h 1656288"/>
              <a:gd name="connsiteX8" fmla="*/ 3353214 w 3353214"/>
              <a:gd name="connsiteY8" fmla="*/ 1261029 h 1656288"/>
              <a:gd name="connsiteX9" fmla="*/ 1953764 w 3353214"/>
              <a:gd name="connsiteY9" fmla="*/ 1261574 h 1656288"/>
              <a:gd name="connsiteX10" fmla="*/ 1667144 w 3353214"/>
              <a:gd name="connsiteY10" fmla="*/ 1656288 h 1656288"/>
              <a:gd name="connsiteX11" fmla="*/ 1407011 w 3353214"/>
              <a:gd name="connsiteY11" fmla="*/ 1260484 h 1656288"/>
              <a:gd name="connsiteX12" fmla="*/ 0 w 3353214"/>
              <a:gd name="connsiteY12" fmla="*/ 1261029 h 1656288"/>
              <a:gd name="connsiteX13" fmla="*/ 0 w 3353214"/>
              <a:gd name="connsiteY13" fmla="*/ 1115244 h 1656288"/>
              <a:gd name="connsiteX14" fmla="*/ 0 w 3353214"/>
              <a:gd name="connsiteY14" fmla="*/ 896566 h 1656288"/>
              <a:gd name="connsiteX15" fmla="*/ 0 w 3353214"/>
              <a:gd name="connsiteY15" fmla="*/ 896566 h 1656288"/>
              <a:gd name="connsiteX16" fmla="*/ 0 w 3353214"/>
              <a:gd name="connsiteY16" fmla="*/ 386317 h 1656288"/>
              <a:gd name="connsiteX0" fmla="*/ 0 w 3353214"/>
              <a:gd name="connsiteY0" fmla="*/ 427708 h 1697679"/>
              <a:gd name="connsiteX1" fmla="*/ 1420315 w 3353214"/>
              <a:gd name="connsiteY1" fmla="*/ 413910 h 1697679"/>
              <a:gd name="connsiteX2" fmla="*/ 1703177 w 3353214"/>
              <a:gd name="connsiteY2" fmla="*/ 0 h 1697679"/>
              <a:gd name="connsiteX3" fmla="*/ 1988613 w 3353214"/>
              <a:gd name="connsiteY3" fmla="*/ 427708 h 1697679"/>
              <a:gd name="connsiteX4" fmla="*/ 3353214 w 3353214"/>
              <a:gd name="connsiteY4" fmla="*/ 427708 h 1697679"/>
              <a:gd name="connsiteX5" fmla="*/ 3353214 w 3353214"/>
              <a:gd name="connsiteY5" fmla="*/ 937957 h 1697679"/>
              <a:gd name="connsiteX6" fmla="*/ 3353214 w 3353214"/>
              <a:gd name="connsiteY6" fmla="*/ 937957 h 1697679"/>
              <a:gd name="connsiteX7" fmla="*/ 3353214 w 3353214"/>
              <a:gd name="connsiteY7" fmla="*/ 1156635 h 1697679"/>
              <a:gd name="connsiteX8" fmla="*/ 3353214 w 3353214"/>
              <a:gd name="connsiteY8" fmla="*/ 1302420 h 1697679"/>
              <a:gd name="connsiteX9" fmla="*/ 1953764 w 3353214"/>
              <a:gd name="connsiteY9" fmla="*/ 1302965 h 1697679"/>
              <a:gd name="connsiteX10" fmla="*/ 1667144 w 3353214"/>
              <a:gd name="connsiteY10" fmla="*/ 1697679 h 1697679"/>
              <a:gd name="connsiteX11" fmla="*/ 1407011 w 3353214"/>
              <a:gd name="connsiteY11" fmla="*/ 1301875 h 1697679"/>
              <a:gd name="connsiteX12" fmla="*/ 0 w 3353214"/>
              <a:gd name="connsiteY12" fmla="*/ 1302420 h 1697679"/>
              <a:gd name="connsiteX13" fmla="*/ 0 w 3353214"/>
              <a:gd name="connsiteY13" fmla="*/ 1156635 h 1697679"/>
              <a:gd name="connsiteX14" fmla="*/ 0 w 3353214"/>
              <a:gd name="connsiteY14" fmla="*/ 937957 h 1697679"/>
              <a:gd name="connsiteX15" fmla="*/ 0 w 3353214"/>
              <a:gd name="connsiteY15" fmla="*/ 937957 h 1697679"/>
              <a:gd name="connsiteX16" fmla="*/ 0 w 3353214"/>
              <a:gd name="connsiteY16" fmla="*/ 427708 h 1697679"/>
              <a:gd name="connsiteX0" fmla="*/ 0 w 3353214"/>
              <a:gd name="connsiteY0" fmla="*/ 427708 h 1325159"/>
              <a:gd name="connsiteX1" fmla="*/ 1420315 w 3353214"/>
              <a:gd name="connsiteY1" fmla="*/ 413910 h 1325159"/>
              <a:gd name="connsiteX2" fmla="*/ 1703177 w 3353214"/>
              <a:gd name="connsiteY2" fmla="*/ 0 h 1325159"/>
              <a:gd name="connsiteX3" fmla="*/ 1988613 w 3353214"/>
              <a:gd name="connsiteY3" fmla="*/ 427708 h 1325159"/>
              <a:gd name="connsiteX4" fmla="*/ 3353214 w 3353214"/>
              <a:gd name="connsiteY4" fmla="*/ 427708 h 1325159"/>
              <a:gd name="connsiteX5" fmla="*/ 3353214 w 3353214"/>
              <a:gd name="connsiteY5" fmla="*/ 937957 h 1325159"/>
              <a:gd name="connsiteX6" fmla="*/ 3353214 w 3353214"/>
              <a:gd name="connsiteY6" fmla="*/ 937957 h 1325159"/>
              <a:gd name="connsiteX7" fmla="*/ 3353214 w 3353214"/>
              <a:gd name="connsiteY7" fmla="*/ 1156635 h 1325159"/>
              <a:gd name="connsiteX8" fmla="*/ 3353214 w 3353214"/>
              <a:gd name="connsiteY8" fmla="*/ 1302420 h 1325159"/>
              <a:gd name="connsiteX9" fmla="*/ 1953764 w 3353214"/>
              <a:gd name="connsiteY9" fmla="*/ 1302965 h 1325159"/>
              <a:gd name="connsiteX10" fmla="*/ 1667145 w 3353214"/>
              <a:gd name="connsiteY10" fmla="*/ 1325159 h 1325159"/>
              <a:gd name="connsiteX11" fmla="*/ 1407011 w 3353214"/>
              <a:gd name="connsiteY11" fmla="*/ 1301875 h 1325159"/>
              <a:gd name="connsiteX12" fmla="*/ 0 w 3353214"/>
              <a:gd name="connsiteY12" fmla="*/ 1302420 h 1325159"/>
              <a:gd name="connsiteX13" fmla="*/ 0 w 3353214"/>
              <a:gd name="connsiteY13" fmla="*/ 1156635 h 1325159"/>
              <a:gd name="connsiteX14" fmla="*/ 0 w 3353214"/>
              <a:gd name="connsiteY14" fmla="*/ 937957 h 1325159"/>
              <a:gd name="connsiteX15" fmla="*/ 0 w 3353214"/>
              <a:gd name="connsiteY15" fmla="*/ 937957 h 1325159"/>
              <a:gd name="connsiteX16" fmla="*/ 0 w 3353214"/>
              <a:gd name="connsiteY16" fmla="*/ 427708 h 1325159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1953764 w 3353214"/>
              <a:gd name="connsiteY9" fmla="*/ 1302965 h 1302965"/>
              <a:gd name="connsiteX10" fmla="*/ 1705717 w 3353214"/>
              <a:gd name="connsiteY10" fmla="*/ 1297564 h 1302965"/>
              <a:gd name="connsiteX11" fmla="*/ 1407011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1953764 w 3353214"/>
              <a:gd name="connsiteY9" fmla="*/ 1302965 h 1302965"/>
              <a:gd name="connsiteX10" fmla="*/ 1705717 w 3353214"/>
              <a:gd name="connsiteY10" fmla="*/ 1297564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5220"/>
              <a:gd name="connsiteY0" fmla="*/ 427708 h 1316762"/>
              <a:gd name="connsiteX1" fmla="*/ 1420315 w 3355220"/>
              <a:gd name="connsiteY1" fmla="*/ 413910 h 1316762"/>
              <a:gd name="connsiteX2" fmla="*/ 1703177 w 3355220"/>
              <a:gd name="connsiteY2" fmla="*/ 0 h 1316762"/>
              <a:gd name="connsiteX3" fmla="*/ 1988613 w 3355220"/>
              <a:gd name="connsiteY3" fmla="*/ 427708 h 1316762"/>
              <a:gd name="connsiteX4" fmla="*/ 3353214 w 3355220"/>
              <a:gd name="connsiteY4" fmla="*/ 427708 h 1316762"/>
              <a:gd name="connsiteX5" fmla="*/ 3353214 w 3355220"/>
              <a:gd name="connsiteY5" fmla="*/ 937957 h 1316762"/>
              <a:gd name="connsiteX6" fmla="*/ 3353214 w 3355220"/>
              <a:gd name="connsiteY6" fmla="*/ 937957 h 1316762"/>
              <a:gd name="connsiteX7" fmla="*/ 3353214 w 3355220"/>
              <a:gd name="connsiteY7" fmla="*/ 1156635 h 1316762"/>
              <a:gd name="connsiteX8" fmla="*/ 3353214 w 3355220"/>
              <a:gd name="connsiteY8" fmla="*/ 1302420 h 1316762"/>
              <a:gd name="connsiteX9" fmla="*/ 3355220 w 3355220"/>
              <a:gd name="connsiteY9" fmla="*/ 1316762 h 1316762"/>
              <a:gd name="connsiteX10" fmla="*/ 1705717 w 3355220"/>
              <a:gd name="connsiteY10" fmla="*/ 1297564 h 1316762"/>
              <a:gd name="connsiteX11" fmla="*/ 995575 w 3355220"/>
              <a:gd name="connsiteY11" fmla="*/ 1301875 h 1316762"/>
              <a:gd name="connsiteX12" fmla="*/ 0 w 3355220"/>
              <a:gd name="connsiteY12" fmla="*/ 1302420 h 1316762"/>
              <a:gd name="connsiteX13" fmla="*/ 0 w 3355220"/>
              <a:gd name="connsiteY13" fmla="*/ 1156635 h 1316762"/>
              <a:gd name="connsiteX14" fmla="*/ 0 w 3355220"/>
              <a:gd name="connsiteY14" fmla="*/ 937957 h 1316762"/>
              <a:gd name="connsiteX15" fmla="*/ 0 w 3355220"/>
              <a:gd name="connsiteY15" fmla="*/ 937957 h 1316762"/>
              <a:gd name="connsiteX16" fmla="*/ 0 w 3355220"/>
              <a:gd name="connsiteY16" fmla="*/ 427708 h 1316762"/>
              <a:gd name="connsiteX0" fmla="*/ 0 w 3355220"/>
              <a:gd name="connsiteY0" fmla="*/ 427708 h 1325158"/>
              <a:gd name="connsiteX1" fmla="*/ 1420315 w 3355220"/>
              <a:gd name="connsiteY1" fmla="*/ 413910 h 1325158"/>
              <a:gd name="connsiteX2" fmla="*/ 1703177 w 3355220"/>
              <a:gd name="connsiteY2" fmla="*/ 0 h 1325158"/>
              <a:gd name="connsiteX3" fmla="*/ 1988613 w 3355220"/>
              <a:gd name="connsiteY3" fmla="*/ 427708 h 1325158"/>
              <a:gd name="connsiteX4" fmla="*/ 3353214 w 3355220"/>
              <a:gd name="connsiteY4" fmla="*/ 427708 h 1325158"/>
              <a:gd name="connsiteX5" fmla="*/ 3353214 w 3355220"/>
              <a:gd name="connsiteY5" fmla="*/ 937957 h 1325158"/>
              <a:gd name="connsiteX6" fmla="*/ 3353214 w 3355220"/>
              <a:gd name="connsiteY6" fmla="*/ 937957 h 1325158"/>
              <a:gd name="connsiteX7" fmla="*/ 3353214 w 3355220"/>
              <a:gd name="connsiteY7" fmla="*/ 1156635 h 1325158"/>
              <a:gd name="connsiteX8" fmla="*/ 3353214 w 3355220"/>
              <a:gd name="connsiteY8" fmla="*/ 1302420 h 1325158"/>
              <a:gd name="connsiteX9" fmla="*/ 3355220 w 3355220"/>
              <a:gd name="connsiteY9" fmla="*/ 1316762 h 1325158"/>
              <a:gd name="connsiteX10" fmla="*/ 1705717 w 3355220"/>
              <a:gd name="connsiteY10" fmla="*/ 1325158 h 1325158"/>
              <a:gd name="connsiteX11" fmla="*/ 995575 w 3355220"/>
              <a:gd name="connsiteY11" fmla="*/ 1301875 h 1325158"/>
              <a:gd name="connsiteX12" fmla="*/ 0 w 3355220"/>
              <a:gd name="connsiteY12" fmla="*/ 1302420 h 1325158"/>
              <a:gd name="connsiteX13" fmla="*/ 0 w 3355220"/>
              <a:gd name="connsiteY13" fmla="*/ 1156635 h 1325158"/>
              <a:gd name="connsiteX14" fmla="*/ 0 w 3355220"/>
              <a:gd name="connsiteY14" fmla="*/ 937957 h 1325158"/>
              <a:gd name="connsiteX15" fmla="*/ 0 w 3355220"/>
              <a:gd name="connsiteY15" fmla="*/ 937957 h 1325158"/>
              <a:gd name="connsiteX16" fmla="*/ 0 w 3355220"/>
              <a:gd name="connsiteY16" fmla="*/ 427708 h 1325158"/>
              <a:gd name="connsiteX0" fmla="*/ 0 w 3353214"/>
              <a:gd name="connsiteY0" fmla="*/ 427708 h 1325158"/>
              <a:gd name="connsiteX1" fmla="*/ 1420315 w 3353214"/>
              <a:gd name="connsiteY1" fmla="*/ 413910 h 1325158"/>
              <a:gd name="connsiteX2" fmla="*/ 1703177 w 3353214"/>
              <a:gd name="connsiteY2" fmla="*/ 0 h 1325158"/>
              <a:gd name="connsiteX3" fmla="*/ 1988613 w 3353214"/>
              <a:gd name="connsiteY3" fmla="*/ 427708 h 1325158"/>
              <a:gd name="connsiteX4" fmla="*/ 3353214 w 3353214"/>
              <a:gd name="connsiteY4" fmla="*/ 427708 h 1325158"/>
              <a:gd name="connsiteX5" fmla="*/ 3353214 w 3353214"/>
              <a:gd name="connsiteY5" fmla="*/ 937957 h 1325158"/>
              <a:gd name="connsiteX6" fmla="*/ 3353214 w 3353214"/>
              <a:gd name="connsiteY6" fmla="*/ 937957 h 1325158"/>
              <a:gd name="connsiteX7" fmla="*/ 3353214 w 3353214"/>
              <a:gd name="connsiteY7" fmla="*/ 1156635 h 1325158"/>
              <a:gd name="connsiteX8" fmla="*/ 3353214 w 3353214"/>
              <a:gd name="connsiteY8" fmla="*/ 1302420 h 1325158"/>
              <a:gd name="connsiteX9" fmla="*/ 2763780 w 3353214"/>
              <a:gd name="connsiteY9" fmla="*/ 1316762 h 1325158"/>
              <a:gd name="connsiteX10" fmla="*/ 1705717 w 3353214"/>
              <a:gd name="connsiteY10" fmla="*/ 1325158 h 1325158"/>
              <a:gd name="connsiteX11" fmla="*/ 995575 w 3353214"/>
              <a:gd name="connsiteY11" fmla="*/ 1301875 h 1325158"/>
              <a:gd name="connsiteX12" fmla="*/ 0 w 3353214"/>
              <a:gd name="connsiteY12" fmla="*/ 1302420 h 1325158"/>
              <a:gd name="connsiteX13" fmla="*/ 0 w 3353214"/>
              <a:gd name="connsiteY13" fmla="*/ 1156635 h 1325158"/>
              <a:gd name="connsiteX14" fmla="*/ 0 w 3353214"/>
              <a:gd name="connsiteY14" fmla="*/ 937957 h 1325158"/>
              <a:gd name="connsiteX15" fmla="*/ 0 w 3353214"/>
              <a:gd name="connsiteY15" fmla="*/ 937957 h 1325158"/>
              <a:gd name="connsiteX16" fmla="*/ 0 w 3353214"/>
              <a:gd name="connsiteY16" fmla="*/ 427708 h 1325158"/>
              <a:gd name="connsiteX0" fmla="*/ 0 w 3353214"/>
              <a:gd name="connsiteY0" fmla="*/ 427708 h 1325158"/>
              <a:gd name="connsiteX1" fmla="*/ 1420315 w 3353214"/>
              <a:gd name="connsiteY1" fmla="*/ 413910 h 1325158"/>
              <a:gd name="connsiteX2" fmla="*/ 1703177 w 3353214"/>
              <a:gd name="connsiteY2" fmla="*/ 0 h 1325158"/>
              <a:gd name="connsiteX3" fmla="*/ 1988613 w 3353214"/>
              <a:gd name="connsiteY3" fmla="*/ 427708 h 1325158"/>
              <a:gd name="connsiteX4" fmla="*/ 3353214 w 3353214"/>
              <a:gd name="connsiteY4" fmla="*/ 427708 h 1325158"/>
              <a:gd name="connsiteX5" fmla="*/ 3353214 w 3353214"/>
              <a:gd name="connsiteY5" fmla="*/ 937957 h 1325158"/>
              <a:gd name="connsiteX6" fmla="*/ 3353214 w 3353214"/>
              <a:gd name="connsiteY6" fmla="*/ 937957 h 1325158"/>
              <a:gd name="connsiteX7" fmla="*/ 3353214 w 3353214"/>
              <a:gd name="connsiteY7" fmla="*/ 1156635 h 1325158"/>
              <a:gd name="connsiteX8" fmla="*/ 3353214 w 3353214"/>
              <a:gd name="connsiteY8" fmla="*/ 1302420 h 1325158"/>
              <a:gd name="connsiteX9" fmla="*/ 2763780 w 3353214"/>
              <a:gd name="connsiteY9" fmla="*/ 1316762 h 1325158"/>
              <a:gd name="connsiteX10" fmla="*/ 1692859 w 3353214"/>
              <a:gd name="connsiteY10" fmla="*/ 1325158 h 1325158"/>
              <a:gd name="connsiteX11" fmla="*/ 995575 w 3353214"/>
              <a:gd name="connsiteY11" fmla="*/ 1301875 h 1325158"/>
              <a:gd name="connsiteX12" fmla="*/ 0 w 3353214"/>
              <a:gd name="connsiteY12" fmla="*/ 1302420 h 1325158"/>
              <a:gd name="connsiteX13" fmla="*/ 0 w 3353214"/>
              <a:gd name="connsiteY13" fmla="*/ 1156635 h 1325158"/>
              <a:gd name="connsiteX14" fmla="*/ 0 w 3353214"/>
              <a:gd name="connsiteY14" fmla="*/ 937957 h 1325158"/>
              <a:gd name="connsiteX15" fmla="*/ 0 w 3353214"/>
              <a:gd name="connsiteY15" fmla="*/ 937957 h 1325158"/>
              <a:gd name="connsiteX16" fmla="*/ 0 w 3353214"/>
              <a:gd name="connsiteY16" fmla="*/ 427708 h 1325158"/>
              <a:gd name="connsiteX0" fmla="*/ 0 w 3353214"/>
              <a:gd name="connsiteY0" fmla="*/ 427708 h 1316762"/>
              <a:gd name="connsiteX1" fmla="*/ 1420315 w 3353214"/>
              <a:gd name="connsiteY1" fmla="*/ 413910 h 1316762"/>
              <a:gd name="connsiteX2" fmla="*/ 1703177 w 3353214"/>
              <a:gd name="connsiteY2" fmla="*/ 0 h 1316762"/>
              <a:gd name="connsiteX3" fmla="*/ 1988613 w 3353214"/>
              <a:gd name="connsiteY3" fmla="*/ 427708 h 1316762"/>
              <a:gd name="connsiteX4" fmla="*/ 3353214 w 3353214"/>
              <a:gd name="connsiteY4" fmla="*/ 427708 h 1316762"/>
              <a:gd name="connsiteX5" fmla="*/ 3353214 w 3353214"/>
              <a:gd name="connsiteY5" fmla="*/ 937957 h 1316762"/>
              <a:gd name="connsiteX6" fmla="*/ 3353214 w 3353214"/>
              <a:gd name="connsiteY6" fmla="*/ 937957 h 1316762"/>
              <a:gd name="connsiteX7" fmla="*/ 3353214 w 3353214"/>
              <a:gd name="connsiteY7" fmla="*/ 1156635 h 1316762"/>
              <a:gd name="connsiteX8" fmla="*/ 3353214 w 3353214"/>
              <a:gd name="connsiteY8" fmla="*/ 1302420 h 1316762"/>
              <a:gd name="connsiteX9" fmla="*/ 2763780 w 3353214"/>
              <a:gd name="connsiteY9" fmla="*/ 1316762 h 1316762"/>
              <a:gd name="connsiteX10" fmla="*/ 1744289 w 3353214"/>
              <a:gd name="connsiteY10" fmla="*/ 1311361 h 1316762"/>
              <a:gd name="connsiteX11" fmla="*/ 995575 w 3353214"/>
              <a:gd name="connsiteY11" fmla="*/ 1301875 h 1316762"/>
              <a:gd name="connsiteX12" fmla="*/ 0 w 3353214"/>
              <a:gd name="connsiteY12" fmla="*/ 1302420 h 1316762"/>
              <a:gd name="connsiteX13" fmla="*/ 0 w 3353214"/>
              <a:gd name="connsiteY13" fmla="*/ 1156635 h 1316762"/>
              <a:gd name="connsiteX14" fmla="*/ 0 w 3353214"/>
              <a:gd name="connsiteY14" fmla="*/ 937957 h 1316762"/>
              <a:gd name="connsiteX15" fmla="*/ 0 w 3353214"/>
              <a:gd name="connsiteY15" fmla="*/ 937957 h 1316762"/>
              <a:gd name="connsiteX16" fmla="*/ 0 w 3353214"/>
              <a:gd name="connsiteY16" fmla="*/ 427708 h 1316762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60921 w 3353214"/>
              <a:gd name="connsiteY9" fmla="*/ 1289167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09491 w 3353214"/>
              <a:gd name="connsiteY9" fmla="*/ 1302965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09491 w 3353214"/>
              <a:gd name="connsiteY9" fmla="*/ 1302965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2609491 w 3353214"/>
              <a:gd name="connsiteY9" fmla="*/ 1302965 h 1302965"/>
              <a:gd name="connsiteX10" fmla="*/ 1744289 w 3353214"/>
              <a:gd name="connsiteY10" fmla="*/ 1283766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2609491 w 3353214"/>
              <a:gd name="connsiteY9" fmla="*/ 1302965 h 1302965"/>
              <a:gd name="connsiteX10" fmla="*/ 1757146 w 3353214"/>
              <a:gd name="connsiteY10" fmla="*/ 1297563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302965">
                <a:moveTo>
                  <a:pt x="0" y="427708"/>
                </a:moveTo>
                <a:lnTo>
                  <a:pt x="1420315" y="413910"/>
                </a:lnTo>
                <a:lnTo>
                  <a:pt x="1703177" y="0"/>
                </a:lnTo>
                <a:lnTo>
                  <a:pt x="1988613" y="427708"/>
                </a:lnTo>
                <a:lnTo>
                  <a:pt x="3353214" y="427708"/>
                </a:lnTo>
                <a:lnTo>
                  <a:pt x="3353214" y="937957"/>
                </a:lnTo>
                <a:lnTo>
                  <a:pt x="3353214" y="937957"/>
                </a:lnTo>
                <a:lnTo>
                  <a:pt x="3353214" y="1156635"/>
                </a:lnTo>
                <a:lnTo>
                  <a:pt x="3353214" y="1302420"/>
                </a:lnTo>
                <a:lnTo>
                  <a:pt x="2609491" y="1302965"/>
                </a:lnTo>
                <a:lnTo>
                  <a:pt x="1757146" y="1297563"/>
                </a:lnTo>
                <a:lnTo>
                  <a:pt x="995575" y="1301875"/>
                </a:lnTo>
                <a:lnTo>
                  <a:pt x="0" y="1302420"/>
                </a:lnTo>
                <a:lnTo>
                  <a:pt x="0" y="1156635"/>
                </a:lnTo>
                <a:lnTo>
                  <a:pt x="0" y="937957"/>
                </a:lnTo>
                <a:lnTo>
                  <a:pt x="0" y="937957"/>
                </a:lnTo>
                <a:lnTo>
                  <a:pt x="0" y="427708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108000" tIns="360000" rIns="108000" bIns="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Project title</a:t>
            </a:r>
            <a:endParaRPr lang="en-SE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7B2C361F-A4F9-E755-EB36-88B303F7E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38698" y="5394293"/>
            <a:ext cx="3456172" cy="121981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269971">
                <a:moveTo>
                  <a:pt x="0" y="0"/>
                </a:moveTo>
                <a:lnTo>
                  <a:pt x="558869" y="0"/>
                </a:lnTo>
                <a:lnTo>
                  <a:pt x="558869" y="0"/>
                </a:lnTo>
                <a:lnTo>
                  <a:pt x="1397173" y="0"/>
                </a:lnTo>
                <a:lnTo>
                  <a:pt x="3353214" y="0"/>
                </a:lnTo>
                <a:lnTo>
                  <a:pt x="3353214" y="510249"/>
                </a:lnTo>
                <a:lnTo>
                  <a:pt x="3353214" y="510249"/>
                </a:lnTo>
                <a:lnTo>
                  <a:pt x="3353214" y="728927"/>
                </a:lnTo>
                <a:lnTo>
                  <a:pt x="3353214" y="874712"/>
                </a:lnTo>
                <a:lnTo>
                  <a:pt x="1953764" y="875257"/>
                </a:lnTo>
                <a:lnTo>
                  <a:pt x="1667144" y="1269971"/>
                </a:lnTo>
                <a:lnTo>
                  <a:pt x="1407011" y="874167"/>
                </a:lnTo>
                <a:lnTo>
                  <a:pt x="0" y="874712"/>
                </a:lnTo>
                <a:lnTo>
                  <a:pt x="0" y="728927"/>
                </a:lnTo>
                <a:lnTo>
                  <a:pt x="0" y="510249"/>
                </a:lnTo>
                <a:lnTo>
                  <a:pt x="0" y="5102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108000" tIns="0" rIns="108000" bIns="39600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Project title</a:t>
            </a:r>
            <a:endParaRPr lang="en-SE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7C739A2F-9A5E-486B-43DA-F489F2304C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614442" y="4983474"/>
            <a:ext cx="3456172" cy="125150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988613 w 3353214"/>
              <a:gd name="connsiteY3" fmla="*/ 13797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  <a:gd name="connsiteX0" fmla="*/ 0 w 3353214"/>
              <a:gd name="connsiteY0" fmla="*/ 317332 h 1587303"/>
              <a:gd name="connsiteX1" fmla="*/ 558869 w 3353214"/>
              <a:gd name="connsiteY1" fmla="*/ 317332 h 1587303"/>
              <a:gd name="connsiteX2" fmla="*/ 1664605 w 3353214"/>
              <a:gd name="connsiteY2" fmla="*/ 0 h 1587303"/>
              <a:gd name="connsiteX3" fmla="*/ 1988613 w 3353214"/>
              <a:gd name="connsiteY3" fmla="*/ 331129 h 1587303"/>
              <a:gd name="connsiteX4" fmla="*/ 3353214 w 3353214"/>
              <a:gd name="connsiteY4" fmla="*/ 317332 h 1587303"/>
              <a:gd name="connsiteX5" fmla="*/ 3353214 w 3353214"/>
              <a:gd name="connsiteY5" fmla="*/ 827581 h 1587303"/>
              <a:gd name="connsiteX6" fmla="*/ 3353214 w 3353214"/>
              <a:gd name="connsiteY6" fmla="*/ 827581 h 1587303"/>
              <a:gd name="connsiteX7" fmla="*/ 3353214 w 3353214"/>
              <a:gd name="connsiteY7" fmla="*/ 1046259 h 1587303"/>
              <a:gd name="connsiteX8" fmla="*/ 3353214 w 3353214"/>
              <a:gd name="connsiteY8" fmla="*/ 1192044 h 1587303"/>
              <a:gd name="connsiteX9" fmla="*/ 1953764 w 3353214"/>
              <a:gd name="connsiteY9" fmla="*/ 1192589 h 1587303"/>
              <a:gd name="connsiteX10" fmla="*/ 1667144 w 3353214"/>
              <a:gd name="connsiteY10" fmla="*/ 1587303 h 1587303"/>
              <a:gd name="connsiteX11" fmla="*/ 1407011 w 3353214"/>
              <a:gd name="connsiteY11" fmla="*/ 1191499 h 1587303"/>
              <a:gd name="connsiteX12" fmla="*/ 0 w 3353214"/>
              <a:gd name="connsiteY12" fmla="*/ 1192044 h 1587303"/>
              <a:gd name="connsiteX13" fmla="*/ 0 w 3353214"/>
              <a:gd name="connsiteY13" fmla="*/ 1046259 h 1587303"/>
              <a:gd name="connsiteX14" fmla="*/ 0 w 3353214"/>
              <a:gd name="connsiteY14" fmla="*/ 827581 h 1587303"/>
              <a:gd name="connsiteX15" fmla="*/ 0 w 3353214"/>
              <a:gd name="connsiteY15" fmla="*/ 827581 h 1587303"/>
              <a:gd name="connsiteX16" fmla="*/ 0 w 3353214"/>
              <a:gd name="connsiteY16" fmla="*/ 317332 h 1587303"/>
              <a:gd name="connsiteX0" fmla="*/ 0 w 3353214"/>
              <a:gd name="connsiteY0" fmla="*/ 317332 h 1587303"/>
              <a:gd name="connsiteX1" fmla="*/ 1420315 w 3353214"/>
              <a:gd name="connsiteY1" fmla="*/ 303534 h 1587303"/>
              <a:gd name="connsiteX2" fmla="*/ 1664605 w 3353214"/>
              <a:gd name="connsiteY2" fmla="*/ 0 h 1587303"/>
              <a:gd name="connsiteX3" fmla="*/ 1988613 w 3353214"/>
              <a:gd name="connsiteY3" fmla="*/ 331129 h 1587303"/>
              <a:gd name="connsiteX4" fmla="*/ 3353214 w 3353214"/>
              <a:gd name="connsiteY4" fmla="*/ 317332 h 1587303"/>
              <a:gd name="connsiteX5" fmla="*/ 3353214 w 3353214"/>
              <a:gd name="connsiteY5" fmla="*/ 827581 h 1587303"/>
              <a:gd name="connsiteX6" fmla="*/ 3353214 w 3353214"/>
              <a:gd name="connsiteY6" fmla="*/ 827581 h 1587303"/>
              <a:gd name="connsiteX7" fmla="*/ 3353214 w 3353214"/>
              <a:gd name="connsiteY7" fmla="*/ 1046259 h 1587303"/>
              <a:gd name="connsiteX8" fmla="*/ 3353214 w 3353214"/>
              <a:gd name="connsiteY8" fmla="*/ 1192044 h 1587303"/>
              <a:gd name="connsiteX9" fmla="*/ 1953764 w 3353214"/>
              <a:gd name="connsiteY9" fmla="*/ 1192589 h 1587303"/>
              <a:gd name="connsiteX10" fmla="*/ 1667144 w 3353214"/>
              <a:gd name="connsiteY10" fmla="*/ 1587303 h 1587303"/>
              <a:gd name="connsiteX11" fmla="*/ 1407011 w 3353214"/>
              <a:gd name="connsiteY11" fmla="*/ 1191499 h 1587303"/>
              <a:gd name="connsiteX12" fmla="*/ 0 w 3353214"/>
              <a:gd name="connsiteY12" fmla="*/ 1192044 h 1587303"/>
              <a:gd name="connsiteX13" fmla="*/ 0 w 3353214"/>
              <a:gd name="connsiteY13" fmla="*/ 1046259 h 1587303"/>
              <a:gd name="connsiteX14" fmla="*/ 0 w 3353214"/>
              <a:gd name="connsiteY14" fmla="*/ 827581 h 1587303"/>
              <a:gd name="connsiteX15" fmla="*/ 0 w 3353214"/>
              <a:gd name="connsiteY15" fmla="*/ 827581 h 1587303"/>
              <a:gd name="connsiteX16" fmla="*/ 0 w 3353214"/>
              <a:gd name="connsiteY16" fmla="*/ 317332 h 1587303"/>
              <a:gd name="connsiteX0" fmla="*/ 0 w 3353214"/>
              <a:gd name="connsiteY0" fmla="*/ 386317 h 1656288"/>
              <a:gd name="connsiteX1" fmla="*/ 1420315 w 3353214"/>
              <a:gd name="connsiteY1" fmla="*/ 372519 h 1656288"/>
              <a:gd name="connsiteX2" fmla="*/ 1703177 w 3353214"/>
              <a:gd name="connsiteY2" fmla="*/ 0 h 1656288"/>
              <a:gd name="connsiteX3" fmla="*/ 1988613 w 3353214"/>
              <a:gd name="connsiteY3" fmla="*/ 400114 h 1656288"/>
              <a:gd name="connsiteX4" fmla="*/ 3353214 w 3353214"/>
              <a:gd name="connsiteY4" fmla="*/ 386317 h 1656288"/>
              <a:gd name="connsiteX5" fmla="*/ 3353214 w 3353214"/>
              <a:gd name="connsiteY5" fmla="*/ 896566 h 1656288"/>
              <a:gd name="connsiteX6" fmla="*/ 3353214 w 3353214"/>
              <a:gd name="connsiteY6" fmla="*/ 896566 h 1656288"/>
              <a:gd name="connsiteX7" fmla="*/ 3353214 w 3353214"/>
              <a:gd name="connsiteY7" fmla="*/ 1115244 h 1656288"/>
              <a:gd name="connsiteX8" fmla="*/ 3353214 w 3353214"/>
              <a:gd name="connsiteY8" fmla="*/ 1261029 h 1656288"/>
              <a:gd name="connsiteX9" fmla="*/ 1953764 w 3353214"/>
              <a:gd name="connsiteY9" fmla="*/ 1261574 h 1656288"/>
              <a:gd name="connsiteX10" fmla="*/ 1667144 w 3353214"/>
              <a:gd name="connsiteY10" fmla="*/ 1656288 h 1656288"/>
              <a:gd name="connsiteX11" fmla="*/ 1407011 w 3353214"/>
              <a:gd name="connsiteY11" fmla="*/ 1260484 h 1656288"/>
              <a:gd name="connsiteX12" fmla="*/ 0 w 3353214"/>
              <a:gd name="connsiteY12" fmla="*/ 1261029 h 1656288"/>
              <a:gd name="connsiteX13" fmla="*/ 0 w 3353214"/>
              <a:gd name="connsiteY13" fmla="*/ 1115244 h 1656288"/>
              <a:gd name="connsiteX14" fmla="*/ 0 w 3353214"/>
              <a:gd name="connsiteY14" fmla="*/ 896566 h 1656288"/>
              <a:gd name="connsiteX15" fmla="*/ 0 w 3353214"/>
              <a:gd name="connsiteY15" fmla="*/ 896566 h 1656288"/>
              <a:gd name="connsiteX16" fmla="*/ 0 w 3353214"/>
              <a:gd name="connsiteY16" fmla="*/ 386317 h 1656288"/>
              <a:gd name="connsiteX0" fmla="*/ 0 w 3353214"/>
              <a:gd name="connsiteY0" fmla="*/ 386317 h 1656288"/>
              <a:gd name="connsiteX1" fmla="*/ 1420315 w 3353214"/>
              <a:gd name="connsiteY1" fmla="*/ 372519 h 1656288"/>
              <a:gd name="connsiteX2" fmla="*/ 1703177 w 3353214"/>
              <a:gd name="connsiteY2" fmla="*/ 0 h 1656288"/>
              <a:gd name="connsiteX3" fmla="*/ 1988613 w 3353214"/>
              <a:gd name="connsiteY3" fmla="*/ 386317 h 1656288"/>
              <a:gd name="connsiteX4" fmla="*/ 3353214 w 3353214"/>
              <a:gd name="connsiteY4" fmla="*/ 386317 h 1656288"/>
              <a:gd name="connsiteX5" fmla="*/ 3353214 w 3353214"/>
              <a:gd name="connsiteY5" fmla="*/ 896566 h 1656288"/>
              <a:gd name="connsiteX6" fmla="*/ 3353214 w 3353214"/>
              <a:gd name="connsiteY6" fmla="*/ 896566 h 1656288"/>
              <a:gd name="connsiteX7" fmla="*/ 3353214 w 3353214"/>
              <a:gd name="connsiteY7" fmla="*/ 1115244 h 1656288"/>
              <a:gd name="connsiteX8" fmla="*/ 3353214 w 3353214"/>
              <a:gd name="connsiteY8" fmla="*/ 1261029 h 1656288"/>
              <a:gd name="connsiteX9" fmla="*/ 1953764 w 3353214"/>
              <a:gd name="connsiteY9" fmla="*/ 1261574 h 1656288"/>
              <a:gd name="connsiteX10" fmla="*/ 1667144 w 3353214"/>
              <a:gd name="connsiteY10" fmla="*/ 1656288 h 1656288"/>
              <a:gd name="connsiteX11" fmla="*/ 1407011 w 3353214"/>
              <a:gd name="connsiteY11" fmla="*/ 1260484 h 1656288"/>
              <a:gd name="connsiteX12" fmla="*/ 0 w 3353214"/>
              <a:gd name="connsiteY12" fmla="*/ 1261029 h 1656288"/>
              <a:gd name="connsiteX13" fmla="*/ 0 w 3353214"/>
              <a:gd name="connsiteY13" fmla="*/ 1115244 h 1656288"/>
              <a:gd name="connsiteX14" fmla="*/ 0 w 3353214"/>
              <a:gd name="connsiteY14" fmla="*/ 896566 h 1656288"/>
              <a:gd name="connsiteX15" fmla="*/ 0 w 3353214"/>
              <a:gd name="connsiteY15" fmla="*/ 896566 h 1656288"/>
              <a:gd name="connsiteX16" fmla="*/ 0 w 3353214"/>
              <a:gd name="connsiteY16" fmla="*/ 386317 h 1656288"/>
              <a:gd name="connsiteX0" fmla="*/ 0 w 3353214"/>
              <a:gd name="connsiteY0" fmla="*/ 427708 h 1697679"/>
              <a:gd name="connsiteX1" fmla="*/ 1420315 w 3353214"/>
              <a:gd name="connsiteY1" fmla="*/ 413910 h 1697679"/>
              <a:gd name="connsiteX2" fmla="*/ 1703177 w 3353214"/>
              <a:gd name="connsiteY2" fmla="*/ 0 h 1697679"/>
              <a:gd name="connsiteX3" fmla="*/ 1988613 w 3353214"/>
              <a:gd name="connsiteY3" fmla="*/ 427708 h 1697679"/>
              <a:gd name="connsiteX4" fmla="*/ 3353214 w 3353214"/>
              <a:gd name="connsiteY4" fmla="*/ 427708 h 1697679"/>
              <a:gd name="connsiteX5" fmla="*/ 3353214 w 3353214"/>
              <a:gd name="connsiteY5" fmla="*/ 937957 h 1697679"/>
              <a:gd name="connsiteX6" fmla="*/ 3353214 w 3353214"/>
              <a:gd name="connsiteY6" fmla="*/ 937957 h 1697679"/>
              <a:gd name="connsiteX7" fmla="*/ 3353214 w 3353214"/>
              <a:gd name="connsiteY7" fmla="*/ 1156635 h 1697679"/>
              <a:gd name="connsiteX8" fmla="*/ 3353214 w 3353214"/>
              <a:gd name="connsiteY8" fmla="*/ 1302420 h 1697679"/>
              <a:gd name="connsiteX9" fmla="*/ 1953764 w 3353214"/>
              <a:gd name="connsiteY9" fmla="*/ 1302965 h 1697679"/>
              <a:gd name="connsiteX10" fmla="*/ 1667144 w 3353214"/>
              <a:gd name="connsiteY10" fmla="*/ 1697679 h 1697679"/>
              <a:gd name="connsiteX11" fmla="*/ 1407011 w 3353214"/>
              <a:gd name="connsiteY11" fmla="*/ 1301875 h 1697679"/>
              <a:gd name="connsiteX12" fmla="*/ 0 w 3353214"/>
              <a:gd name="connsiteY12" fmla="*/ 1302420 h 1697679"/>
              <a:gd name="connsiteX13" fmla="*/ 0 w 3353214"/>
              <a:gd name="connsiteY13" fmla="*/ 1156635 h 1697679"/>
              <a:gd name="connsiteX14" fmla="*/ 0 w 3353214"/>
              <a:gd name="connsiteY14" fmla="*/ 937957 h 1697679"/>
              <a:gd name="connsiteX15" fmla="*/ 0 w 3353214"/>
              <a:gd name="connsiteY15" fmla="*/ 937957 h 1697679"/>
              <a:gd name="connsiteX16" fmla="*/ 0 w 3353214"/>
              <a:gd name="connsiteY16" fmla="*/ 427708 h 1697679"/>
              <a:gd name="connsiteX0" fmla="*/ 0 w 3353214"/>
              <a:gd name="connsiteY0" fmla="*/ 427708 h 1325159"/>
              <a:gd name="connsiteX1" fmla="*/ 1420315 w 3353214"/>
              <a:gd name="connsiteY1" fmla="*/ 413910 h 1325159"/>
              <a:gd name="connsiteX2" fmla="*/ 1703177 w 3353214"/>
              <a:gd name="connsiteY2" fmla="*/ 0 h 1325159"/>
              <a:gd name="connsiteX3" fmla="*/ 1988613 w 3353214"/>
              <a:gd name="connsiteY3" fmla="*/ 427708 h 1325159"/>
              <a:gd name="connsiteX4" fmla="*/ 3353214 w 3353214"/>
              <a:gd name="connsiteY4" fmla="*/ 427708 h 1325159"/>
              <a:gd name="connsiteX5" fmla="*/ 3353214 w 3353214"/>
              <a:gd name="connsiteY5" fmla="*/ 937957 h 1325159"/>
              <a:gd name="connsiteX6" fmla="*/ 3353214 w 3353214"/>
              <a:gd name="connsiteY6" fmla="*/ 937957 h 1325159"/>
              <a:gd name="connsiteX7" fmla="*/ 3353214 w 3353214"/>
              <a:gd name="connsiteY7" fmla="*/ 1156635 h 1325159"/>
              <a:gd name="connsiteX8" fmla="*/ 3353214 w 3353214"/>
              <a:gd name="connsiteY8" fmla="*/ 1302420 h 1325159"/>
              <a:gd name="connsiteX9" fmla="*/ 1953764 w 3353214"/>
              <a:gd name="connsiteY9" fmla="*/ 1302965 h 1325159"/>
              <a:gd name="connsiteX10" fmla="*/ 1667145 w 3353214"/>
              <a:gd name="connsiteY10" fmla="*/ 1325159 h 1325159"/>
              <a:gd name="connsiteX11" fmla="*/ 1407011 w 3353214"/>
              <a:gd name="connsiteY11" fmla="*/ 1301875 h 1325159"/>
              <a:gd name="connsiteX12" fmla="*/ 0 w 3353214"/>
              <a:gd name="connsiteY12" fmla="*/ 1302420 h 1325159"/>
              <a:gd name="connsiteX13" fmla="*/ 0 w 3353214"/>
              <a:gd name="connsiteY13" fmla="*/ 1156635 h 1325159"/>
              <a:gd name="connsiteX14" fmla="*/ 0 w 3353214"/>
              <a:gd name="connsiteY14" fmla="*/ 937957 h 1325159"/>
              <a:gd name="connsiteX15" fmla="*/ 0 w 3353214"/>
              <a:gd name="connsiteY15" fmla="*/ 937957 h 1325159"/>
              <a:gd name="connsiteX16" fmla="*/ 0 w 3353214"/>
              <a:gd name="connsiteY16" fmla="*/ 427708 h 1325159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1953764 w 3353214"/>
              <a:gd name="connsiteY9" fmla="*/ 1302965 h 1302965"/>
              <a:gd name="connsiteX10" fmla="*/ 1705717 w 3353214"/>
              <a:gd name="connsiteY10" fmla="*/ 1297564 h 1302965"/>
              <a:gd name="connsiteX11" fmla="*/ 1407011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1953764 w 3353214"/>
              <a:gd name="connsiteY9" fmla="*/ 1302965 h 1302965"/>
              <a:gd name="connsiteX10" fmla="*/ 1705717 w 3353214"/>
              <a:gd name="connsiteY10" fmla="*/ 1297564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5220"/>
              <a:gd name="connsiteY0" fmla="*/ 427708 h 1316762"/>
              <a:gd name="connsiteX1" fmla="*/ 1420315 w 3355220"/>
              <a:gd name="connsiteY1" fmla="*/ 413910 h 1316762"/>
              <a:gd name="connsiteX2" fmla="*/ 1703177 w 3355220"/>
              <a:gd name="connsiteY2" fmla="*/ 0 h 1316762"/>
              <a:gd name="connsiteX3" fmla="*/ 1988613 w 3355220"/>
              <a:gd name="connsiteY3" fmla="*/ 427708 h 1316762"/>
              <a:gd name="connsiteX4" fmla="*/ 3353214 w 3355220"/>
              <a:gd name="connsiteY4" fmla="*/ 427708 h 1316762"/>
              <a:gd name="connsiteX5" fmla="*/ 3353214 w 3355220"/>
              <a:gd name="connsiteY5" fmla="*/ 937957 h 1316762"/>
              <a:gd name="connsiteX6" fmla="*/ 3353214 w 3355220"/>
              <a:gd name="connsiteY6" fmla="*/ 937957 h 1316762"/>
              <a:gd name="connsiteX7" fmla="*/ 3353214 w 3355220"/>
              <a:gd name="connsiteY7" fmla="*/ 1156635 h 1316762"/>
              <a:gd name="connsiteX8" fmla="*/ 3353214 w 3355220"/>
              <a:gd name="connsiteY8" fmla="*/ 1302420 h 1316762"/>
              <a:gd name="connsiteX9" fmla="*/ 3355220 w 3355220"/>
              <a:gd name="connsiteY9" fmla="*/ 1316762 h 1316762"/>
              <a:gd name="connsiteX10" fmla="*/ 1705717 w 3355220"/>
              <a:gd name="connsiteY10" fmla="*/ 1297564 h 1316762"/>
              <a:gd name="connsiteX11" fmla="*/ 995575 w 3355220"/>
              <a:gd name="connsiteY11" fmla="*/ 1301875 h 1316762"/>
              <a:gd name="connsiteX12" fmla="*/ 0 w 3355220"/>
              <a:gd name="connsiteY12" fmla="*/ 1302420 h 1316762"/>
              <a:gd name="connsiteX13" fmla="*/ 0 w 3355220"/>
              <a:gd name="connsiteY13" fmla="*/ 1156635 h 1316762"/>
              <a:gd name="connsiteX14" fmla="*/ 0 w 3355220"/>
              <a:gd name="connsiteY14" fmla="*/ 937957 h 1316762"/>
              <a:gd name="connsiteX15" fmla="*/ 0 w 3355220"/>
              <a:gd name="connsiteY15" fmla="*/ 937957 h 1316762"/>
              <a:gd name="connsiteX16" fmla="*/ 0 w 3355220"/>
              <a:gd name="connsiteY16" fmla="*/ 427708 h 1316762"/>
              <a:gd name="connsiteX0" fmla="*/ 0 w 3355220"/>
              <a:gd name="connsiteY0" fmla="*/ 427708 h 1325158"/>
              <a:gd name="connsiteX1" fmla="*/ 1420315 w 3355220"/>
              <a:gd name="connsiteY1" fmla="*/ 413910 h 1325158"/>
              <a:gd name="connsiteX2" fmla="*/ 1703177 w 3355220"/>
              <a:gd name="connsiteY2" fmla="*/ 0 h 1325158"/>
              <a:gd name="connsiteX3" fmla="*/ 1988613 w 3355220"/>
              <a:gd name="connsiteY3" fmla="*/ 427708 h 1325158"/>
              <a:gd name="connsiteX4" fmla="*/ 3353214 w 3355220"/>
              <a:gd name="connsiteY4" fmla="*/ 427708 h 1325158"/>
              <a:gd name="connsiteX5" fmla="*/ 3353214 w 3355220"/>
              <a:gd name="connsiteY5" fmla="*/ 937957 h 1325158"/>
              <a:gd name="connsiteX6" fmla="*/ 3353214 w 3355220"/>
              <a:gd name="connsiteY6" fmla="*/ 937957 h 1325158"/>
              <a:gd name="connsiteX7" fmla="*/ 3353214 w 3355220"/>
              <a:gd name="connsiteY7" fmla="*/ 1156635 h 1325158"/>
              <a:gd name="connsiteX8" fmla="*/ 3353214 w 3355220"/>
              <a:gd name="connsiteY8" fmla="*/ 1302420 h 1325158"/>
              <a:gd name="connsiteX9" fmla="*/ 3355220 w 3355220"/>
              <a:gd name="connsiteY9" fmla="*/ 1316762 h 1325158"/>
              <a:gd name="connsiteX10" fmla="*/ 1705717 w 3355220"/>
              <a:gd name="connsiteY10" fmla="*/ 1325158 h 1325158"/>
              <a:gd name="connsiteX11" fmla="*/ 995575 w 3355220"/>
              <a:gd name="connsiteY11" fmla="*/ 1301875 h 1325158"/>
              <a:gd name="connsiteX12" fmla="*/ 0 w 3355220"/>
              <a:gd name="connsiteY12" fmla="*/ 1302420 h 1325158"/>
              <a:gd name="connsiteX13" fmla="*/ 0 w 3355220"/>
              <a:gd name="connsiteY13" fmla="*/ 1156635 h 1325158"/>
              <a:gd name="connsiteX14" fmla="*/ 0 w 3355220"/>
              <a:gd name="connsiteY14" fmla="*/ 937957 h 1325158"/>
              <a:gd name="connsiteX15" fmla="*/ 0 w 3355220"/>
              <a:gd name="connsiteY15" fmla="*/ 937957 h 1325158"/>
              <a:gd name="connsiteX16" fmla="*/ 0 w 3355220"/>
              <a:gd name="connsiteY16" fmla="*/ 427708 h 1325158"/>
              <a:gd name="connsiteX0" fmla="*/ 0 w 3353214"/>
              <a:gd name="connsiteY0" fmla="*/ 427708 h 1325158"/>
              <a:gd name="connsiteX1" fmla="*/ 1420315 w 3353214"/>
              <a:gd name="connsiteY1" fmla="*/ 413910 h 1325158"/>
              <a:gd name="connsiteX2" fmla="*/ 1703177 w 3353214"/>
              <a:gd name="connsiteY2" fmla="*/ 0 h 1325158"/>
              <a:gd name="connsiteX3" fmla="*/ 1988613 w 3353214"/>
              <a:gd name="connsiteY3" fmla="*/ 427708 h 1325158"/>
              <a:gd name="connsiteX4" fmla="*/ 3353214 w 3353214"/>
              <a:gd name="connsiteY4" fmla="*/ 427708 h 1325158"/>
              <a:gd name="connsiteX5" fmla="*/ 3353214 w 3353214"/>
              <a:gd name="connsiteY5" fmla="*/ 937957 h 1325158"/>
              <a:gd name="connsiteX6" fmla="*/ 3353214 w 3353214"/>
              <a:gd name="connsiteY6" fmla="*/ 937957 h 1325158"/>
              <a:gd name="connsiteX7" fmla="*/ 3353214 w 3353214"/>
              <a:gd name="connsiteY7" fmla="*/ 1156635 h 1325158"/>
              <a:gd name="connsiteX8" fmla="*/ 3353214 w 3353214"/>
              <a:gd name="connsiteY8" fmla="*/ 1302420 h 1325158"/>
              <a:gd name="connsiteX9" fmla="*/ 2763780 w 3353214"/>
              <a:gd name="connsiteY9" fmla="*/ 1316762 h 1325158"/>
              <a:gd name="connsiteX10" fmla="*/ 1705717 w 3353214"/>
              <a:gd name="connsiteY10" fmla="*/ 1325158 h 1325158"/>
              <a:gd name="connsiteX11" fmla="*/ 995575 w 3353214"/>
              <a:gd name="connsiteY11" fmla="*/ 1301875 h 1325158"/>
              <a:gd name="connsiteX12" fmla="*/ 0 w 3353214"/>
              <a:gd name="connsiteY12" fmla="*/ 1302420 h 1325158"/>
              <a:gd name="connsiteX13" fmla="*/ 0 w 3353214"/>
              <a:gd name="connsiteY13" fmla="*/ 1156635 h 1325158"/>
              <a:gd name="connsiteX14" fmla="*/ 0 w 3353214"/>
              <a:gd name="connsiteY14" fmla="*/ 937957 h 1325158"/>
              <a:gd name="connsiteX15" fmla="*/ 0 w 3353214"/>
              <a:gd name="connsiteY15" fmla="*/ 937957 h 1325158"/>
              <a:gd name="connsiteX16" fmla="*/ 0 w 3353214"/>
              <a:gd name="connsiteY16" fmla="*/ 427708 h 1325158"/>
              <a:gd name="connsiteX0" fmla="*/ 0 w 3353214"/>
              <a:gd name="connsiteY0" fmla="*/ 427708 h 1325158"/>
              <a:gd name="connsiteX1" fmla="*/ 1420315 w 3353214"/>
              <a:gd name="connsiteY1" fmla="*/ 413910 h 1325158"/>
              <a:gd name="connsiteX2" fmla="*/ 1703177 w 3353214"/>
              <a:gd name="connsiteY2" fmla="*/ 0 h 1325158"/>
              <a:gd name="connsiteX3" fmla="*/ 1988613 w 3353214"/>
              <a:gd name="connsiteY3" fmla="*/ 427708 h 1325158"/>
              <a:gd name="connsiteX4" fmla="*/ 3353214 w 3353214"/>
              <a:gd name="connsiteY4" fmla="*/ 427708 h 1325158"/>
              <a:gd name="connsiteX5" fmla="*/ 3353214 w 3353214"/>
              <a:gd name="connsiteY5" fmla="*/ 937957 h 1325158"/>
              <a:gd name="connsiteX6" fmla="*/ 3353214 w 3353214"/>
              <a:gd name="connsiteY6" fmla="*/ 937957 h 1325158"/>
              <a:gd name="connsiteX7" fmla="*/ 3353214 w 3353214"/>
              <a:gd name="connsiteY7" fmla="*/ 1156635 h 1325158"/>
              <a:gd name="connsiteX8" fmla="*/ 3353214 w 3353214"/>
              <a:gd name="connsiteY8" fmla="*/ 1302420 h 1325158"/>
              <a:gd name="connsiteX9" fmla="*/ 2763780 w 3353214"/>
              <a:gd name="connsiteY9" fmla="*/ 1316762 h 1325158"/>
              <a:gd name="connsiteX10" fmla="*/ 1692859 w 3353214"/>
              <a:gd name="connsiteY10" fmla="*/ 1325158 h 1325158"/>
              <a:gd name="connsiteX11" fmla="*/ 995575 w 3353214"/>
              <a:gd name="connsiteY11" fmla="*/ 1301875 h 1325158"/>
              <a:gd name="connsiteX12" fmla="*/ 0 w 3353214"/>
              <a:gd name="connsiteY12" fmla="*/ 1302420 h 1325158"/>
              <a:gd name="connsiteX13" fmla="*/ 0 w 3353214"/>
              <a:gd name="connsiteY13" fmla="*/ 1156635 h 1325158"/>
              <a:gd name="connsiteX14" fmla="*/ 0 w 3353214"/>
              <a:gd name="connsiteY14" fmla="*/ 937957 h 1325158"/>
              <a:gd name="connsiteX15" fmla="*/ 0 w 3353214"/>
              <a:gd name="connsiteY15" fmla="*/ 937957 h 1325158"/>
              <a:gd name="connsiteX16" fmla="*/ 0 w 3353214"/>
              <a:gd name="connsiteY16" fmla="*/ 427708 h 1325158"/>
              <a:gd name="connsiteX0" fmla="*/ 0 w 3353214"/>
              <a:gd name="connsiteY0" fmla="*/ 427708 h 1316762"/>
              <a:gd name="connsiteX1" fmla="*/ 1420315 w 3353214"/>
              <a:gd name="connsiteY1" fmla="*/ 413910 h 1316762"/>
              <a:gd name="connsiteX2" fmla="*/ 1703177 w 3353214"/>
              <a:gd name="connsiteY2" fmla="*/ 0 h 1316762"/>
              <a:gd name="connsiteX3" fmla="*/ 1988613 w 3353214"/>
              <a:gd name="connsiteY3" fmla="*/ 427708 h 1316762"/>
              <a:gd name="connsiteX4" fmla="*/ 3353214 w 3353214"/>
              <a:gd name="connsiteY4" fmla="*/ 427708 h 1316762"/>
              <a:gd name="connsiteX5" fmla="*/ 3353214 w 3353214"/>
              <a:gd name="connsiteY5" fmla="*/ 937957 h 1316762"/>
              <a:gd name="connsiteX6" fmla="*/ 3353214 w 3353214"/>
              <a:gd name="connsiteY6" fmla="*/ 937957 h 1316762"/>
              <a:gd name="connsiteX7" fmla="*/ 3353214 w 3353214"/>
              <a:gd name="connsiteY7" fmla="*/ 1156635 h 1316762"/>
              <a:gd name="connsiteX8" fmla="*/ 3353214 w 3353214"/>
              <a:gd name="connsiteY8" fmla="*/ 1302420 h 1316762"/>
              <a:gd name="connsiteX9" fmla="*/ 2763780 w 3353214"/>
              <a:gd name="connsiteY9" fmla="*/ 1316762 h 1316762"/>
              <a:gd name="connsiteX10" fmla="*/ 1744289 w 3353214"/>
              <a:gd name="connsiteY10" fmla="*/ 1311361 h 1316762"/>
              <a:gd name="connsiteX11" fmla="*/ 995575 w 3353214"/>
              <a:gd name="connsiteY11" fmla="*/ 1301875 h 1316762"/>
              <a:gd name="connsiteX12" fmla="*/ 0 w 3353214"/>
              <a:gd name="connsiteY12" fmla="*/ 1302420 h 1316762"/>
              <a:gd name="connsiteX13" fmla="*/ 0 w 3353214"/>
              <a:gd name="connsiteY13" fmla="*/ 1156635 h 1316762"/>
              <a:gd name="connsiteX14" fmla="*/ 0 w 3353214"/>
              <a:gd name="connsiteY14" fmla="*/ 937957 h 1316762"/>
              <a:gd name="connsiteX15" fmla="*/ 0 w 3353214"/>
              <a:gd name="connsiteY15" fmla="*/ 937957 h 1316762"/>
              <a:gd name="connsiteX16" fmla="*/ 0 w 3353214"/>
              <a:gd name="connsiteY16" fmla="*/ 427708 h 1316762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60921 w 3353214"/>
              <a:gd name="connsiteY9" fmla="*/ 1289167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09491 w 3353214"/>
              <a:gd name="connsiteY9" fmla="*/ 1302965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09491 w 3353214"/>
              <a:gd name="connsiteY9" fmla="*/ 1302965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2609491 w 3353214"/>
              <a:gd name="connsiteY9" fmla="*/ 1302965 h 1302965"/>
              <a:gd name="connsiteX10" fmla="*/ 1744289 w 3353214"/>
              <a:gd name="connsiteY10" fmla="*/ 1283766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2609491 w 3353214"/>
              <a:gd name="connsiteY9" fmla="*/ 1302965 h 1302965"/>
              <a:gd name="connsiteX10" fmla="*/ 1757146 w 3353214"/>
              <a:gd name="connsiteY10" fmla="*/ 1297563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302965">
                <a:moveTo>
                  <a:pt x="0" y="427708"/>
                </a:moveTo>
                <a:lnTo>
                  <a:pt x="1420315" y="413910"/>
                </a:lnTo>
                <a:lnTo>
                  <a:pt x="1703177" y="0"/>
                </a:lnTo>
                <a:lnTo>
                  <a:pt x="1988613" y="427708"/>
                </a:lnTo>
                <a:lnTo>
                  <a:pt x="3353214" y="427708"/>
                </a:lnTo>
                <a:lnTo>
                  <a:pt x="3353214" y="937957"/>
                </a:lnTo>
                <a:lnTo>
                  <a:pt x="3353214" y="937957"/>
                </a:lnTo>
                <a:lnTo>
                  <a:pt x="3353214" y="1156635"/>
                </a:lnTo>
                <a:lnTo>
                  <a:pt x="3353214" y="1302420"/>
                </a:lnTo>
                <a:lnTo>
                  <a:pt x="2609491" y="1302965"/>
                </a:lnTo>
                <a:lnTo>
                  <a:pt x="1757146" y="1297563"/>
                </a:lnTo>
                <a:lnTo>
                  <a:pt x="995575" y="1301875"/>
                </a:lnTo>
                <a:lnTo>
                  <a:pt x="0" y="1302420"/>
                </a:lnTo>
                <a:lnTo>
                  <a:pt x="0" y="1156635"/>
                </a:lnTo>
                <a:lnTo>
                  <a:pt x="0" y="937957"/>
                </a:lnTo>
                <a:lnTo>
                  <a:pt x="0" y="937957"/>
                </a:lnTo>
                <a:lnTo>
                  <a:pt x="0" y="427708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08000" tIns="360000" rIns="108000" bIns="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Project title</a:t>
            </a:r>
            <a:endParaRPr lang="en-SE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9124E34B-2C89-927A-5E83-7B9C06E932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7210" y="6773136"/>
            <a:ext cx="3456167" cy="16768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4D8E1EEA-2EAB-3AEC-6287-9D754B284E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38700" y="6768952"/>
            <a:ext cx="3456167" cy="16768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F59B5A1-831B-EA08-5214-B0714CA259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94780" y="3124759"/>
            <a:ext cx="3456167" cy="1676895"/>
          </a:xfrm>
        </p:spPr>
        <p:txBody>
          <a:bodyPr anchor="b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EF0BDC5D-61C0-1E9A-8AD9-3C03A4043A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594875" y="3124759"/>
            <a:ext cx="3456167" cy="1676895"/>
          </a:xfrm>
        </p:spPr>
        <p:txBody>
          <a:bodyPr anchor="b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45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uiExpand="1" build="p" animBg="1">
        <p:tmplLst>
          <p:tmpl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uiExpand="1" build="p" animBg="1">
        <p:tmplLst>
          <p:tmpl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uiExpand="1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uiExpand="1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imple 3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98D0315-D205-1B4A-C4ED-2CCDBF0D58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9565" y="4263593"/>
            <a:ext cx="881432" cy="865659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SE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AD591218-DB26-0DE2-D37C-9E10E64072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169842" y="4263593"/>
            <a:ext cx="881432" cy="865659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SE"/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1535D11-6F49-4D9C-F7EE-FC4795FDDE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13672" y="6502678"/>
            <a:ext cx="881432" cy="865659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9" name="Rubrik 1">
            <a:extLst>
              <a:ext uri="{FF2B5EF4-FFF2-40B4-BE49-F238E27FC236}">
                <a16:creationId xmlns:a16="http://schemas.microsoft.com/office/drawing/2014/main" id="{C8948A93-1500-3120-D151-04FEC80ED7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5267E755-A174-194D-DFCD-DCCF487654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3BB30DB-1C24-F321-70EE-D9DBBA0414C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8734" y="5394293"/>
            <a:ext cx="3456172" cy="121981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269971">
                <a:moveTo>
                  <a:pt x="0" y="0"/>
                </a:moveTo>
                <a:lnTo>
                  <a:pt x="558869" y="0"/>
                </a:lnTo>
                <a:lnTo>
                  <a:pt x="558869" y="0"/>
                </a:lnTo>
                <a:lnTo>
                  <a:pt x="1397173" y="0"/>
                </a:lnTo>
                <a:lnTo>
                  <a:pt x="3353214" y="0"/>
                </a:lnTo>
                <a:lnTo>
                  <a:pt x="3353214" y="510249"/>
                </a:lnTo>
                <a:lnTo>
                  <a:pt x="3353214" y="510249"/>
                </a:lnTo>
                <a:lnTo>
                  <a:pt x="3353214" y="728927"/>
                </a:lnTo>
                <a:lnTo>
                  <a:pt x="3353214" y="874712"/>
                </a:lnTo>
                <a:lnTo>
                  <a:pt x="1953764" y="875257"/>
                </a:lnTo>
                <a:lnTo>
                  <a:pt x="1667144" y="1269971"/>
                </a:lnTo>
                <a:lnTo>
                  <a:pt x="1407011" y="874167"/>
                </a:lnTo>
                <a:lnTo>
                  <a:pt x="0" y="874712"/>
                </a:lnTo>
                <a:lnTo>
                  <a:pt x="0" y="728927"/>
                </a:lnTo>
                <a:lnTo>
                  <a:pt x="0" y="510249"/>
                </a:lnTo>
                <a:lnTo>
                  <a:pt x="0" y="51024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lIns="108000" tIns="0" rIns="108000" bIns="39600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Project title</a:t>
            </a:r>
            <a:endParaRPr lang="en-SE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6EFA3D7-F67E-2BF7-938E-37AEC8EB28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94478" y="4983475"/>
            <a:ext cx="3456172" cy="125150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988613 w 3353214"/>
              <a:gd name="connsiteY3" fmla="*/ 13797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  <a:gd name="connsiteX0" fmla="*/ 0 w 3353214"/>
              <a:gd name="connsiteY0" fmla="*/ 317332 h 1587303"/>
              <a:gd name="connsiteX1" fmla="*/ 558869 w 3353214"/>
              <a:gd name="connsiteY1" fmla="*/ 317332 h 1587303"/>
              <a:gd name="connsiteX2" fmla="*/ 1664605 w 3353214"/>
              <a:gd name="connsiteY2" fmla="*/ 0 h 1587303"/>
              <a:gd name="connsiteX3" fmla="*/ 1988613 w 3353214"/>
              <a:gd name="connsiteY3" fmla="*/ 331129 h 1587303"/>
              <a:gd name="connsiteX4" fmla="*/ 3353214 w 3353214"/>
              <a:gd name="connsiteY4" fmla="*/ 317332 h 1587303"/>
              <a:gd name="connsiteX5" fmla="*/ 3353214 w 3353214"/>
              <a:gd name="connsiteY5" fmla="*/ 827581 h 1587303"/>
              <a:gd name="connsiteX6" fmla="*/ 3353214 w 3353214"/>
              <a:gd name="connsiteY6" fmla="*/ 827581 h 1587303"/>
              <a:gd name="connsiteX7" fmla="*/ 3353214 w 3353214"/>
              <a:gd name="connsiteY7" fmla="*/ 1046259 h 1587303"/>
              <a:gd name="connsiteX8" fmla="*/ 3353214 w 3353214"/>
              <a:gd name="connsiteY8" fmla="*/ 1192044 h 1587303"/>
              <a:gd name="connsiteX9" fmla="*/ 1953764 w 3353214"/>
              <a:gd name="connsiteY9" fmla="*/ 1192589 h 1587303"/>
              <a:gd name="connsiteX10" fmla="*/ 1667144 w 3353214"/>
              <a:gd name="connsiteY10" fmla="*/ 1587303 h 1587303"/>
              <a:gd name="connsiteX11" fmla="*/ 1407011 w 3353214"/>
              <a:gd name="connsiteY11" fmla="*/ 1191499 h 1587303"/>
              <a:gd name="connsiteX12" fmla="*/ 0 w 3353214"/>
              <a:gd name="connsiteY12" fmla="*/ 1192044 h 1587303"/>
              <a:gd name="connsiteX13" fmla="*/ 0 w 3353214"/>
              <a:gd name="connsiteY13" fmla="*/ 1046259 h 1587303"/>
              <a:gd name="connsiteX14" fmla="*/ 0 w 3353214"/>
              <a:gd name="connsiteY14" fmla="*/ 827581 h 1587303"/>
              <a:gd name="connsiteX15" fmla="*/ 0 w 3353214"/>
              <a:gd name="connsiteY15" fmla="*/ 827581 h 1587303"/>
              <a:gd name="connsiteX16" fmla="*/ 0 w 3353214"/>
              <a:gd name="connsiteY16" fmla="*/ 317332 h 1587303"/>
              <a:gd name="connsiteX0" fmla="*/ 0 w 3353214"/>
              <a:gd name="connsiteY0" fmla="*/ 317332 h 1587303"/>
              <a:gd name="connsiteX1" fmla="*/ 1420315 w 3353214"/>
              <a:gd name="connsiteY1" fmla="*/ 303534 h 1587303"/>
              <a:gd name="connsiteX2" fmla="*/ 1664605 w 3353214"/>
              <a:gd name="connsiteY2" fmla="*/ 0 h 1587303"/>
              <a:gd name="connsiteX3" fmla="*/ 1988613 w 3353214"/>
              <a:gd name="connsiteY3" fmla="*/ 331129 h 1587303"/>
              <a:gd name="connsiteX4" fmla="*/ 3353214 w 3353214"/>
              <a:gd name="connsiteY4" fmla="*/ 317332 h 1587303"/>
              <a:gd name="connsiteX5" fmla="*/ 3353214 w 3353214"/>
              <a:gd name="connsiteY5" fmla="*/ 827581 h 1587303"/>
              <a:gd name="connsiteX6" fmla="*/ 3353214 w 3353214"/>
              <a:gd name="connsiteY6" fmla="*/ 827581 h 1587303"/>
              <a:gd name="connsiteX7" fmla="*/ 3353214 w 3353214"/>
              <a:gd name="connsiteY7" fmla="*/ 1046259 h 1587303"/>
              <a:gd name="connsiteX8" fmla="*/ 3353214 w 3353214"/>
              <a:gd name="connsiteY8" fmla="*/ 1192044 h 1587303"/>
              <a:gd name="connsiteX9" fmla="*/ 1953764 w 3353214"/>
              <a:gd name="connsiteY9" fmla="*/ 1192589 h 1587303"/>
              <a:gd name="connsiteX10" fmla="*/ 1667144 w 3353214"/>
              <a:gd name="connsiteY10" fmla="*/ 1587303 h 1587303"/>
              <a:gd name="connsiteX11" fmla="*/ 1407011 w 3353214"/>
              <a:gd name="connsiteY11" fmla="*/ 1191499 h 1587303"/>
              <a:gd name="connsiteX12" fmla="*/ 0 w 3353214"/>
              <a:gd name="connsiteY12" fmla="*/ 1192044 h 1587303"/>
              <a:gd name="connsiteX13" fmla="*/ 0 w 3353214"/>
              <a:gd name="connsiteY13" fmla="*/ 1046259 h 1587303"/>
              <a:gd name="connsiteX14" fmla="*/ 0 w 3353214"/>
              <a:gd name="connsiteY14" fmla="*/ 827581 h 1587303"/>
              <a:gd name="connsiteX15" fmla="*/ 0 w 3353214"/>
              <a:gd name="connsiteY15" fmla="*/ 827581 h 1587303"/>
              <a:gd name="connsiteX16" fmla="*/ 0 w 3353214"/>
              <a:gd name="connsiteY16" fmla="*/ 317332 h 1587303"/>
              <a:gd name="connsiteX0" fmla="*/ 0 w 3353214"/>
              <a:gd name="connsiteY0" fmla="*/ 386317 h 1656288"/>
              <a:gd name="connsiteX1" fmla="*/ 1420315 w 3353214"/>
              <a:gd name="connsiteY1" fmla="*/ 372519 h 1656288"/>
              <a:gd name="connsiteX2" fmla="*/ 1703177 w 3353214"/>
              <a:gd name="connsiteY2" fmla="*/ 0 h 1656288"/>
              <a:gd name="connsiteX3" fmla="*/ 1988613 w 3353214"/>
              <a:gd name="connsiteY3" fmla="*/ 400114 h 1656288"/>
              <a:gd name="connsiteX4" fmla="*/ 3353214 w 3353214"/>
              <a:gd name="connsiteY4" fmla="*/ 386317 h 1656288"/>
              <a:gd name="connsiteX5" fmla="*/ 3353214 w 3353214"/>
              <a:gd name="connsiteY5" fmla="*/ 896566 h 1656288"/>
              <a:gd name="connsiteX6" fmla="*/ 3353214 w 3353214"/>
              <a:gd name="connsiteY6" fmla="*/ 896566 h 1656288"/>
              <a:gd name="connsiteX7" fmla="*/ 3353214 w 3353214"/>
              <a:gd name="connsiteY7" fmla="*/ 1115244 h 1656288"/>
              <a:gd name="connsiteX8" fmla="*/ 3353214 w 3353214"/>
              <a:gd name="connsiteY8" fmla="*/ 1261029 h 1656288"/>
              <a:gd name="connsiteX9" fmla="*/ 1953764 w 3353214"/>
              <a:gd name="connsiteY9" fmla="*/ 1261574 h 1656288"/>
              <a:gd name="connsiteX10" fmla="*/ 1667144 w 3353214"/>
              <a:gd name="connsiteY10" fmla="*/ 1656288 h 1656288"/>
              <a:gd name="connsiteX11" fmla="*/ 1407011 w 3353214"/>
              <a:gd name="connsiteY11" fmla="*/ 1260484 h 1656288"/>
              <a:gd name="connsiteX12" fmla="*/ 0 w 3353214"/>
              <a:gd name="connsiteY12" fmla="*/ 1261029 h 1656288"/>
              <a:gd name="connsiteX13" fmla="*/ 0 w 3353214"/>
              <a:gd name="connsiteY13" fmla="*/ 1115244 h 1656288"/>
              <a:gd name="connsiteX14" fmla="*/ 0 w 3353214"/>
              <a:gd name="connsiteY14" fmla="*/ 896566 h 1656288"/>
              <a:gd name="connsiteX15" fmla="*/ 0 w 3353214"/>
              <a:gd name="connsiteY15" fmla="*/ 896566 h 1656288"/>
              <a:gd name="connsiteX16" fmla="*/ 0 w 3353214"/>
              <a:gd name="connsiteY16" fmla="*/ 386317 h 1656288"/>
              <a:gd name="connsiteX0" fmla="*/ 0 w 3353214"/>
              <a:gd name="connsiteY0" fmla="*/ 386317 h 1656288"/>
              <a:gd name="connsiteX1" fmla="*/ 1420315 w 3353214"/>
              <a:gd name="connsiteY1" fmla="*/ 372519 h 1656288"/>
              <a:gd name="connsiteX2" fmla="*/ 1703177 w 3353214"/>
              <a:gd name="connsiteY2" fmla="*/ 0 h 1656288"/>
              <a:gd name="connsiteX3" fmla="*/ 1988613 w 3353214"/>
              <a:gd name="connsiteY3" fmla="*/ 386317 h 1656288"/>
              <a:gd name="connsiteX4" fmla="*/ 3353214 w 3353214"/>
              <a:gd name="connsiteY4" fmla="*/ 386317 h 1656288"/>
              <a:gd name="connsiteX5" fmla="*/ 3353214 w 3353214"/>
              <a:gd name="connsiteY5" fmla="*/ 896566 h 1656288"/>
              <a:gd name="connsiteX6" fmla="*/ 3353214 w 3353214"/>
              <a:gd name="connsiteY6" fmla="*/ 896566 h 1656288"/>
              <a:gd name="connsiteX7" fmla="*/ 3353214 w 3353214"/>
              <a:gd name="connsiteY7" fmla="*/ 1115244 h 1656288"/>
              <a:gd name="connsiteX8" fmla="*/ 3353214 w 3353214"/>
              <a:gd name="connsiteY8" fmla="*/ 1261029 h 1656288"/>
              <a:gd name="connsiteX9" fmla="*/ 1953764 w 3353214"/>
              <a:gd name="connsiteY9" fmla="*/ 1261574 h 1656288"/>
              <a:gd name="connsiteX10" fmla="*/ 1667144 w 3353214"/>
              <a:gd name="connsiteY10" fmla="*/ 1656288 h 1656288"/>
              <a:gd name="connsiteX11" fmla="*/ 1407011 w 3353214"/>
              <a:gd name="connsiteY11" fmla="*/ 1260484 h 1656288"/>
              <a:gd name="connsiteX12" fmla="*/ 0 w 3353214"/>
              <a:gd name="connsiteY12" fmla="*/ 1261029 h 1656288"/>
              <a:gd name="connsiteX13" fmla="*/ 0 w 3353214"/>
              <a:gd name="connsiteY13" fmla="*/ 1115244 h 1656288"/>
              <a:gd name="connsiteX14" fmla="*/ 0 w 3353214"/>
              <a:gd name="connsiteY14" fmla="*/ 896566 h 1656288"/>
              <a:gd name="connsiteX15" fmla="*/ 0 w 3353214"/>
              <a:gd name="connsiteY15" fmla="*/ 896566 h 1656288"/>
              <a:gd name="connsiteX16" fmla="*/ 0 w 3353214"/>
              <a:gd name="connsiteY16" fmla="*/ 386317 h 1656288"/>
              <a:gd name="connsiteX0" fmla="*/ 0 w 3353214"/>
              <a:gd name="connsiteY0" fmla="*/ 427708 h 1697679"/>
              <a:gd name="connsiteX1" fmla="*/ 1420315 w 3353214"/>
              <a:gd name="connsiteY1" fmla="*/ 413910 h 1697679"/>
              <a:gd name="connsiteX2" fmla="*/ 1703177 w 3353214"/>
              <a:gd name="connsiteY2" fmla="*/ 0 h 1697679"/>
              <a:gd name="connsiteX3" fmla="*/ 1988613 w 3353214"/>
              <a:gd name="connsiteY3" fmla="*/ 427708 h 1697679"/>
              <a:gd name="connsiteX4" fmla="*/ 3353214 w 3353214"/>
              <a:gd name="connsiteY4" fmla="*/ 427708 h 1697679"/>
              <a:gd name="connsiteX5" fmla="*/ 3353214 w 3353214"/>
              <a:gd name="connsiteY5" fmla="*/ 937957 h 1697679"/>
              <a:gd name="connsiteX6" fmla="*/ 3353214 w 3353214"/>
              <a:gd name="connsiteY6" fmla="*/ 937957 h 1697679"/>
              <a:gd name="connsiteX7" fmla="*/ 3353214 w 3353214"/>
              <a:gd name="connsiteY7" fmla="*/ 1156635 h 1697679"/>
              <a:gd name="connsiteX8" fmla="*/ 3353214 w 3353214"/>
              <a:gd name="connsiteY8" fmla="*/ 1302420 h 1697679"/>
              <a:gd name="connsiteX9" fmla="*/ 1953764 w 3353214"/>
              <a:gd name="connsiteY9" fmla="*/ 1302965 h 1697679"/>
              <a:gd name="connsiteX10" fmla="*/ 1667144 w 3353214"/>
              <a:gd name="connsiteY10" fmla="*/ 1697679 h 1697679"/>
              <a:gd name="connsiteX11" fmla="*/ 1407011 w 3353214"/>
              <a:gd name="connsiteY11" fmla="*/ 1301875 h 1697679"/>
              <a:gd name="connsiteX12" fmla="*/ 0 w 3353214"/>
              <a:gd name="connsiteY12" fmla="*/ 1302420 h 1697679"/>
              <a:gd name="connsiteX13" fmla="*/ 0 w 3353214"/>
              <a:gd name="connsiteY13" fmla="*/ 1156635 h 1697679"/>
              <a:gd name="connsiteX14" fmla="*/ 0 w 3353214"/>
              <a:gd name="connsiteY14" fmla="*/ 937957 h 1697679"/>
              <a:gd name="connsiteX15" fmla="*/ 0 w 3353214"/>
              <a:gd name="connsiteY15" fmla="*/ 937957 h 1697679"/>
              <a:gd name="connsiteX16" fmla="*/ 0 w 3353214"/>
              <a:gd name="connsiteY16" fmla="*/ 427708 h 1697679"/>
              <a:gd name="connsiteX0" fmla="*/ 0 w 3353214"/>
              <a:gd name="connsiteY0" fmla="*/ 427708 h 1325159"/>
              <a:gd name="connsiteX1" fmla="*/ 1420315 w 3353214"/>
              <a:gd name="connsiteY1" fmla="*/ 413910 h 1325159"/>
              <a:gd name="connsiteX2" fmla="*/ 1703177 w 3353214"/>
              <a:gd name="connsiteY2" fmla="*/ 0 h 1325159"/>
              <a:gd name="connsiteX3" fmla="*/ 1988613 w 3353214"/>
              <a:gd name="connsiteY3" fmla="*/ 427708 h 1325159"/>
              <a:gd name="connsiteX4" fmla="*/ 3353214 w 3353214"/>
              <a:gd name="connsiteY4" fmla="*/ 427708 h 1325159"/>
              <a:gd name="connsiteX5" fmla="*/ 3353214 w 3353214"/>
              <a:gd name="connsiteY5" fmla="*/ 937957 h 1325159"/>
              <a:gd name="connsiteX6" fmla="*/ 3353214 w 3353214"/>
              <a:gd name="connsiteY6" fmla="*/ 937957 h 1325159"/>
              <a:gd name="connsiteX7" fmla="*/ 3353214 w 3353214"/>
              <a:gd name="connsiteY7" fmla="*/ 1156635 h 1325159"/>
              <a:gd name="connsiteX8" fmla="*/ 3353214 w 3353214"/>
              <a:gd name="connsiteY8" fmla="*/ 1302420 h 1325159"/>
              <a:gd name="connsiteX9" fmla="*/ 1953764 w 3353214"/>
              <a:gd name="connsiteY9" fmla="*/ 1302965 h 1325159"/>
              <a:gd name="connsiteX10" fmla="*/ 1667145 w 3353214"/>
              <a:gd name="connsiteY10" fmla="*/ 1325159 h 1325159"/>
              <a:gd name="connsiteX11" fmla="*/ 1407011 w 3353214"/>
              <a:gd name="connsiteY11" fmla="*/ 1301875 h 1325159"/>
              <a:gd name="connsiteX12" fmla="*/ 0 w 3353214"/>
              <a:gd name="connsiteY12" fmla="*/ 1302420 h 1325159"/>
              <a:gd name="connsiteX13" fmla="*/ 0 w 3353214"/>
              <a:gd name="connsiteY13" fmla="*/ 1156635 h 1325159"/>
              <a:gd name="connsiteX14" fmla="*/ 0 w 3353214"/>
              <a:gd name="connsiteY14" fmla="*/ 937957 h 1325159"/>
              <a:gd name="connsiteX15" fmla="*/ 0 w 3353214"/>
              <a:gd name="connsiteY15" fmla="*/ 937957 h 1325159"/>
              <a:gd name="connsiteX16" fmla="*/ 0 w 3353214"/>
              <a:gd name="connsiteY16" fmla="*/ 427708 h 1325159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1953764 w 3353214"/>
              <a:gd name="connsiteY9" fmla="*/ 1302965 h 1302965"/>
              <a:gd name="connsiteX10" fmla="*/ 1705717 w 3353214"/>
              <a:gd name="connsiteY10" fmla="*/ 1297564 h 1302965"/>
              <a:gd name="connsiteX11" fmla="*/ 1407011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1953764 w 3353214"/>
              <a:gd name="connsiteY9" fmla="*/ 1302965 h 1302965"/>
              <a:gd name="connsiteX10" fmla="*/ 1705717 w 3353214"/>
              <a:gd name="connsiteY10" fmla="*/ 1297564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5220"/>
              <a:gd name="connsiteY0" fmla="*/ 427708 h 1316762"/>
              <a:gd name="connsiteX1" fmla="*/ 1420315 w 3355220"/>
              <a:gd name="connsiteY1" fmla="*/ 413910 h 1316762"/>
              <a:gd name="connsiteX2" fmla="*/ 1703177 w 3355220"/>
              <a:gd name="connsiteY2" fmla="*/ 0 h 1316762"/>
              <a:gd name="connsiteX3" fmla="*/ 1988613 w 3355220"/>
              <a:gd name="connsiteY3" fmla="*/ 427708 h 1316762"/>
              <a:gd name="connsiteX4" fmla="*/ 3353214 w 3355220"/>
              <a:gd name="connsiteY4" fmla="*/ 427708 h 1316762"/>
              <a:gd name="connsiteX5" fmla="*/ 3353214 w 3355220"/>
              <a:gd name="connsiteY5" fmla="*/ 937957 h 1316762"/>
              <a:gd name="connsiteX6" fmla="*/ 3353214 w 3355220"/>
              <a:gd name="connsiteY6" fmla="*/ 937957 h 1316762"/>
              <a:gd name="connsiteX7" fmla="*/ 3353214 w 3355220"/>
              <a:gd name="connsiteY7" fmla="*/ 1156635 h 1316762"/>
              <a:gd name="connsiteX8" fmla="*/ 3353214 w 3355220"/>
              <a:gd name="connsiteY8" fmla="*/ 1302420 h 1316762"/>
              <a:gd name="connsiteX9" fmla="*/ 3355220 w 3355220"/>
              <a:gd name="connsiteY9" fmla="*/ 1316762 h 1316762"/>
              <a:gd name="connsiteX10" fmla="*/ 1705717 w 3355220"/>
              <a:gd name="connsiteY10" fmla="*/ 1297564 h 1316762"/>
              <a:gd name="connsiteX11" fmla="*/ 995575 w 3355220"/>
              <a:gd name="connsiteY11" fmla="*/ 1301875 h 1316762"/>
              <a:gd name="connsiteX12" fmla="*/ 0 w 3355220"/>
              <a:gd name="connsiteY12" fmla="*/ 1302420 h 1316762"/>
              <a:gd name="connsiteX13" fmla="*/ 0 w 3355220"/>
              <a:gd name="connsiteY13" fmla="*/ 1156635 h 1316762"/>
              <a:gd name="connsiteX14" fmla="*/ 0 w 3355220"/>
              <a:gd name="connsiteY14" fmla="*/ 937957 h 1316762"/>
              <a:gd name="connsiteX15" fmla="*/ 0 w 3355220"/>
              <a:gd name="connsiteY15" fmla="*/ 937957 h 1316762"/>
              <a:gd name="connsiteX16" fmla="*/ 0 w 3355220"/>
              <a:gd name="connsiteY16" fmla="*/ 427708 h 1316762"/>
              <a:gd name="connsiteX0" fmla="*/ 0 w 3355220"/>
              <a:gd name="connsiteY0" fmla="*/ 427708 h 1325158"/>
              <a:gd name="connsiteX1" fmla="*/ 1420315 w 3355220"/>
              <a:gd name="connsiteY1" fmla="*/ 413910 h 1325158"/>
              <a:gd name="connsiteX2" fmla="*/ 1703177 w 3355220"/>
              <a:gd name="connsiteY2" fmla="*/ 0 h 1325158"/>
              <a:gd name="connsiteX3" fmla="*/ 1988613 w 3355220"/>
              <a:gd name="connsiteY3" fmla="*/ 427708 h 1325158"/>
              <a:gd name="connsiteX4" fmla="*/ 3353214 w 3355220"/>
              <a:gd name="connsiteY4" fmla="*/ 427708 h 1325158"/>
              <a:gd name="connsiteX5" fmla="*/ 3353214 w 3355220"/>
              <a:gd name="connsiteY5" fmla="*/ 937957 h 1325158"/>
              <a:gd name="connsiteX6" fmla="*/ 3353214 w 3355220"/>
              <a:gd name="connsiteY6" fmla="*/ 937957 h 1325158"/>
              <a:gd name="connsiteX7" fmla="*/ 3353214 w 3355220"/>
              <a:gd name="connsiteY7" fmla="*/ 1156635 h 1325158"/>
              <a:gd name="connsiteX8" fmla="*/ 3353214 w 3355220"/>
              <a:gd name="connsiteY8" fmla="*/ 1302420 h 1325158"/>
              <a:gd name="connsiteX9" fmla="*/ 3355220 w 3355220"/>
              <a:gd name="connsiteY9" fmla="*/ 1316762 h 1325158"/>
              <a:gd name="connsiteX10" fmla="*/ 1705717 w 3355220"/>
              <a:gd name="connsiteY10" fmla="*/ 1325158 h 1325158"/>
              <a:gd name="connsiteX11" fmla="*/ 995575 w 3355220"/>
              <a:gd name="connsiteY11" fmla="*/ 1301875 h 1325158"/>
              <a:gd name="connsiteX12" fmla="*/ 0 w 3355220"/>
              <a:gd name="connsiteY12" fmla="*/ 1302420 h 1325158"/>
              <a:gd name="connsiteX13" fmla="*/ 0 w 3355220"/>
              <a:gd name="connsiteY13" fmla="*/ 1156635 h 1325158"/>
              <a:gd name="connsiteX14" fmla="*/ 0 w 3355220"/>
              <a:gd name="connsiteY14" fmla="*/ 937957 h 1325158"/>
              <a:gd name="connsiteX15" fmla="*/ 0 w 3355220"/>
              <a:gd name="connsiteY15" fmla="*/ 937957 h 1325158"/>
              <a:gd name="connsiteX16" fmla="*/ 0 w 3355220"/>
              <a:gd name="connsiteY16" fmla="*/ 427708 h 1325158"/>
              <a:gd name="connsiteX0" fmla="*/ 0 w 3353214"/>
              <a:gd name="connsiteY0" fmla="*/ 427708 h 1325158"/>
              <a:gd name="connsiteX1" fmla="*/ 1420315 w 3353214"/>
              <a:gd name="connsiteY1" fmla="*/ 413910 h 1325158"/>
              <a:gd name="connsiteX2" fmla="*/ 1703177 w 3353214"/>
              <a:gd name="connsiteY2" fmla="*/ 0 h 1325158"/>
              <a:gd name="connsiteX3" fmla="*/ 1988613 w 3353214"/>
              <a:gd name="connsiteY3" fmla="*/ 427708 h 1325158"/>
              <a:gd name="connsiteX4" fmla="*/ 3353214 w 3353214"/>
              <a:gd name="connsiteY4" fmla="*/ 427708 h 1325158"/>
              <a:gd name="connsiteX5" fmla="*/ 3353214 w 3353214"/>
              <a:gd name="connsiteY5" fmla="*/ 937957 h 1325158"/>
              <a:gd name="connsiteX6" fmla="*/ 3353214 w 3353214"/>
              <a:gd name="connsiteY6" fmla="*/ 937957 h 1325158"/>
              <a:gd name="connsiteX7" fmla="*/ 3353214 w 3353214"/>
              <a:gd name="connsiteY7" fmla="*/ 1156635 h 1325158"/>
              <a:gd name="connsiteX8" fmla="*/ 3353214 w 3353214"/>
              <a:gd name="connsiteY8" fmla="*/ 1302420 h 1325158"/>
              <a:gd name="connsiteX9" fmla="*/ 2763780 w 3353214"/>
              <a:gd name="connsiteY9" fmla="*/ 1316762 h 1325158"/>
              <a:gd name="connsiteX10" fmla="*/ 1705717 w 3353214"/>
              <a:gd name="connsiteY10" fmla="*/ 1325158 h 1325158"/>
              <a:gd name="connsiteX11" fmla="*/ 995575 w 3353214"/>
              <a:gd name="connsiteY11" fmla="*/ 1301875 h 1325158"/>
              <a:gd name="connsiteX12" fmla="*/ 0 w 3353214"/>
              <a:gd name="connsiteY12" fmla="*/ 1302420 h 1325158"/>
              <a:gd name="connsiteX13" fmla="*/ 0 w 3353214"/>
              <a:gd name="connsiteY13" fmla="*/ 1156635 h 1325158"/>
              <a:gd name="connsiteX14" fmla="*/ 0 w 3353214"/>
              <a:gd name="connsiteY14" fmla="*/ 937957 h 1325158"/>
              <a:gd name="connsiteX15" fmla="*/ 0 w 3353214"/>
              <a:gd name="connsiteY15" fmla="*/ 937957 h 1325158"/>
              <a:gd name="connsiteX16" fmla="*/ 0 w 3353214"/>
              <a:gd name="connsiteY16" fmla="*/ 427708 h 1325158"/>
              <a:gd name="connsiteX0" fmla="*/ 0 w 3353214"/>
              <a:gd name="connsiteY0" fmla="*/ 427708 h 1325158"/>
              <a:gd name="connsiteX1" fmla="*/ 1420315 w 3353214"/>
              <a:gd name="connsiteY1" fmla="*/ 413910 h 1325158"/>
              <a:gd name="connsiteX2" fmla="*/ 1703177 w 3353214"/>
              <a:gd name="connsiteY2" fmla="*/ 0 h 1325158"/>
              <a:gd name="connsiteX3" fmla="*/ 1988613 w 3353214"/>
              <a:gd name="connsiteY3" fmla="*/ 427708 h 1325158"/>
              <a:gd name="connsiteX4" fmla="*/ 3353214 w 3353214"/>
              <a:gd name="connsiteY4" fmla="*/ 427708 h 1325158"/>
              <a:gd name="connsiteX5" fmla="*/ 3353214 w 3353214"/>
              <a:gd name="connsiteY5" fmla="*/ 937957 h 1325158"/>
              <a:gd name="connsiteX6" fmla="*/ 3353214 w 3353214"/>
              <a:gd name="connsiteY6" fmla="*/ 937957 h 1325158"/>
              <a:gd name="connsiteX7" fmla="*/ 3353214 w 3353214"/>
              <a:gd name="connsiteY7" fmla="*/ 1156635 h 1325158"/>
              <a:gd name="connsiteX8" fmla="*/ 3353214 w 3353214"/>
              <a:gd name="connsiteY8" fmla="*/ 1302420 h 1325158"/>
              <a:gd name="connsiteX9" fmla="*/ 2763780 w 3353214"/>
              <a:gd name="connsiteY9" fmla="*/ 1316762 h 1325158"/>
              <a:gd name="connsiteX10" fmla="*/ 1692859 w 3353214"/>
              <a:gd name="connsiteY10" fmla="*/ 1325158 h 1325158"/>
              <a:gd name="connsiteX11" fmla="*/ 995575 w 3353214"/>
              <a:gd name="connsiteY11" fmla="*/ 1301875 h 1325158"/>
              <a:gd name="connsiteX12" fmla="*/ 0 w 3353214"/>
              <a:gd name="connsiteY12" fmla="*/ 1302420 h 1325158"/>
              <a:gd name="connsiteX13" fmla="*/ 0 w 3353214"/>
              <a:gd name="connsiteY13" fmla="*/ 1156635 h 1325158"/>
              <a:gd name="connsiteX14" fmla="*/ 0 w 3353214"/>
              <a:gd name="connsiteY14" fmla="*/ 937957 h 1325158"/>
              <a:gd name="connsiteX15" fmla="*/ 0 w 3353214"/>
              <a:gd name="connsiteY15" fmla="*/ 937957 h 1325158"/>
              <a:gd name="connsiteX16" fmla="*/ 0 w 3353214"/>
              <a:gd name="connsiteY16" fmla="*/ 427708 h 1325158"/>
              <a:gd name="connsiteX0" fmla="*/ 0 w 3353214"/>
              <a:gd name="connsiteY0" fmla="*/ 427708 h 1316762"/>
              <a:gd name="connsiteX1" fmla="*/ 1420315 w 3353214"/>
              <a:gd name="connsiteY1" fmla="*/ 413910 h 1316762"/>
              <a:gd name="connsiteX2" fmla="*/ 1703177 w 3353214"/>
              <a:gd name="connsiteY2" fmla="*/ 0 h 1316762"/>
              <a:gd name="connsiteX3" fmla="*/ 1988613 w 3353214"/>
              <a:gd name="connsiteY3" fmla="*/ 427708 h 1316762"/>
              <a:gd name="connsiteX4" fmla="*/ 3353214 w 3353214"/>
              <a:gd name="connsiteY4" fmla="*/ 427708 h 1316762"/>
              <a:gd name="connsiteX5" fmla="*/ 3353214 w 3353214"/>
              <a:gd name="connsiteY5" fmla="*/ 937957 h 1316762"/>
              <a:gd name="connsiteX6" fmla="*/ 3353214 w 3353214"/>
              <a:gd name="connsiteY6" fmla="*/ 937957 h 1316762"/>
              <a:gd name="connsiteX7" fmla="*/ 3353214 w 3353214"/>
              <a:gd name="connsiteY7" fmla="*/ 1156635 h 1316762"/>
              <a:gd name="connsiteX8" fmla="*/ 3353214 w 3353214"/>
              <a:gd name="connsiteY8" fmla="*/ 1302420 h 1316762"/>
              <a:gd name="connsiteX9" fmla="*/ 2763780 w 3353214"/>
              <a:gd name="connsiteY9" fmla="*/ 1316762 h 1316762"/>
              <a:gd name="connsiteX10" fmla="*/ 1744289 w 3353214"/>
              <a:gd name="connsiteY10" fmla="*/ 1311361 h 1316762"/>
              <a:gd name="connsiteX11" fmla="*/ 995575 w 3353214"/>
              <a:gd name="connsiteY11" fmla="*/ 1301875 h 1316762"/>
              <a:gd name="connsiteX12" fmla="*/ 0 w 3353214"/>
              <a:gd name="connsiteY12" fmla="*/ 1302420 h 1316762"/>
              <a:gd name="connsiteX13" fmla="*/ 0 w 3353214"/>
              <a:gd name="connsiteY13" fmla="*/ 1156635 h 1316762"/>
              <a:gd name="connsiteX14" fmla="*/ 0 w 3353214"/>
              <a:gd name="connsiteY14" fmla="*/ 937957 h 1316762"/>
              <a:gd name="connsiteX15" fmla="*/ 0 w 3353214"/>
              <a:gd name="connsiteY15" fmla="*/ 937957 h 1316762"/>
              <a:gd name="connsiteX16" fmla="*/ 0 w 3353214"/>
              <a:gd name="connsiteY16" fmla="*/ 427708 h 1316762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60921 w 3353214"/>
              <a:gd name="connsiteY9" fmla="*/ 1289167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09491 w 3353214"/>
              <a:gd name="connsiteY9" fmla="*/ 1302965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11361"/>
              <a:gd name="connsiteX1" fmla="*/ 1420315 w 3353214"/>
              <a:gd name="connsiteY1" fmla="*/ 413910 h 1311361"/>
              <a:gd name="connsiteX2" fmla="*/ 1703177 w 3353214"/>
              <a:gd name="connsiteY2" fmla="*/ 0 h 1311361"/>
              <a:gd name="connsiteX3" fmla="*/ 1988613 w 3353214"/>
              <a:gd name="connsiteY3" fmla="*/ 427708 h 1311361"/>
              <a:gd name="connsiteX4" fmla="*/ 3353214 w 3353214"/>
              <a:gd name="connsiteY4" fmla="*/ 427708 h 1311361"/>
              <a:gd name="connsiteX5" fmla="*/ 3353214 w 3353214"/>
              <a:gd name="connsiteY5" fmla="*/ 937957 h 1311361"/>
              <a:gd name="connsiteX6" fmla="*/ 3353214 w 3353214"/>
              <a:gd name="connsiteY6" fmla="*/ 937957 h 1311361"/>
              <a:gd name="connsiteX7" fmla="*/ 3353214 w 3353214"/>
              <a:gd name="connsiteY7" fmla="*/ 1156635 h 1311361"/>
              <a:gd name="connsiteX8" fmla="*/ 3353214 w 3353214"/>
              <a:gd name="connsiteY8" fmla="*/ 1302420 h 1311361"/>
              <a:gd name="connsiteX9" fmla="*/ 2609491 w 3353214"/>
              <a:gd name="connsiteY9" fmla="*/ 1302965 h 1311361"/>
              <a:gd name="connsiteX10" fmla="*/ 1744289 w 3353214"/>
              <a:gd name="connsiteY10" fmla="*/ 1311361 h 1311361"/>
              <a:gd name="connsiteX11" fmla="*/ 995575 w 3353214"/>
              <a:gd name="connsiteY11" fmla="*/ 1301875 h 1311361"/>
              <a:gd name="connsiteX12" fmla="*/ 0 w 3353214"/>
              <a:gd name="connsiteY12" fmla="*/ 1302420 h 1311361"/>
              <a:gd name="connsiteX13" fmla="*/ 0 w 3353214"/>
              <a:gd name="connsiteY13" fmla="*/ 1156635 h 1311361"/>
              <a:gd name="connsiteX14" fmla="*/ 0 w 3353214"/>
              <a:gd name="connsiteY14" fmla="*/ 937957 h 1311361"/>
              <a:gd name="connsiteX15" fmla="*/ 0 w 3353214"/>
              <a:gd name="connsiteY15" fmla="*/ 937957 h 1311361"/>
              <a:gd name="connsiteX16" fmla="*/ 0 w 3353214"/>
              <a:gd name="connsiteY16" fmla="*/ 427708 h 1311361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2609491 w 3353214"/>
              <a:gd name="connsiteY9" fmla="*/ 1302965 h 1302965"/>
              <a:gd name="connsiteX10" fmla="*/ 1744289 w 3353214"/>
              <a:gd name="connsiteY10" fmla="*/ 1283766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  <a:gd name="connsiteX0" fmla="*/ 0 w 3353214"/>
              <a:gd name="connsiteY0" fmla="*/ 427708 h 1302965"/>
              <a:gd name="connsiteX1" fmla="*/ 1420315 w 3353214"/>
              <a:gd name="connsiteY1" fmla="*/ 413910 h 1302965"/>
              <a:gd name="connsiteX2" fmla="*/ 1703177 w 3353214"/>
              <a:gd name="connsiteY2" fmla="*/ 0 h 1302965"/>
              <a:gd name="connsiteX3" fmla="*/ 1988613 w 3353214"/>
              <a:gd name="connsiteY3" fmla="*/ 427708 h 1302965"/>
              <a:gd name="connsiteX4" fmla="*/ 3353214 w 3353214"/>
              <a:gd name="connsiteY4" fmla="*/ 427708 h 1302965"/>
              <a:gd name="connsiteX5" fmla="*/ 3353214 w 3353214"/>
              <a:gd name="connsiteY5" fmla="*/ 937957 h 1302965"/>
              <a:gd name="connsiteX6" fmla="*/ 3353214 w 3353214"/>
              <a:gd name="connsiteY6" fmla="*/ 937957 h 1302965"/>
              <a:gd name="connsiteX7" fmla="*/ 3353214 w 3353214"/>
              <a:gd name="connsiteY7" fmla="*/ 1156635 h 1302965"/>
              <a:gd name="connsiteX8" fmla="*/ 3353214 w 3353214"/>
              <a:gd name="connsiteY8" fmla="*/ 1302420 h 1302965"/>
              <a:gd name="connsiteX9" fmla="*/ 2609491 w 3353214"/>
              <a:gd name="connsiteY9" fmla="*/ 1302965 h 1302965"/>
              <a:gd name="connsiteX10" fmla="*/ 1757146 w 3353214"/>
              <a:gd name="connsiteY10" fmla="*/ 1297563 h 1302965"/>
              <a:gd name="connsiteX11" fmla="*/ 995575 w 3353214"/>
              <a:gd name="connsiteY11" fmla="*/ 1301875 h 1302965"/>
              <a:gd name="connsiteX12" fmla="*/ 0 w 3353214"/>
              <a:gd name="connsiteY12" fmla="*/ 1302420 h 1302965"/>
              <a:gd name="connsiteX13" fmla="*/ 0 w 3353214"/>
              <a:gd name="connsiteY13" fmla="*/ 1156635 h 1302965"/>
              <a:gd name="connsiteX14" fmla="*/ 0 w 3353214"/>
              <a:gd name="connsiteY14" fmla="*/ 937957 h 1302965"/>
              <a:gd name="connsiteX15" fmla="*/ 0 w 3353214"/>
              <a:gd name="connsiteY15" fmla="*/ 937957 h 1302965"/>
              <a:gd name="connsiteX16" fmla="*/ 0 w 3353214"/>
              <a:gd name="connsiteY16" fmla="*/ 427708 h 1302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302965">
                <a:moveTo>
                  <a:pt x="0" y="427708"/>
                </a:moveTo>
                <a:lnTo>
                  <a:pt x="1420315" y="413910"/>
                </a:lnTo>
                <a:lnTo>
                  <a:pt x="1703177" y="0"/>
                </a:lnTo>
                <a:lnTo>
                  <a:pt x="1988613" y="427708"/>
                </a:lnTo>
                <a:lnTo>
                  <a:pt x="3353214" y="427708"/>
                </a:lnTo>
                <a:lnTo>
                  <a:pt x="3353214" y="937957"/>
                </a:lnTo>
                <a:lnTo>
                  <a:pt x="3353214" y="937957"/>
                </a:lnTo>
                <a:lnTo>
                  <a:pt x="3353214" y="1156635"/>
                </a:lnTo>
                <a:lnTo>
                  <a:pt x="3353214" y="1302420"/>
                </a:lnTo>
                <a:lnTo>
                  <a:pt x="2609491" y="1302965"/>
                </a:lnTo>
                <a:lnTo>
                  <a:pt x="1757146" y="1297563"/>
                </a:lnTo>
                <a:lnTo>
                  <a:pt x="995575" y="1301875"/>
                </a:lnTo>
                <a:lnTo>
                  <a:pt x="0" y="1302420"/>
                </a:lnTo>
                <a:lnTo>
                  <a:pt x="0" y="1156635"/>
                </a:lnTo>
                <a:lnTo>
                  <a:pt x="0" y="937957"/>
                </a:lnTo>
                <a:lnTo>
                  <a:pt x="0" y="937957"/>
                </a:lnTo>
                <a:lnTo>
                  <a:pt x="0" y="427708"/>
                </a:lnTo>
                <a:close/>
              </a:path>
            </a:pathLst>
          </a:custGeom>
          <a:solidFill>
            <a:schemeClr val="accent2"/>
          </a:solidFill>
        </p:spPr>
        <p:txBody>
          <a:bodyPr lIns="108000" tIns="360000" rIns="108000" bIns="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Project title</a:t>
            </a:r>
            <a:endParaRPr lang="en-SE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7B2C361F-A4F9-E755-EB36-88B303F7E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0222" y="5394293"/>
            <a:ext cx="3456172" cy="1219819"/>
          </a:xfrm>
          <a:custGeom>
            <a:avLst/>
            <a:gdLst>
              <a:gd name="connsiteX0" fmla="*/ 0 w 3353214"/>
              <a:gd name="connsiteY0" fmla="*/ 0 h 874712"/>
              <a:gd name="connsiteX1" fmla="*/ 558869 w 3353214"/>
              <a:gd name="connsiteY1" fmla="*/ 0 h 874712"/>
              <a:gd name="connsiteX2" fmla="*/ 558869 w 3353214"/>
              <a:gd name="connsiteY2" fmla="*/ 0 h 874712"/>
              <a:gd name="connsiteX3" fmla="*/ 1397173 w 3353214"/>
              <a:gd name="connsiteY3" fmla="*/ 0 h 874712"/>
              <a:gd name="connsiteX4" fmla="*/ 3353214 w 3353214"/>
              <a:gd name="connsiteY4" fmla="*/ 0 h 874712"/>
              <a:gd name="connsiteX5" fmla="*/ 3353214 w 3353214"/>
              <a:gd name="connsiteY5" fmla="*/ 510249 h 874712"/>
              <a:gd name="connsiteX6" fmla="*/ 3353214 w 3353214"/>
              <a:gd name="connsiteY6" fmla="*/ 510249 h 874712"/>
              <a:gd name="connsiteX7" fmla="*/ 3353214 w 3353214"/>
              <a:gd name="connsiteY7" fmla="*/ 728927 h 874712"/>
              <a:gd name="connsiteX8" fmla="*/ 3353214 w 3353214"/>
              <a:gd name="connsiteY8" fmla="*/ 874712 h 874712"/>
              <a:gd name="connsiteX9" fmla="*/ 1397173 w 3353214"/>
              <a:gd name="connsiteY9" fmla="*/ 874712 h 874712"/>
              <a:gd name="connsiteX10" fmla="*/ 978032 w 3353214"/>
              <a:gd name="connsiteY10" fmla="*/ 1129822 h 874712"/>
              <a:gd name="connsiteX11" fmla="*/ 558869 w 3353214"/>
              <a:gd name="connsiteY11" fmla="*/ 874712 h 874712"/>
              <a:gd name="connsiteX12" fmla="*/ 0 w 3353214"/>
              <a:gd name="connsiteY12" fmla="*/ 874712 h 874712"/>
              <a:gd name="connsiteX13" fmla="*/ 0 w 3353214"/>
              <a:gd name="connsiteY13" fmla="*/ 728927 h 874712"/>
              <a:gd name="connsiteX14" fmla="*/ 0 w 3353214"/>
              <a:gd name="connsiteY14" fmla="*/ 510249 h 874712"/>
              <a:gd name="connsiteX15" fmla="*/ 0 w 3353214"/>
              <a:gd name="connsiteY15" fmla="*/ 510249 h 874712"/>
              <a:gd name="connsiteX16" fmla="*/ 0 w 3353214"/>
              <a:gd name="connsiteY16" fmla="*/ 0 h 87471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1397173 w 3353214"/>
              <a:gd name="connsiteY9" fmla="*/ 874712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129822"/>
              <a:gd name="connsiteX1" fmla="*/ 558869 w 3353214"/>
              <a:gd name="connsiteY1" fmla="*/ 0 h 1129822"/>
              <a:gd name="connsiteX2" fmla="*/ 558869 w 3353214"/>
              <a:gd name="connsiteY2" fmla="*/ 0 h 1129822"/>
              <a:gd name="connsiteX3" fmla="*/ 1397173 w 3353214"/>
              <a:gd name="connsiteY3" fmla="*/ 0 h 1129822"/>
              <a:gd name="connsiteX4" fmla="*/ 3353214 w 3353214"/>
              <a:gd name="connsiteY4" fmla="*/ 0 h 1129822"/>
              <a:gd name="connsiteX5" fmla="*/ 3353214 w 3353214"/>
              <a:gd name="connsiteY5" fmla="*/ 510249 h 1129822"/>
              <a:gd name="connsiteX6" fmla="*/ 3353214 w 3353214"/>
              <a:gd name="connsiteY6" fmla="*/ 510249 h 1129822"/>
              <a:gd name="connsiteX7" fmla="*/ 3353214 w 3353214"/>
              <a:gd name="connsiteY7" fmla="*/ 728927 h 1129822"/>
              <a:gd name="connsiteX8" fmla="*/ 3353214 w 3353214"/>
              <a:gd name="connsiteY8" fmla="*/ 874712 h 1129822"/>
              <a:gd name="connsiteX9" fmla="*/ 2139295 w 3353214"/>
              <a:gd name="connsiteY9" fmla="*/ 861460 h 1129822"/>
              <a:gd name="connsiteX10" fmla="*/ 978032 w 3353214"/>
              <a:gd name="connsiteY10" fmla="*/ 1129822 h 1129822"/>
              <a:gd name="connsiteX11" fmla="*/ 996191 w 3353214"/>
              <a:gd name="connsiteY11" fmla="*/ 874712 h 1129822"/>
              <a:gd name="connsiteX12" fmla="*/ 0 w 3353214"/>
              <a:gd name="connsiteY12" fmla="*/ 874712 h 1129822"/>
              <a:gd name="connsiteX13" fmla="*/ 0 w 3353214"/>
              <a:gd name="connsiteY13" fmla="*/ 728927 h 1129822"/>
              <a:gd name="connsiteX14" fmla="*/ 0 w 3353214"/>
              <a:gd name="connsiteY14" fmla="*/ 510249 h 1129822"/>
              <a:gd name="connsiteX15" fmla="*/ 0 w 3353214"/>
              <a:gd name="connsiteY15" fmla="*/ 510249 h 1129822"/>
              <a:gd name="connsiteX16" fmla="*/ 0 w 3353214"/>
              <a:gd name="connsiteY16" fmla="*/ 0 h 1129822"/>
              <a:gd name="connsiteX0" fmla="*/ 0 w 3353214"/>
              <a:gd name="connsiteY0" fmla="*/ 0 h 1209336"/>
              <a:gd name="connsiteX1" fmla="*/ 558869 w 3353214"/>
              <a:gd name="connsiteY1" fmla="*/ 0 h 1209336"/>
              <a:gd name="connsiteX2" fmla="*/ 558869 w 3353214"/>
              <a:gd name="connsiteY2" fmla="*/ 0 h 1209336"/>
              <a:gd name="connsiteX3" fmla="*/ 1397173 w 3353214"/>
              <a:gd name="connsiteY3" fmla="*/ 0 h 1209336"/>
              <a:gd name="connsiteX4" fmla="*/ 3353214 w 3353214"/>
              <a:gd name="connsiteY4" fmla="*/ 0 h 1209336"/>
              <a:gd name="connsiteX5" fmla="*/ 3353214 w 3353214"/>
              <a:gd name="connsiteY5" fmla="*/ 510249 h 1209336"/>
              <a:gd name="connsiteX6" fmla="*/ 3353214 w 3353214"/>
              <a:gd name="connsiteY6" fmla="*/ 510249 h 1209336"/>
              <a:gd name="connsiteX7" fmla="*/ 3353214 w 3353214"/>
              <a:gd name="connsiteY7" fmla="*/ 728927 h 1209336"/>
              <a:gd name="connsiteX8" fmla="*/ 3353214 w 3353214"/>
              <a:gd name="connsiteY8" fmla="*/ 874712 h 1209336"/>
              <a:gd name="connsiteX9" fmla="*/ 2139295 w 3353214"/>
              <a:gd name="connsiteY9" fmla="*/ 861460 h 1209336"/>
              <a:gd name="connsiteX10" fmla="*/ 1508119 w 3353214"/>
              <a:gd name="connsiteY10" fmla="*/ 1209336 h 1209336"/>
              <a:gd name="connsiteX11" fmla="*/ 996191 w 3353214"/>
              <a:gd name="connsiteY11" fmla="*/ 874712 h 1209336"/>
              <a:gd name="connsiteX12" fmla="*/ 0 w 3353214"/>
              <a:gd name="connsiteY12" fmla="*/ 874712 h 1209336"/>
              <a:gd name="connsiteX13" fmla="*/ 0 w 3353214"/>
              <a:gd name="connsiteY13" fmla="*/ 728927 h 1209336"/>
              <a:gd name="connsiteX14" fmla="*/ 0 w 3353214"/>
              <a:gd name="connsiteY14" fmla="*/ 510249 h 1209336"/>
              <a:gd name="connsiteX15" fmla="*/ 0 w 3353214"/>
              <a:gd name="connsiteY15" fmla="*/ 510249 h 1209336"/>
              <a:gd name="connsiteX16" fmla="*/ 0 w 3353214"/>
              <a:gd name="connsiteY16" fmla="*/ 0 h 1209336"/>
              <a:gd name="connsiteX0" fmla="*/ 0 w 3353214"/>
              <a:gd name="connsiteY0" fmla="*/ 0 h 944292"/>
              <a:gd name="connsiteX1" fmla="*/ 558869 w 3353214"/>
              <a:gd name="connsiteY1" fmla="*/ 0 h 944292"/>
              <a:gd name="connsiteX2" fmla="*/ 558869 w 3353214"/>
              <a:gd name="connsiteY2" fmla="*/ 0 h 944292"/>
              <a:gd name="connsiteX3" fmla="*/ 1397173 w 3353214"/>
              <a:gd name="connsiteY3" fmla="*/ 0 h 944292"/>
              <a:gd name="connsiteX4" fmla="*/ 3353214 w 3353214"/>
              <a:gd name="connsiteY4" fmla="*/ 0 h 944292"/>
              <a:gd name="connsiteX5" fmla="*/ 3353214 w 3353214"/>
              <a:gd name="connsiteY5" fmla="*/ 510249 h 944292"/>
              <a:gd name="connsiteX6" fmla="*/ 3353214 w 3353214"/>
              <a:gd name="connsiteY6" fmla="*/ 510249 h 944292"/>
              <a:gd name="connsiteX7" fmla="*/ 3353214 w 3353214"/>
              <a:gd name="connsiteY7" fmla="*/ 728927 h 944292"/>
              <a:gd name="connsiteX8" fmla="*/ 3353214 w 3353214"/>
              <a:gd name="connsiteY8" fmla="*/ 874712 h 944292"/>
              <a:gd name="connsiteX9" fmla="*/ 2139295 w 3353214"/>
              <a:gd name="connsiteY9" fmla="*/ 861460 h 944292"/>
              <a:gd name="connsiteX10" fmla="*/ 1455110 w 3353214"/>
              <a:gd name="connsiteY10" fmla="*/ 944292 h 944292"/>
              <a:gd name="connsiteX11" fmla="*/ 996191 w 3353214"/>
              <a:gd name="connsiteY11" fmla="*/ 874712 h 944292"/>
              <a:gd name="connsiteX12" fmla="*/ 0 w 3353214"/>
              <a:gd name="connsiteY12" fmla="*/ 874712 h 944292"/>
              <a:gd name="connsiteX13" fmla="*/ 0 w 3353214"/>
              <a:gd name="connsiteY13" fmla="*/ 728927 h 944292"/>
              <a:gd name="connsiteX14" fmla="*/ 0 w 3353214"/>
              <a:gd name="connsiteY14" fmla="*/ 510249 h 944292"/>
              <a:gd name="connsiteX15" fmla="*/ 0 w 3353214"/>
              <a:gd name="connsiteY15" fmla="*/ 510249 h 944292"/>
              <a:gd name="connsiteX16" fmla="*/ 0 w 3353214"/>
              <a:gd name="connsiteY16" fmla="*/ 0 h 944292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996191 w 3353214"/>
              <a:gd name="connsiteY11" fmla="*/ 874712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245773"/>
              <a:gd name="connsiteX1" fmla="*/ 558869 w 3353214"/>
              <a:gd name="connsiteY1" fmla="*/ 0 h 1245773"/>
              <a:gd name="connsiteX2" fmla="*/ 558869 w 3353214"/>
              <a:gd name="connsiteY2" fmla="*/ 0 h 1245773"/>
              <a:gd name="connsiteX3" fmla="*/ 1397173 w 3353214"/>
              <a:gd name="connsiteY3" fmla="*/ 0 h 1245773"/>
              <a:gd name="connsiteX4" fmla="*/ 3353214 w 3353214"/>
              <a:gd name="connsiteY4" fmla="*/ 0 h 1245773"/>
              <a:gd name="connsiteX5" fmla="*/ 3353214 w 3353214"/>
              <a:gd name="connsiteY5" fmla="*/ 510249 h 1245773"/>
              <a:gd name="connsiteX6" fmla="*/ 3353214 w 3353214"/>
              <a:gd name="connsiteY6" fmla="*/ 510249 h 1245773"/>
              <a:gd name="connsiteX7" fmla="*/ 3353214 w 3353214"/>
              <a:gd name="connsiteY7" fmla="*/ 728927 h 1245773"/>
              <a:gd name="connsiteX8" fmla="*/ 3353214 w 3353214"/>
              <a:gd name="connsiteY8" fmla="*/ 874712 h 1245773"/>
              <a:gd name="connsiteX9" fmla="*/ 2139295 w 3353214"/>
              <a:gd name="connsiteY9" fmla="*/ 861460 h 1245773"/>
              <a:gd name="connsiteX10" fmla="*/ 1494866 w 3353214"/>
              <a:gd name="connsiteY10" fmla="*/ 1076814 h 1245773"/>
              <a:gd name="connsiteX11" fmla="*/ 810660 w 3353214"/>
              <a:gd name="connsiteY11" fmla="*/ 1245773 h 1245773"/>
              <a:gd name="connsiteX12" fmla="*/ 0 w 3353214"/>
              <a:gd name="connsiteY12" fmla="*/ 874712 h 1245773"/>
              <a:gd name="connsiteX13" fmla="*/ 0 w 3353214"/>
              <a:gd name="connsiteY13" fmla="*/ 728927 h 1245773"/>
              <a:gd name="connsiteX14" fmla="*/ 0 w 3353214"/>
              <a:gd name="connsiteY14" fmla="*/ 510249 h 1245773"/>
              <a:gd name="connsiteX15" fmla="*/ 0 w 3353214"/>
              <a:gd name="connsiteY15" fmla="*/ 510249 h 1245773"/>
              <a:gd name="connsiteX16" fmla="*/ 0 w 3353214"/>
              <a:gd name="connsiteY16" fmla="*/ 0 h 1245773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2139295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34730 w 3353214"/>
              <a:gd name="connsiteY11" fmla="*/ 901217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27260 w 3353214"/>
              <a:gd name="connsiteY9" fmla="*/ 861460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47983 w 3353214"/>
              <a:gd name="connsiteY11" fmla="*/ 887965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261236 w 3353214"/>
              <a:gd name="connsiteY11" fmla="*/ 860371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076814"/>
              <a:gd name="connsiteX1" fmla="*/ 558869 w 3353214"/>
              <a:gd name="connsiteY1" fmla="*/ 0 h 1076814"/>
              <a:gd name="connsiteX2" fmla="*/ 558869 w 3353214"/>
              <a:gd name="connsiteY2" fmla="*/ 0 h 1076814"/>
              <a:gd name="connsiteX3" fmla="*/ 1397173 w 3353214"/>
              <a:gd name="connsiteY3" fmla="*/ 0 h 1076814"/>
              <a:gd name="connsiteX4" fmla="*/ 3353214 w 3353214"/>
              <a:gd name="connsiteY4" fmla="*/ 0 h 1076814"/>
              <a:gd name="connsiteX5" fmla="*/ 3353214 w 3353214"/>
              <a:gd name="connsiteY5" fmla="*/ 510249 h 1076814"/>
              <a:gd name="connsiteX6" fmla="*/ 3353214 w 3353214"/>
              <a:gd name="connsiteY6" fmla="*/ 510249 h 1076814"/>
              <a:gd name="connsiteX7" fmla="*/ 3353214 w 3353214"/>
              <a:gd name="connsiteY7" fmla="*/ 728927 h 1076814"/>
              <a:gd name="connsiteX8" fmla="*/ 3353214 w 3353214"/>
              <a:gd name="connsiteY8" fmla="*/ 874712 h 1076814"/>
              <a:gd name="connsiteX9" fmla="*/ 1953764 w 3353214"/>
              <a:gd name="connsiteY9" fmla="*/ 875257 h 1076814"/>
              <a:gd name="connsiteX10" fmla="*/ 1494866 w 3353214"/>
              <a:gd name="connsiteY10" fmla="*/ 1076814 h 1076814"/>
              <a:gd name="connsiteX11" fmla="*/ 1300992 w 3353214"/>
              <a:gd name="connsiteY11" fmla="*/ 887964 h 1076814"/>
              <a:gd name="connsiteX12" fmla="*/ 0 w 3353214"/>
              <a:gd name="connsiteY12" fmla="*/ 874712 h 1076814"/>
              <a:gd name="connsiteX13" fmla="*/ 0 w 3353214"/>
              <a:gd name="connsiteY13" fmla="*/ 728927 h 1076814"/>
              <a:gd name="connsiteX14" fmla="*/ 0 w 3353214"/>
              <a:gd name="connsiteY14" fmla="*/ 510249 h 1076814"/>
              <a:gd name="connsiteX15" fmla="*/ 0 w 3353214"/>
              <a:gd name="connsiteY15" fmla="*/ 510249 h 1076814"/>
              <a:gd name="connsiteX16" fmla="*/ 0 w 3353214"/>
              <a:gd name="connsiteY16" fmla="*/ 0 h 1076814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00992 w 3353214"/>
              <a:gd name="connsiteY11" fmla="*/ 887964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40749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367254 w 3353214"/>
              <a:gd name="connsiteY11" fmla="*/ 915558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132001"/>
              <a:gd name="connsiteX1" fmla="*/ 558869 w 3353214"/>
              <a:gd name="connsiteY1" fmla="*/ 0 h 1132001"/>
              <a:gd name="connsiteX2" fmla="*/ 558869 w 3353214"/>
              <a:gd name="connsiteY2" fmla="*/ 0 h 1132001"/>
              <a:gd name="connsiteX3" fmla="*/ 1397173 w 3353214"/>
              <a:gd name="connsiteY3" fmla="*/ 0 h 1132001"/>
              <a:gd name="connsiteX4" fmla="*/ 3353214 w 3353214"/>
              <a:gd name="connsiteY4" fmla="*/ 0 h 1132001"/>
              <a:gd name="connsiteX5" fmla="*/ 3353214 w 3353214"/>
              <a:gd name="connsiteY5" fmla="*/ 510249 h 1132001"/>
              <a:gd name="connsiteX6" fmla="*/ 3353214 w 3353214"/>
              <a:gd name="connsiteY6" fmla="*/ 510249 h 1132001"/>
              <a:gd name="connsiteX7" fmla="*/ 3353214 w 3353214"/>
              <a:gd name="connsiteY7" fmla="*/ 728927 h 1132001"/>
              <a:gd name="connsiteX8" fmla="*/ 3353214 w 3353214"/>
              <a:gd name="connsiteY8" fmla="*/ 874712 h 1132001"/>
              <a:gd name="connsiteX9" fmla="*/ 1953764 w 3353214"/>
              <a:gd name="connsiteY9" fmla="*/ 875257 h 1132001"/>
              <a:gd name="connsiteX10" fmla="*/ 1614136 w 3353214"/>
              <a:gd name="connsiteY10" fmla="*/ 1132001 h 1132001"/>
              <a:gd name="connsiteX11" fmla="*/ 1407011 w 3353214"/>
              <a:gd name="connsiteY11" fmla="*/ 874167 h 1132001"/>
              <a:gd name="connsiteX12" fmla="*/ 0 w 3353214"/>
              <a:gd name="connsiteY12" fmla="*/ 874712 h 1132001"/>
              <a:gd name="connsiteX13" fmla="*/ 0 w 3353214"/>
              <a:gd name="connsiteY13" fmla="*/ 728927 h 1132001"/>
              <a:gd name="connsiteX14" fmla="*/ 0 w 3353214"/>
              <a:gd name="connsiteY14" fmla="*/ 510249 h 1132001"/>
              <a:gd name="connsiteX15" fmla="*/ 0 w 3353214"/>
              <a:gd name="connsiteY15" fmla="*/ 510249 h 1132001"/>
              <a:gd name="connsiteX16" fmla="*/ 0 w 3353214"/>
              <a:gd name="connsiteY16" fmla="*/ 0 h 1132001"/>
              <a:gd name="connsiteX0" fmla="*/ 0 w 3353214"/>
              <a:gd name="connsiteY0" fmla="*/ 0 h 1228580"/>
              <a:gd name="connsiteX1" fmla="*/ 558869 w 3353214"/>
              <a:gd name="connsiteY1" fmla="*/ 0 h 1228580"/>
              <a:gd name="connsiteX2" fmla="*/ 558869 w 3353214"/>
              <a:gd name="connsiteY2" fmla="*/ 0 h 1228580"/>
              <a:gd name="connsiteX3" fmla="*/ 1397173 w 3353214"/>
              <a:gd name="connsiteY3" fmla="*/ 0 h 1228580"/>
              <a:gd name="connsiteX4" fmla="*/ 3353214 w 3353214"/>
              <a:gd name="connsiteY4" fmla="*/ 0 h 1228580"/>
              <a:gd name="connsiteX5" fmla="*/ 3353214 w 3353214"/>
              <a:gd name="connsiteY5" fmla="*/ 510249 h 1228580"/>
              <a:gd name="connsiteX6" fmla="*/ 3353214 w 3353214"/>
              <a:gd name="connsiteY6" fmla="*/ 510249 h 1228580"/>
              <a:gd name="connsiteX7" fmla="*/ 3353214 w 3353214"/>
              <a:gd name="connsiteY7" fmla="*/ 728927 h 1228580"/>
              <a:gd name="connsiteX8" fmla="*/ 3353214 w 3353214"/>
              <a:gd name="connsiteY8" fmla="*/ 874712 h 1228580"/>
              <a:gd name="connsiteX9" fmla="*/ 1953764 w 3353214"/>
              <a:gd name="connsiteY9" fmla="*/ 875257 h 1228580"/>
              <a:gd name="connsiteX10" fmla="*/ 1693649 w 3353214"/>
              <a:gd name="connsiteY10" fmla="*/ 1228580 h 1228580"/>
              <a:gd name="connsiteX11" fmla="*/ 1407011 w 3353214"/>
              <a:gd name="connsiteY11" fmla="*/ 874167 h 1228580"/>
              <a:gd name="connsiteX12" fmla="*/ 0 w 3353214"/>
              <a:gd name="connsiteY12" fmla="*/ 874712 h 1228580"/>
              <a:gd name="connsiteX13" fmla="*/ 0 w 3353214"/>
              <a:gd name="connsiteY13" fmla="*/ 728927 h 1228580"/>
              <a:gd name="connsiteX14" fmla="*/ 0 w 3353214"/>
              <a:gd name="connsiteY14" fmla="*/ 510249 h 1228580"/>
              <a:gd name="connsiteX15" fmla="*/ 0 w 3353214"/>
              <a:gd name="connsiteY15" fmla="*/ 510249 h 1228580"/>
              <a:gd name="connsiteX16" fmla="*/ 0 w 3353214"/>
              <a:gd name="connsiteY16" fmla="*/ 0 h 1228580"/>
              <a:gd name="connsiteX0" fmla="*/ 0 w 3353214"/>
              <a:gd name="connsiteY0" fmla="*/ 0 h 1269971"/>
              <a:gd name="connsiteX1" fmla="*/ 558869 w 3353214"/>
              <a:gd name="connsiteY1" fmla="*/ 0 h 1269971"/>
              <a:gd name="connsiteX2" fmla="*/ 558869 w 3353214"/>
              <a:gd name="connsiteY2" fmla="*/ 0 h 1269971"/>
              <a:gd name="connsiteX3" fmla="*/ 1397173 w 3353214"/>
              <a:gd name="connsiteY3" fmla="*/ 0 h 1269971"/>
              <a:gd name="connsiteX4" fmla="*/ 3353214 w 3353214"/>
              <a:gd name="connsiteY4" fmla="*/ 0 h 1269971"/>
              <a:gd name="connsiteX5" fmla="*/ 3353214 w 3353214"/>
              <a:gd name="connsiteY5" fmla="*/ 510249 h 1269971"/>
              <a:gd name="connsiteX6" fmla="*/ 3353214 w 3353214"/>
              <a:gd name="connsiteY6" fmla="*/ 510249 h 1269971"/>
              <a:gd name="connsiteX7" fmla="*/ 3353214 w 3353214"/>
              <a:gd name="connsiteY7" fmla="*/ 728927 h 1269971"/>
              <a:gd name="connsiteX8" fmla="*/ 3353214 w 3353214"/>
              <a:gd name="connsiteY8" fmla="*/ 874712 h 1269971"/>
              <a:gd name="connsiteX9" fmla="*/ 1953764 w 3353214"/>
              <a:gd name="connsiteY9" fmla="*/ 875257 h 1269971"/>
              <a:gd name="connsiteX10" fmla="*/ 1667144 w 3353214"/>
              <a:gd name="connsiteY10" fmla="*/ 1269971 h 1269971"/>
              <a:gd name="connsiteX11" fmla="*/ 1407011 w 3353214"/>
              <a:gd name="connsiteY11" fmla="*/ 874167 h 1269971"/>
              <a:gd name="connsiteX12" fmla="*/ 0 w 3353214"/>
              <a:gd name="connsiteY12" fmla="*/ 874712 h 1269971"/>
              <a:gd name="connsiteX13" fmla="*/ 0 w 3353214"/>
              <a:gd name="connsiteY13" fmla="*/ 728927 h 1269971"/>
              <a:gd name="connsiteX14" fmla="*/ 0 w 3353214"/>
              <a:gd name="connsiteY14" fmla="*/ 510249 h 1269971"/>
              <a:gd name="connsiteX15" fmla="*/ 0 w 3353214"/>
              <a:gd name="connsiteY15" fmla="*/ 510249 h 1269971"/>
              <a:gd name="connsiteX16" fmla="*/ 0 w 3353214"/>
              <a:gd name="connsiteY16" fmla="*/ 0 h 126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353214" h="1269971">
                <a:moveTo>
                  <a:pt x="0" y="0"/>
                </a:moveTo>
                <a:lnTo>
                  <a:pt x="558869" y="0"/>
                </a:lnTo>
                <a:lnTo>
                  <a:pt x="558869" y="0"/>
                </a:lnTo>
                <a:lnTo>
                  <a:pt x="1397173" y="0"/>
                </a:lnTo>
                <a:lnTo>
                  <a:pt x="3353214" y="0"/>
                </a:lnTo>
                <a:lnTo>
                  <a:pt x="3353214" y="510249"/>
                </a:lnTo>
                <a:lnTo>
                  <a:pt x="3353214" y="510249"/>
                </a:lnTo>
                <a:lnTo>
                  <a:pt x="3353214" y="728927"/>
                </a:lnTo>
                <a:lnTo>
                  <a:pt x="3353214" y="874712"/>
                </a:lnTo>
                <a:lnTo>
                  <a:pt x="1953764" y="875257"/>
                </a:lnTo>
                <a:lnTo>
                  <a:pt x="1667144" y="1269971"/>
                </a:lnTo>
                <a:lnTo>
                  <a:pt x="1407011" y="874167"/>
                </a:lnTo>
                <a:lnTo>
                  <a:pt x="0" y="874712"/>
                </a:lnTo>
                <a:lnTo>
                  <a:pt x="0" y="728927"/>
                </a:lnTo>
                <a:lnTo>
                  <a:pt x="0" y="510249"/>
                </a:lnTo>
                <a:lnTo>
                  <a:pt x="0" y="5102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108000" tIns="0" rIns="108000" bIns="396000" anchor="ctr" anchorCtr="0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marL="0" marR="0" lvl="0" indent="0" algn="ctr" defTabSz="13716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Project title</a:t>
            </a:r>
            <a:endParaRPr lang="en-SE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9124E34B-2C89-927A-5E83-7B9C06E932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18734" y="6773136"/>
            <a:ext cx="3456167" cy="16768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4D8E1EEA-2EAB-3AEC-6287-9D754B284E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0224" y="6768952"/>
            <a:ext cx="3456167" cy="1676895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F59B5A1-831B-EA08-5214-B0714CA259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26304" y="3124759"/>
            <a:ext cx="3456167" cy="1676895"/>
          </a:xfrm>
        </p:spPr>
        <p:txBody>
          <a:bodyPr anchor="b" anchorCtr="0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Add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5199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uiExpand="1" build="p" animBg="1">
        <p:tmplLst>
          <p:tmpl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uiExpand="1" build="p" animBg="1">
        <p:tmplLst>
          <p:tmpl>
            <p:tnLst>
              <p:par>
                <p:cTn presetID="47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uiExpand="1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uiExpand="1" build="p" animBg="1">
        <p:tmplLst>
          <p:tmpl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uiExpand="1" build="p" animBg="1">
        <p:tmplLst>
          <p:tmpl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obs 3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9" name="Rubrik 1">
            <a:extLst>
              <a:ext uri="{FF2B5EF4-FFF2-40B4-BE49-F238E27FC236}">
                <a16:creationId xmlns:a16="http://schemas.microsoft.com/office/drawing/2014/main" id="{C8948A93-1500-3120-D151-04FEC80ED7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5267E755-A174-194D-DFCD-DCCF487654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AE9CBDE-8D5B-A73A-B2DD-D53E3CC57D0E}"/>
              </a:ext>
            </a:extLst>
          </p:cNvPr>
          <p:cNvSpPr/>
          <p:nvPr userDrawn="1"/>
        </p:nvSpPr>
        <p:spPr>
          <a:xfrm>
            <a:off x="1613848" y="3621525"/>
            <a:ext cx="4625009" cy="4533078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E5B5816-5ECE-0D35-30C9-C135D1F8D24B}"/>
              </a:ext>
            </a:extLst>
          </p:cNvPr>
          <p:cNvSpPr/>
          <p:nvPr userDrawn="1"/>
        </p:nvSpPr>
        <p:spPr>
          <a:xfrm>
            <a:off x="6831495" y="3621525"/>
            <a:ext cx="4625009" cy="4533078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3BE63A-FE45-8047-4075-85A8E0168D6E}"/>
              </a:ext>
            </a:extLst>
          </p:cNvPr>
          <p:cNvSpPr/>
          <p:nvPr userDrawn="1"/>
        </p:nvSpPr>
        <p:spPr>
          <a:xfrm>
            <a:off x="12049142" y="3621525"/>
            <a:ext cx="4625009" cy="4533078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7176D394-49AB-2315-2E7A-C9382E6F2E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1406" y="4576469"/>
            <a:ext cx="3287515" cy="81486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5E252BFC-B277-3345-979E-7B66D33964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1407" y="5526158"/>
            <a:ext cx="3287515" cy="16697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D208FE46-A5A1-3E85-C864-EA1E32FC53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00243" y="4576469"/>
            <a:ext cx="3287515" cy="81486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186A9A3F-225A-476B-90C9-DDE11973CDA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00243" y="5526158"/>
            <a:ext cx="3287515" cy="16697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3095B199-87D5-D581-E5C2-0E9D245E9A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81234" y="4576469"/>
            <a:ext cx="3287515" cy="81486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BD74277D-E81A-A070-362F-96CD945AA6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81234" y="5526158"/>
            <a:ext cx="3287515" cy="16697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pic>
        <p:nvPicPr>
          <p:cNvPr id="25" name="Picture 24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7D5A1792-3D28-6743-C7F5-1A96A02C26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003" y="7219086"/>
            <a:ext cx="1523809" cy="1511111"/>
          </a:xfrm>
          <a:prstGeom prst="rect">
            <a:avLst/>
          </a:prstGeom>
        </p:spPr>
      </p:pic>
      <p:pic>
        <p:nvPicPr>
          <p:cNvPr id="28" name="Picture 27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DE13581A-7C1D-5862-CED0-27CBE1585A2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504" y="2769398"/>
            <a:ext cx="1511111" cy="15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515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gradient">
    <p:bg>
      <p:bgPr>
        <a:gradFill>
          <a:gsLst>
            <a:gs pos="90000">
              <a:schemeClr val="accent3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C63738-ECD1-9FB2-B53F-C9468FC65252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7F2534-0453-5BD3-00C7-166CBE005093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86000" y="3511516"/>
            <a:ext cx="13716000" cy="2631489"/>
          </a:xfrm>
        </p:spPr>
        <p:txBody>
          <a:bodyPr anchor="b">
            <a:normAutofit/>
          </a:bodyPr>
          <a:lstStyle>
            <a:lvl1pPr algn="ctr">
              <a:defRPr sz="9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6000" y="6410507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pic>
        <p:nvPicPr>
          <p:cNvPr id="8" name="Picture 10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C6335298-F897-95AB-3C59-4C168F286E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065" y="874592"/>
            <a:ext cx="1523809" cy="1498413"/>
          </a:xfrm>
          <a:prstGeom prst="rect">
            <a:avLst/>
          </a:prstGeom>
        </p:spPr>
      </p:pic>
      <p:pic>
        <p:nvPicPr>
          <p:cNvPr id="9" name="Picture 12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DD86C68A-CFA4-A531-A81B-3974750600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909" y="8386328"/>
            <a:ext cx="1511111" cy="1498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325D28-25C9-3959-0272-F5472B68BEF7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Relationships that matter. Revenue that grows.</a:t>
            </a:r>
            <a:endParaRPr lang="en-S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25908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lobs 3 items">
    <p:bg>
      <p:bgPr>
        <a:gradFill>
          <a:gsLst>
            <a:gs pos="0">
              <a:schemeClr val="bg1"/>
            </a:gs>
            <a:gs pos="100000">
              <a:schemeClr val="accent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44B1F0A-EDCB-2678-242D-AFE18E2AA8AF}"/>
              </a:ext>
            </a:extLst>
          </p:cNvPr>
          <p:cNvSpPr/>
          <p:nvPr userDrawn="1"/>
        </p:nvSpPr>
        <p:spPr>
          <a:xfrm>
            <a:off x="12049142" y="3621524"/>
            <a:ext cx="4625009" cy="4533078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gradFill>
            <a:gsLst>
              <a:gs pos="0">
                <a:srgbClr val="28A086">
                  <a:lumMod val="100000"/>
                </a:srgbClr>
              </a:gs>
              <a:gs pos="100000">
                <a:srgbClr val="063D37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BADBFE-89DE-0AFC-1B14-EAF8F5DEC398}"/>
              </a:ext>
            </a:extLst>
          </p:cNvPr>
          <p:cNvSpPr/>
          <p:nvPr userDrawn="1"/>
        </p:nvSpPr>
        <p:spPr>
          <a:xfrm>
            <a:off x="6818731" y="3621525"/>
            <a:ext cx="4625009" cy="4533078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gradFill>
            <a:gsLst>
              <a:gs pos="0">
                <a:srgbClr val="28A086">
                  <a:lumMod val="100000"/>
                </a:srgbClr>
              </a:gs>
              <a:gs pos="100000">
                <a:srgbClr val="063D37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GB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9" name="Rubrik 1">
            <a:extLst>
              <a:ext uri="{FF2B5EF4-FFF2-40B4-BE49-F238E27FC236}">
                <a16:creationId xmlns:a16="http://schemas.microsoft.com/office/drawing/2014/main" id="{C8948A93-1500-3120-D151-04FEC80ED7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5267E755-A174-194D-DFCD-DCCF487654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AE9CBDE-8D5B-A73A-B2DD-D53E3CC57D0E}"/>
              </a:ext>
            </a:extLst>
          </p:cNvPr>
          <p:cNvSpPr/>
          <p:nvPr userDrawn="1"/>
        </p:nvSpPr>
        <p:spPr>
          <a:xfrm>
            <a:off x="1613848" y="3621525"/>
            <a:ext cx="4625009" cy="4533078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gradFill>
            <a:gsLst>
              <a:gs pos="0">
                <a:srgbClr val="28A086">
                  <a:lumMod val="100000"/>
                </a:srgbClr>
              </a:gs>
              <a:gs pos="100000">
                <a:srgbClr val="063D37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GB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6956BB5D-8951-FFAA-B37D-CB5D54AC81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31406" y="4576469"/>
            <a:ext cx="3287515" cy="81486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B81543DD-ABA8-E092-D075-7E1CDF2B3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1407" y="5526158"/>
            <a:ext cx="3287515" cy="16697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E94697B4-CCC9-B1A2-CB6D-1E59B5A80B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00243" y="4576469"/>
            <a:ext cx="3287515" cy="81486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FE79078F-BCD6-6245-2DA4-3E6F34F22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00243" y="5526158"/>
            <a:ext cx="3287515" cy="16697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4054DFF6-F6A1-7BBB-554F-4BC9E426E2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81234" y="4576469"/>
            <a:ext cx="3287515" cy="81486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8454E46D-83C1-EB64-9DE4-2A786F3A97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81234" y="5526158"/>
            <a:ext cx="3287515" cy="16697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pic>
        <p:nvPicPr>
          <p:cNvPr id="18" name="Picture 17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19D7A97D-348B-CA90-65B4-F53D773D41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003" y="7219086"/>
            <a:ext cx="1523809" cy="1511111"/>
          </a:xfrm>
          <a:prstGeom prst="rect">
            <a:avLst/>
          </a:prstGeom>
        </p:spPr>
      </p:pic>
      <p:pic>
        <p:nvPicPr>
          <p:cNvPr id="19" name="Picture 18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783F3D73-301A-9AA9-F965-937C5273EA2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504" y="2769398"/>
            <a:ext cx="1511111" cy="151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69022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itable Blobs 4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9" name="Rubrik 1">
            <a:extLst>
              <a:ext uri="{FF2B5EF4-FFF2-40B4-BE49-F238E27FC236}">
                <a16:creationId xmlns:a16="http://schemas.microsoft.com/office/drawing/2014/main" id="{C8948A93-1500-3120-D151-04FEC80ED7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0" name="Underrubrik 2">
            <a:extLst>
              <a:ext uri="{FF2B5EF4-FFF2-40B4-BE49-F238E27FC236}">
                <a16:creationId xmlns:a16="http://schemas.microsoft.com/office/drawing/2014/main" id="{5267E755-A174-194D-DFCD-DCCF487654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853C8139-05D8-1915-57CE-469BC3B022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642034" y="3886282"/>
            <a:ext cx="4671392" cy="49478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D66A6DE2-4546-F410-F4DE-CB3464AEB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42034" y="4586103"/>
            <a:ext cx="4671392" cy="102588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 short text…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AE3A69A-00C8-F9B4-32D2-D908130092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23044" y="3763930"/>
            <a:ext cx="1800356" cy="1840101"/>
          </a:xfrm>
          <a:custGeom>
            <a:avLst/>
            <a:gdLst>
              <a:gd name="connsiteX0" fmla="*/ 0 w 1855304"/>
              <a:gd name="connsiteY0" fmla="*/ 873588 h 1747175"/>
              <a:gd name="connsiteX1" fmla="*/ 927652 w 1855304"/>
              <a:gd name="connsiteY1" fmla="*/ 0 h 1747175"/>
              <a:gd name="connsiteX2" fmla="*/ 1855304 w 1855304"/>
              <a:gd name="connsiteY2" fmla="*/ 873588 h 1747175"/>
              <a:gd name="connsiteX3" fmla="*/ 927652 w 1855304"/>
              <a:gd name="connsiteY3" fmla="*/ 1747176 h 1747175"/>
              <a:gd name="connsiteX4" fmla="*/ 0 w 1855304"/>
              <a:gd name="connsiteY4" fmla="*/ 873588 h 1747175"/>
              <a:gd name="connsiteX0" fmla="*/ 209 w 1855513"/>
              <a:gd name="connsiteY0" fmla="*/ 926597 h 1800185"/>
              <a:gd name="connsiteX1" fmla="*/ 994122 w 1855513"/>
              <a:gd name="connsiteY1" fmla="*/ 0 h 1800185"/>
              <a:gd name="connsiteX2" fmla="*/ 1855513 w 1855513"/>
              <a:gd name="connsiteY2" fmla="*/ 926597 h 1800185"/>
              <a:gd name="connsiteX3" fmla="*/ 927861 w 1855513"/>
              <a:gd name="connsiteY3" fmla="*/ 1800185 h 1800185"/>
              <a:gd name="connsiteX4" fmla="*/ 209 w 1855513"/>
              <a:gd name="connsiteY4" fmla="*/ 926597 h 1800185"/>
              <a:gd name="connsiteX0" fmla="*/ 209 w 1855513"/>
              <a:gd name="connsiteY0" fmla="*/ 926799 h 1800387"/>
              <a:gd name="connsiteX1" fmla="*/ 994122 w 1855513"/>
              <a:gd name="connsiteY1" fmla="*/ 202 h 1800387"/>
              <a:gd name="connsiteX2" fmla="*/ 1855513 w 1855513"/>
              <a:gd name="connsiteY2" fmla="*/ 926799 h 1800387"/>
              <a:gd name="connsiteX3" fmla="*/ 927861 w 1855513"/>
              <a:gd name="connsiteY3" fmla="*/ 1800387 h 1800387"/>
              <a:gd name="connsiteX4" fmla="*/ 209 w 1855513"/>
              <a:gd name="connsiteY4" fmla="*/ 926799 h 1800387"/>
              <a:gd name="connsiteX0" fmla="*/ 209 w 1855513"/>
              <a:gd name="connsiteY0" fmla="*/ 926801 h 1840145"/>
              <a:gd name="connsiteX1" fmla="*/ 994122 w 1855513"/>
              <a:gd name="connsiteY1" fmla="*/ 204 h 1840145"/>
              <a:gd name="connsiteX2" fmla="*/ 1855513 w 1855513"/>
              <a:gd name="connsiteY2" fmla="*/ 926801 h 1840145"/>
              <a:gd name="connsiteX3" fmla="*/ 927861 w 1855513"/>
              <a:gd name="connsiteY3" fmla="*/ 1840145 h 1840145"/>
              <a:gd name="connsiteX4" fmla="*/ 209 w 1855513"/>
              <a:gd name="connsiteY4" fmla="*/ 926801 h 1840145"/>
              <a:gd name="connsiteX0" fmla="*/ 299 w 1855603"/>
              <a:gd name="connsiteY0" fmla="*/ 926801 h 1841898"/>
              <a:gd name="connsiteX1" fmla="*/ 994212 w 1855603"/>
              <a:gd name="connsiteY1" fmla="*/ 204 h 1841898"/>
              <a:gd name="connsiteX2" fmla="*/ 1855603 w 1855603"/>
              <a:gd name="connsiteY2" fmla="*/ 926801 h 1841898"/>
              <a:gd name="connsiteX3" fmla="*/ 927951 w 1855603"/>
              <a:gd name="connsiteY3" fmla="*/ 1840145 h 1841898"/>
              <a:gd name="connsiteX4" fmla="*/ 299 w 1855603"/>
              <a:gd name="connsiteY4" fmla="*/ 926801 h 1841898"/>
              <a:gd name="connsiteX0" fmla="*/ 157 w 1789200"/>
              <a:gd name="connsiteY0" fmla="*/ 900118 h 1839999"/>
              <a:gd name="connsiteX1" fmla="*/ 927809 w 1789200"/>
              <a:gd name="connsiteY1" fmla="*/ 25 h 1839999"/>
              <a:gd name="connsiteX2" fmla="*/ 1789200 w 1789200"/>
              <a:gd name="connsiteY2" fmla="*/ 926622 h 1839999"/>
              <a:gd name="connsiteX3" fmla="*/ 861548 w 1789200"/>
              <a:gd name="connsiteY3" fmla="*/ 1839966 h 1839999"/>
              <a:gd name="connsiteX4" fmla="*/ 157 w 1789200"/>
              <a:gd name="connsiteY4" fmla="*/ 900118 h 1839999"/>
              <a:gd name="connsiteX0" fmla="*/ 8528 w 1797571"/>
              <a:gd name="connsiteY0" fmla="*/ 900146 h 1840027"/>
              <a:gd name="connsiteX1" fmla="*/ 936180 w 1797571"/>
              <a:gd name="connsiteY1" fmla="*/ 53 h 1840027"/>
              <a:gd name="connsiteX2" fmla="*/ 1797571 w 1797571"/>
              <a:gd name="connsiteY2" fmla="*/ 926650 h 1840027"/>
              <a:gd name="connsiteX3" fmla="*/ 869919 w 1797571"/>
              <a:gd name="connsiteY3" fmla="*/ 1839994 h 1840027"/>
              <a:gd name="connsiteX4" fmla="*/ 8528 w 1797571"/>
              <a:gd name="connsiteY4" fmla="*/ 900146 h 1840027"/>
              <a:gd name="connsiteX0" fmla="*/ 11313 w 1800356"/>
              <a:gd name="connsiteY0" fmla="*/ 900146 h 1840027"/>
              <a:gd name="connsiteX1" fmla="*/ 938965 w 1800356"/>
              <a:gd name="connsiteY1" fmla="*/ 53 h 1840027"/>
              <a:gd name="connsiteX2" fmla="*/ 1800356 w 1800356"/>
              <a:gd name="connsiteY2" fmla="*/ 926650 h 1840027"/>
              <a:gd name="connsiteX3" fmla="*/ 872704 w 1800356"/>
              <a:gd name="connsiteY3" fmla="*/ 1839994 h 1840027"/>
              <a:gd name="connsiteX4" fmla="*/ 11313 w 1800356"/>
              <a:gd name="connsiteY4" fmla="*/ 900146 h 1840027"/>
              <a:gd name="connsiteX0" fmla="*/ 11313 w 1800356"/>
              <a:gd name="connsiteY0" fmla="*/ 900220 h 1840101"/>
              <a:gd name="connsiteX1" fmla="*/ 938965 w 1800356"/>
              <a:gd name="connsiteY1" fmla="*/ 127 h 1840101"/>
              <a:gd name="connsiteX2" fmla="*/ 1800356 w 1800356"/>
              <a:gd name="connsiteY2" fmla="*/ 926724 h 1840101"/>
              <a:gd name="connsiteX3" fmla="*/ 872704 w 1800356"/>
              <a:gd name="connsiteY3" fmla="*/ 1840068 h 1840101"/>
              <a:gd name="connsiteX4" fmla="*/ 11313 w 1800356"/>
              <a:gd name="connsiteY4" fmla="*/ 900220 h 18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56" h="1840101">
                <a:moveTo>
                  <a:pt x="11313" y="900220"/>
                </a:moveTo>
                <a:cubicBezTo>
                  <a:pt x="101869" y="262259"/>
                  <a:pt x="521521" y="8962"/>
                  <a:pt x="938965" y="127"/>
                </a:cubicBezTo>
                <a:cubicBezTo>
                  <a:pt x="1356409" y="-8708"/>
                  <a:pt x="1800356" y="444255"/>
                  <a:pt x="1800356" y="926724"/>
                </a:cubicBezTo>
                <a:cubicBezTo>
                  <a:pt x="1800356" y="1409193"/>
                  <a:pt x="1356408" y="1844485"/>
                  <a:pt x="872704" y="1840068"/>
                </a:cubicBezTo>
                <a:cubicBezTo>
                  <a:pt x="389000" y="1835651"/>
                  <a:pt x="-79243" y="1538181"/>
                  <a:pt x="11313" y="90022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1</a:t>
            </a:r>
            <a:endParaRPr lang="en-SE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E978511E-1B21-11DE-FA00-4ABEB0C128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2539" y="3759229"/>
            <a:ext cx="1800356" cy="1840101"/>
          </a:xfrm>
          <a:custGeom>
            <a:avLst/>
            <a:gdLst>
              <a:gd name="connsiteX0" fmla="*/ 0 w 1855304"/>
              <a:gd name="connsiteY0" fmla="*/ 873588 h 1747175"/>
              <a:gd name="connsiteX1" fmla="*/ 927652 w 1855304"/>
              <a:gd name="connsiteY1" fmla="*/ 0 h 1747175"/>
              <a:gd name="connsiteX2" fmla="*/ 1855304 w 1855304"/>
              <a:gd name="connsiteY2" fmla="*/ 873588 h 1747175"/>
              <a:gd name="connsiteX3" fmla="*/ 927652 w 1855304"/>
              <a:gd name="connsiteY3" fmla="*/ 1747176 h 1747175"/>
              <a:gd name="connsiteX4" fmla="*/ 0 w 1855304"/>
              <a:gd name="connsiteY4" fmla="*/ 873588 h 1747175"/>
              <a:gd name="connsiteX0" fmla="*/ 209 w 1855513"/>
              <a:gd name="connsiteY0" fmla="*/ 926597 h 1800185"/>
              <a:gd name="connsiteX1" fmla="*/ 994122 w 1855513"/>
              <a:gd name="connsiteY1" fmla="*/ 0 h 1800185"/>
              <a:gd name="connsiteX2" fmla="*/ 1855513 w 1855513"/>
              <a:gd name="connsiteY2" fmla="*/ 926597 h 1800185"/>
              <a:gd name="connsiteX3" fmla="*/ 927861 w 1855513"/>
              <a:gd name="connsiteY3" fmla="*/ 1800185 h 1800185"/>
              <a:gd name="connsiteX4" fmla="*/ 209 w 1855513"/>
              <a:gd name="connsiteY4" fmla="*/ 926597 h 1800185"/>
              <a:gd name="connsiteX0" fmla="*/ 209 w 1855513"/>
              <a:gd name="connsiteY0" fmla="*/ 926799 h 1800387"/>
              <a:gd name="connsiteX1" fmla="*/ 994122 w 1855513"/>
              <a:gd name="connsiteY1" fmla="*/ 202 h 1800387"/>
              <a:gd name="connsiteX2" fmla="*/ 1855513 w 1855513"/>
              <a:gd name="connsiteY2" fmla="*/ 926799 h 1800387"/>
              <a:gd name="connsiteX3" fmla="*/ 927861 w 1855513"/>
              <a:gd name="connsiteY3" fmla="*/ 1800387 h 1800387"/>
              <a:gd name="connsiteX4" fmla="*/ 209 w 1855513"/>
              <a:gd name="connsiteY4" fmla="*/ 926799 h 1800387"/>
              <a:gd name="connsiteX0" fmla="*/ 209 w 1855513"/>
              <a:gd name="connsiteY0" fmla="*/ 926801 h 1840145"/>
              <a:gd name="connsiteX1" fmla="*/ 994122 w 1855513"/>
              <a:gd name="connsiteY1" fmla="*/ 204 h 1840145"/>
              <a:gd name="connsiteX2" fmla="*/ 1855513 w 1855513"/>
              <a:gd name="connsiteY2" fmla="*/ 926801 h 1840145"/>
              <a:gd name="connsiteX3" fmla="*/ 927861 w 1855513"/>
              <a:gd name="connsiteY3" fmla="*/ 1840145 h 1840145"/>
              <a:gd name="connsiteX4" fmla="*/ 209 w 1855513"/>
              <a:gd name="connsiteY4" fmla="*/ 926801 h 1840145"/>
              <a:gd name="connsiteX0" fmla="*/ 299 w 1855603"/>
              <a:gd name="connsiteY0" fmla="*/ 926801 h 1841898"/>
              <a:gd name="connsiteX1" fmla="*/ 994212 w 1855603"/>
              <a:gd name="connsiteY1" fmla="*/ 204 h 1841898"/>
              <a:gd name="connsiteX2" fmla="*/ 1855603 w 1855603"/>
              <a:gd name="connsiteY2" fmla="*/ 926801 h 1841898"/>
              <a:gd name="connsiteX3" fmla="*/ 927951 w 1855603"/>
              <a:gd name="connsiteY3" fmla="*/ 1840145 h 1841898"/>
              <a:gd name="connsiteX4" fmla="*/ 299 w 1855603"/>
              <a:gd name="connsiteY4" fmla="*/ 926801 h 1841898"/>
              <a:gd name="connsiteX0" fmla="*/ 157 w 1789200"/>
              <a:gd name="connsiteY0" fmla="*/ 900118 h 1839999"/>
              <a:gd name="connsiteX1" fmla="*/ 927809 w 1789200"/>
              <a:gd name="connsiteY1" fmla="*/ 25 h 1839999"/>
              <a:gd name="connsiteX2" fmla="*/ 1789200 w 1789200"/>
              <a:gd name="connsiteY2" fmla="*/ 926622 h 1839999"/>
              <a:gd name="connsiteX3" fmla="*/ 861548 w 1789200"/>
              <a:gd name="connsiteY3" fmla="*/ 1839966 h 1839999"/>
              <a:gd name="connsiteX4" fmla="*/ 157 w 1789200"/>
              <a:gd name="connsiteY4" fmla="*/ 900118 h 1839999"/>
              <a:gd name="connsiteX0" fmla="*/ 8528 w 1797571"/>
              <a:gd name="connsiteY0" fmla="*/ 900146 h 1840027"/>
              <a:gd name="connsiteX1" fmla="*/ 936180 w 1797571"/>
              <a:gd name="connsiteY1" fmla="*/ 53 h 1840027"/>
              <a:gd name="connsiteX2" fmla="*/ 1797571 w 1797571"/>
              <a:gd name="connsiteY2" fmla="*/ 926650 h 1840027"/>
              <a:gd name="connsiteX3" fmla="*/ 869919 w 1797571"/>
              <a:gd name="connsiteY3" fmla="*/ 1839994 h 1840027"/>
              <a:gd name="connsiteX4" fmla="*/ 8528 w 1797571"/>
              <a:gd name="connsiteY4" fmla="*/ 900146 h 1840027"/>
              <a:gd name="connsiteX0" fmla="*/ 11313 w 1800356"/>
              <a:gd name="connsiteY0" fmla="*/ 900146 h 1840027"/>
              <a:gd name="connsiteX1" fmla="*/ 938965 w 1800356"/>
              <a:gd name="connsiteY1" fmla="*/ 53 h 1840027"/>
              <a:gd name="connsiteX2" fmla="*/ 1800356 w 1800356"/>
              <a:gd name="connsiteY2" fmla="*/ 926650 h 1840027"/>
              <a:gd name="connsiteX3" fmla="*/ 872704 w 1800356"/>
              <a:gd name="connsiteY3" fmla="*/ 1839994 h 1840027"/>
              <a:gd name="connsiteX4" fmla="*/ 11313 w 1800356"/>
              <a:gd name="connsiteY4" fmla="*/ 900146 h 1840027"/>
              <a:gd name="connsiteX0" fmla="*/ 11313 w 1800356"/>
              <a:gd name="connsiteY0" fmla="*/ 900220 h 1840101"/>
              <a:gd name="connsiteX1" fmla="*/ 938965 w 1800356"/>
              <a:gd name="connsiteY1" fmla="*/ 127 h 1840101"/>
              <a:gd name="connsiteX2" fmla="*/ 1800356 w 1800356"/>
              <a:gd name="connsiteY2" fmla="*/ 926724 h 1840101"/>
              <a:gd name="connsiteX3" fmla="*/ 872704 w 1800356"/>
              <a:gd name="connsiteY3" fmla="*/ 1840068 h 1840101"/>
              <a:gd name="connsiteX4" fmla="*/ 11313 w 1800356"/>
              <a:gd name="connsiteY4" fmla="*/ 900220 h 18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56" h="1840101">
                <a:moveTo>
                  <a:pt x="11313" y="900220"/>
                </a:moveTo>
                <a:cubicBezTo>
                  <a:pt x="101869" y="262259"/>
                  <a:pt x="521521" y="8962"/>
                  <a:pt x="938965" y="127"/>
                </a:cubicBezTo>
                <a:cubicBezTo>
                  <a:pt x="1356409" y="-8708"/>
                  <a:pt x="1800356" y="444255"/>
                  <a:pt x="1800356" y="926724"/>
                </a:cubicBezTo>
                <a:cubicBezTo>
                  <a:pt x="1800356" y="1409193"/>
                  <a:pt x="1356408" y="1844485"/>
                  <a:pt x="872704" y="1840068"/>
                </a:cubicBezTo>
                <a:cubicBezTo>
                  <a:pt x="389000" y="1835651"/>
                  <a:pt x="-79243" y="1538181"/>
                  <a:pt x="11313" y="90022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</a:t>
            </a:r>
            <a:endParaRPr lang="en-SE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65AFB63F-0AFA-7D9D-9BE8-A06DD0A7AC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23044" y="6109503"/>
            <a:ext cx="1800356" cy="1840101"/>
          </a:xfrm>
          <a:custGeom>
            <a:avLst/>
            <a:gdLst>
              <a:gd name="connsiteX0" fmla="*/ 0 w 1855304"/>
              <a:gd name="connsiteY0" fmla="*/ 873588 h 1747175"/>
              <a:gd name="connsiteX1" fmla="*/ 927652 w 1855304"/>
              <a:gd name="connsiteY1" fmla="*/ 0 h 1747175"/>
              <a:gd name="connsiteX2" fmla="*/ 1855304 w 1855304"/>
              <a:gd name="connsiteY2" fmla="*/ 873588 h 1747175"/>
              <a:gd name="connsiteX3" fmla="*/ 927652 w 1855304"/>
              <a:gd name="connsiteY3" fmla="*/ 1747176 h 1747175"/>
              <a:gd name="connsiteX4" fmla="*/ 0 w 1855304"/>
              <a:gd name="connsiteY4" fmla="*/ 873588 h 1747175"/>
              <a:gd name="connsiteX0" fmla="*/ 209 w 1855513"/>
              <a:gd name="connsiteY0" fmla="*/ 926597 h 1800185"/>
              <a:gd name="connsiteX1" fmla="*/ 994122 w 1855513"/>
              <a:gd name="connsiteY1" fmla="*/ 0 h 1800185"/>
              <a:gd name="connsiteX2" fmla="*/ 1855513 w 1855513"/>
              <a:gd name="connsiteY2" fmla="*/ 926597 h 1800185"/>
              <a:gd name="connsiteX3" fmla="*/ 927861 w 1855513"/>
              <a:gd name="connsiteY3" fmla="*/ 1800185 h 1800185"/>
              <a:gd name="connsiteX4" fmla="*/ 209 w 1855513"/>
              <a:gd name="connsiteY4" fmla="*/ 926597 h 1800185"/>
              <a:gd name="connsiteX0" fmla="*/ 209 w 1855513"/>
              <a:gd name="connsiteY0" fmla="*/ 926799 h 1800387"/>
              <a:gd name="connsiteX1" fmla="*/ 994122 w 1855513"/>
              <a:gd name="connsiteY1" fmla="*/ 202 h 1800387"/>
              <a:gd name="connsiteX2" fmla="*/ 1855513 w 1855513"/>
              <a:gd name="connsiteY2" fmla="*/ 926799 h 1800387"/>
              <a:gd name="connsiteX3" fmla="*/ 927861 w 1855513"/>
              <a:gd name="connsiteY3" fmla="*/ 1800387 h 1800387"/>
              <a:gd name="connsiteX4" fmla="*/ 209 w 1855513"/>
              <a:gd name="connsiteY4" fmla="*/ 926799 h 1800387"/>
              <a:gd name="connsiteX0" fmla="*/ 209 w 1855513"/>
              <a:gd name="connsiteY0" fmla="*/ 926801 h 1840145"/>
              <a:gd name="connsiteX1" fmla="*/ 994122 w 1855513"/>
              <a:gd name="connsiteY1" fmla="*/ 204 h 1840145"/>
              <a:gd name="connsiteX2" fmla="*/ 1855513 w 1855513"/>
              <a:gd name="connsiteY2" fmla="*/ 926801 h 1840145"/>
              <a:gd name="connsiteX3" fmla="*/ 927861 w 1855513"/>
              <a:gd name="connsiteY3" fmla="*/ 1840145 h 1840145"/>
              <a:gd name="connsiteX4" fmla="*/ 209 w 1855513"/>
              <a:gd name="connsiteY4" fmla="*/ 926801 h 1840145"/>
              <a:gd name="connsiteX0" fmla="*/ 299 w 1855603"/>
              <a:gd name="connsiteY0" fmla="*/ 926801 h 1841898"/>
              <a:gd name="connsiteX1" fmla="*/ 994212 w 1855603"/>
              <a:gd name="connsiteY1" fmla="*/ 204 h 1841898"/>
              <a:gd name="connsiteX2" fmla="*/ 1855603 w 1855603"/>
              <a:gd name="connsiteY2" fmla="*/ 926801 h 1841898"/>
              <a:gd name="connsiteX3" fmla="*/ 927951 w 1855603"/>
              <a:gd name="connsiteY3" fmla="*/ 1840145 h 1841898"/>
              <a:gd name="connsiteX4" fmla="*/ 299 w 1855603"/>
              <a:gd name="connsiteY4" fmla="*/ 926801 h 1841898"/>
              <a:gd name="connsiteX0" fmla="*/ 157 w 1789200"/>
              <a:gd name="connsiteY0" fmla="*/ 900118 h 1839999"/>
              <a:gd name="connsiteX1" fmla="*/ 927809 w 1789200"/>
              <a:gd name="connsiteY1" fmla="*/ 25 h 1839999"/>
              <a:gd name="connsiteX2" fmla="*/ 1789200 w 1789200"/>
              <a:gd name="connsiteY2" fmla="*/ 926622 h 1839999"/>
              <a:gd name="connsiteX3" fmla="*/ 861548 w 1789200"/>
              <a:gd name="connsiteY3" fmla="*/ 1839966 h 1839999"/>
              <a:gd name="connsiteX4" fmla="*/ 157 w 1789200"/>
              <a:gd name="connsiteY4" fmla="*/ 900118 h 1839999"/>
              <a:gd name="connsiteX0" fmla="*/ 8528 w 1797571"/>
              <a:gd name="connsiteY0" fmla="*/ 900146 h 1840027"/>
              <a:gd name="connsiteX1" fmla="*/ 936180 w 1797571"/>
              <a:gd name="connsiteY1" fmla="*/ 53 h 1840027"/>
              <a:gd name="connsiteX2" fmla="*/ 1797571 w 1797571"/>
              <a:gd name="connsiteY2" fmla="*/ 926650 h 1840027"/>
              <a:gd name="connsiteX3" fmla="*/ 869919 w 1797571"/>
              <a:gd name="connsiteY3" fmla="*/ 1839994 h 1840027"/>
              <a:gd name="connsiteX4" fmla="*/ 8528 w 1797571"/>
              <a:gd name="connsiteY4" fmla="*/ 900146 h 1840027"/>
              <a:gd name="connsiteX0" fmla="*/ 11313 w 1800356"/>
              <a:gd name="connsiteY0" fmla="*/ 900146 h 1840027"/>
              <a:gd name="connsiteX1" fmla="*/ 938965 w 1800356"/>
              <a:gd name="connsiteY1" fmla="*/ 53 h 1840027"/>
              <a:gd name="connsiteX2" fmla="*/ 1800356 w 1800356"/>
              <a:gd name="connsiteY2" fmla="*/ 926650 h 1840027"/>
              <a:gd name="connsiteX3" fmla="*/ 872704 w 1800356"/>
              <a:gd name="connsiteY3" fmla="*/ 1839994 h 1840027"/>
              <a:gd name="connsiteX4" fmla="*/ 11313 w 1800356"/>
              <a:gd name="connsiteY4" fmla="*/ 900146 h 1840027"/>
              <a:gd name="connsiteX0" fmla="*/ 11313 w 1800356"/>
              <a:gd name="connsiteY0" fmla="*/ 900220 h 1840101"/>
              <a:gd name="connsiteX1" fmla="*/ 938965 w 1800356"/>
              <a:gd name="connsiteY1" fmla="*/ 127 h 1840101"/>
              <a:gd name="connsiteX2" fmla="*/ 1800356 w 1800356"/>
              <a:gd name="connsiteY2" fmla="*/ 926724 h 1840101"/>
              <a:gd name="connsiteX3" fmla="*/ 872704 w 1800356"/>
              <a:gd name="connsiteY3" fmla="*/ 1840068 h 1840101"/>
              <a:gd name="connsiteX4" fmla="*/ 11313 w 1800356"/>
              <a:gd name="connsiteY4" fmla="*/ 900220 h 18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56" h="1840101">
                <a:moveTo>
                  <a:pt x="11313" y="900220"/>
                </a:moveTo>
                <a:cubicBezTo>
                  <a:pt x="101869" y="262259"/>
                  <a:pt x="521521" y="8962"/>
                  <a:pt x="938965" y="127"/>
                </a:cubicBezTo>
                <a:cubicBezTo>
                  <a:pt x="1356409" y="-8708"/>
                  <a:pt x="1800356" y="444255"/>
                  <a:pt x="1800356" y="926724"/>
                </a:cubicBezTo>
                <a:cubicBezTo>
                  <a:pt x="1800356" y="1409193"/>
                  <a:pt x="1356408" y="1844485"/>
                  <a:pt x="872704" y="1840068"/>
                </a:cubicBezTo>
                <a:cubicBezTo>
                  <a:pt x="389000" y="1835651"/>
                  <a:pt x="-79243" y="1538181"/>
                  <a:pt x="11313" y="9002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3</a:t>
            </a:r>
            <a:endParaRPr lang="en-SE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FA6DA621-D2C8-AE88-1780-6D759087A2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82539" y="6104802"/>
            <a:ext cx="1800356" cy="1840101"/>
          </a:xfrm>
          <a:custGeom>
            <a:avLst/>
            <a:gdLst>
              <a:gd name="connsiteX0" fmla="*/ 0 w 1855304"/>
              <a:gd name="connsiteY0" fmla="*/ 873588 h 1747175"/>
              <a:gd name="connsiteX1" fmla="*/ 927652 w 1855304"/>
              <a:gd name="connsiteY1" fmla="*/ 0 h 1747175"/>
              <a:gd name="connsiteX2" fmla="*/ 1855304 w 1855304"/>
              <a:gd name="connsiteY2" fmla="*/ 873588 h 1747175"/>
              <a:gd name="connsiteX3" fmla="*/ 927652 w 1855304"/>
              <a:gd name="connsiteY3" fmla="*/ 1747176 h 1747175"/>
              <a:gd name="connsiteX4" fmla="*/ 0 w 1855304"/>
              <a:gd name="connsiteY4" fmla="*/ 873588 h 1747175"/>
              <a:gd name="connsiteX0" fmla="*/ 209 w 1855513"/>
              <a:gd name="connsiteY0" fmla="*/ 926597 h 1800185"/>
              <a:gd name="connsiteX1" fmla="*/ 994122 w 1855513"/>
              <a:gd name="connsiteY1" fmla="*/ 0 h 1800185"/>
              <a:gd name="connsiteX2" fmla="*/ 1855513 w 1855513"/>
              <a:gd name="connsiteY2" fmla="*/ 926597 h 1800185"/>
              <a:gd name="connsiteX3" fmla="*/ 927861 w 1855513"/>
              <a:gd name="connsiteY3" fmla="*/ 1800185 h 1800185"/>
              <a:gd name="connsiteX4" fmla="*/ 209 w 1855513"/>
              <a:gd name="connsiteY4" fmla="*/ 926597 h 1800185"/>
              <a:gd name="connsiteX0" fmla="*/ 209 w 1855513"/>
              <a:gd name="connsiteY0" fmla="*/ 926799 h 1800387"/>
              <a:gd name="connsiteX1" fmla="*/ 994122 w 1855513"/>
              <a:gd name="connsiteY1" fmla="*/ 202 h 1800387"/>
              <a:gd name="connsiteX2" fmla="*/ 1855513 w 1855513"/>
              <a:gd name="connsiteY2" fmla="*/ 926799 h 1800387"/>
              <a:gd name="connsiteX3" fmla="*/ 927861 w 1855513"/>
              <a:gd name="connsiteY3" fmla="*/ 1800387 h 1800387"/>
              <a:gd name="connsiteX4" fmla="*/ 209 w 1855513"/>
              <a:gd name="connsiteY4" fmla="*/ 926799 h 1800387"/>
              <a:gd name="connsiteX0" fmla="*/ 209 w 1855513"/>
              <a:gd name="connsiteY0" fmla="*/ 926801 h 1840145"/>
              <a:gd name="connsiteX1" fmla="*/ 994122 w 1855513"/>
              <a:gd name="connsiteY1" fmla="*/ 204 h 1840145"/>
              <a:gd name="connsiteX2" fmla="*/ 1855513 w 1855513"/>
              <a:gd name="connsiteY2" fmla="*/ 926801 h 1840145"/>
              <a:gd name="connsiteX3" fmla="*/ 927861 w 1855513"/>
              <a:gd name="connsiteY3" fmla="*/ 1840145 h 1840145"/>
              <a:gd name="connsiteX4" fmla="*/ 209 w 1855513"/>
              <a:gd name="connsiteY4" fmla="*/ 926801 h 1840145"/>
              <a:gd name="connsiteX0" fmla="*/ 299 w 1855603"/>
              <a:gd name="connsiteY0" fmla="*/ 926801 h 1841898"/>
              <a:gd name="connsiteX1" fmla="*/ 994212 w 1855603"/>
              <a:gd name="connsiteY1" fmla="*/ 204 h 1841898"/>
              <a:gd name="connsiteX2" fmla="*/ 1855603 w 1855603"/>
              <a:gd name="connsiteY2" fmla="*/ 926801 h 1841898"/>
              <a:gd name="connsiteX3" fmla="*/ 927951 w 1855603"/>
              <a:gd name="connsiteY3" fmla="*/ 1840145 h 1841898"/>
              <a:gd name="connsiteX4" fmla="*/ 299 w 1855603"/>
              <a:gd name="connsiteY4" fmla="*/ 926801 h 1841898"/>
              <a:gd name="connsiteX0" fmla="*/ 157 w 1789200"/>
              <a:gd name="connsiteY0" fmla="*/ 900118 h 1839999"/>
              <a:gd name="connsiteX1" fmla="*/ 927809 w 1789200"/>
              <a:gd name="connsiteY1" fmla="*/ 25 h 1839999"/>
              <a:gd name="connsiteX2" fmla="*/ 1789200 w 1789200"/>
              <a:gd name="connsiteY2" fmla="*/ 926622 h 1839999"/>
              <a:gd name="connsiteX3" fmla="*/ 861548 w 1789200"/>
              <a:gd name="connsiteY3" fmla="*/ 1839966 h 1839999"/>
              <a:gd name="connsiteX4" fmla="*/ 157 w 1789200"/>
              <a:gd name="connsiteY4" fmla="*/ 900118 h 1839999"/>
              <a:gd name="connsiteX0" fmla="*/ 8528 w 1797571"/>
              <a:gd name="connsiteY0" fmla="*/ 900146 h 1840027"/>
              <a:gd name="connsiteX1" fmla="*/ 936180 w 1797571"/>
              <a:gd name="connsiteY1" fmla="*/ 53 h 1840027"/>
              <a:gd name="connsiteX2" fmla="*/ 1797571 w 1797571"/>
              <a:gd name="connsiteY2" fmla="*/ 926650 h 1840027"/>
              <a:gd name="connsiteX3" fmla="*/ 869919 w 1797571"/>
              <a:gd name="connsiteY3" fmla="*/ 1839994 h 1840027"/>
              <a:gd name="connsiteX4" fmla="*/ 8528 w 1797571"/>
              <a:gd name="connsiteY4" fmla="*/ 900146 h 1840027"/>
              <a:gd name="connsiteX0" fmla="*/ 11313 w 1800356"/>
              <a:gd name="connsiteY0" fmla="*/ 900146 h 1840027"/>
              <a:gd name="connsiteX1" fmla="*/ 938965 w 1800356"/>
              <a:gd name="connsiteY1" fmla="*/ 53 h 1840027"/>
              <a:gd name="connsiteX2" fmla="*/ 1800356 w 1800356"/>
              <a:gd name="connsiteY2" fmla="*/ 926650 h 1840027"/>
              <a:gd name="connsiteX3" fmla="*/ 872704 w 1800356"/>
              <a:gd name="connsiteY3" fmla="*/ 1839994 h 1840027"/>
              <a:gd name="connsiteX4" fmla="*/ 11313 w 1800356"/>
              <a:gd name="connsiteY4" fmla="*/ 900146 h 1840027"/>
              <a:gd name="connsiteX0" fmla="*/ 11313 w 1800356"/>
              <a:gd name="connsiteY0" fmla="*/ 900220 h 1840101"/>
              <a:gd name="connsiteX1" fmla="*/ 938965 w 1800356"/>
              <a:gd name="connsiteY1" fmla="*/ 127 h 1840101"/>
              <a:gd name="connsiteX2" fmla="*/ 1800356 w 1800356"/>
              <a:gd name="connsiteY2" fmla="*/ 926724 h 1840101"/>
              <a:gd name="connsiteX3" fmla="*/ 872704 w 1800356"/>
              <a:gd name="connsiteY3" fmla="*/ 1840068 h 1840101"/>
              <a:gd name="connsiteX4" fmla="*/ 11313 w 1800356"/>
              <a:gd name="connsiteY4" fmla="*/ 900220 h 18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56" h="1840101">
                <a:moveTo>
                  <a:pt x="11313" y="900220"/>
                </a:moveTo>
                <a:cubicBezTo>
                  <a:pt x="101869" y="262259"/>
                  <a:pt x="521521" y="8962"/>
                  <a:pt x="938965" y="127"/>
                </a:cubicBezTo>
                <a:cubicBezTo>
                  <a:pt x="1356409" y="-8708"/>
                  <a:pt x="1800356" y="444255"/>
                  <a:pt x="1800356" y="926724"/>
                </a:cubicBezTo>
                <a:cubicBezTo>
                  <a:pt x="1800356" y="1409193"/>
                  <a:pt x="1356408" y="1844485"/>
                  <a:pt x="872704" y="1840068"/>
                </a:cubicBezTo>
                <a:cubicBezTo>
                  <a:pt x="389000" y="1835651"/>
                  <a:pt x="-79243" y="1538181"/>
                  <a:pt x="11313" y="900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4</a:t>
            </a:r>
            <a:endParaRPr lang="en-SE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F4DA6C69-B9FE-E37B-ABD5-B8469A39B6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642034" y="6210819"/>
            <a:ext cx="4671392" cy="49478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EC927FF3-AF33-CB46-5A80-E4EAF98B7B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642034" y="6910640"/>
            <a:ext cx="4671392" cy="102588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 short text…</a:t>
            </a:r>
          </a:p>
        </p:txBody>
      </p:sp>
      <p:pic>
        <p:nvPicPr>
          <p:cNvPr id="27" name="Picture 26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D389FFBA-49CA-63F5-EA32-DA4D8465C4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003" y="7219086"/>
            <a:ext cx="1523809" cy="1511111"/>
          </a:xfrm>
          <a:prstGeom prst="rect">
            <a:avLst/>
          </a:prstGeom>
        </p:spPr>
      </p:pic>
      <p:pic>
        <p:nvPicPr>
          <p:cNvPr id="28" name="Picture 27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42DCA7E0-E340-E492-8753-4A411031A6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504" y="2769398"/>
            <a:ext cx="1511111" cy="1511111"/>
          </a:xfrm>
          <a:prstGeom prst="rect">
            <a:avLst/>
          </a:prstGeom>
        </p:spPr>
      </p:pic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22A9932-EFE8-43FF-BB6E-F00A0239D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4574" y="3886282"/>
            <a:ext cx="4689329" cy="49478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AFC72C65-A051-3E99-AD69-F65E3AA9DB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4574" y="4586103"/>
            <a:ext cx="4689329" cy="1025887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 short text…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B7EEDA17-64D5-2D1E-0B06-7D168EA5B7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4574" y="6210819"/>
            <a:ext cx="4689329" cy="494782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A25604F5-CCA9-4D53-4ABB-4C90E0B31C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74574" y="6910640"/>
            <a:ext cx="4689329" cy="1025887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 short text…</a:t>
            </a:r>
          </a:p>
        </p:txBody>
      </p:sp>
    </p:spTree>
    <p:extLst>
      <p:ext uri="{BB962C8B-B14F-4D97-AF65-F5344CB8AC3E}">
        <p14:creationId xmlns:p14="http://schemas.microsoft.com/office/powerpoint/2010/main" val="25784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 Ligh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95CC0B3-AD8D-40AD-4CB5-7B3A996C5088}"/>
              </a:ext>
            </a:extLst>
          </p:cNvPr>
          <p:cNvSpPr/>
          <p:nvPr userDrawn="1"/>
        </p:nvSpPr>
        <p:spPr>
          <a:xfrm>
            <a:off x="9389662" y="3058974"/>
            <a:ext cx="728449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E3A941-8A8F-37B7-D4E1-168695C8978B}"/>
              </a:ext>
            </a:extLst>
          </p:cNvPr>
          <p:cNvSpPr/>
          <p:nvPr userDrawn="1"/>
        </p:nvSpPr>
        <p:spPr>
          <a:xfrm>
            <a:off x="1613848" y="3058974"/>
            <a:ext cx="728449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3DCC448D-93DC-4258-F226-9EDE35681C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0833" y="3375002"/>
            <a:ext cx="675393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595BE6F8-3DF0-D31A-DD46-C365B3A017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6647" y="3375002"/>
            <a:ext cx="675393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63E0ACCA-5EEC-CFB9-14EB-1889350721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0832" y="4364108"/>
            <a:ext cx="6753936" cy="411115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 marL="1028700" indent="-342900" algn="l">
              <a:buFont typeface="Arial" panose="020B0604020202020204" pitchFamily="34" charset="0"/>
              <a:buChar char="•"/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64229085-0AE0-480A-3DB0-FBBD8F5BC6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53232" y="4427110"/>
            <a:ext cx="6753936" cy="411115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1151599858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 Mix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894687-3728-E9A3-979F-EC4AF4C69B1B}"/>
              </a:ext>
            </a:extLst>
          </p:cNvPr>
          <p:cNvSpPr/>
          <p:nvPr userDrawn="1"/>
        </p:nvSpPr>
        <p:spPr>
          <a:xfrm>
            <a:off x="1613846" y="3058974"/>
            <a:ext cx="728449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3DCC448D-93DC-4258-F226-9EDE35681C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0833" y="3375002"/>
            <a:ext cx="675393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05BAAC0A-2CAD-5701-17EA-83F0B88257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0832" y="4364108"/>
            <a:ext cx="6753936" cy="411115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1E6C0A-D599-53FA-842D-17A043644205}"/>
              </a:ext>
            </a:extLst>
          </p:cNvPr>
          <p:cNvSpPr/>
          <p:nvPr userDrawn="1"/>
        </p:nvSpPr>
        <p:spPr>
          <a:xfrm>
            <a:off x="9389662" y="3058974"/>
            <a:ext cx="7284492" cy="5716536"/>
          </a:xfrm>
          <a:prstGeom prst="roundRect">
            <a:avLst>
              <a:gd name="adj" fmla="val 4519"/>
            </a:avLst>
          </a:prstGeom>
          <a:gradFill>
            <a:gsLst>
              <a:gs pos="100000">
                <a:schemeClr val="accent1"/>
              </a:gs>
              <a:gs pos="0">
                <a:schemeClr val="accent2">
                  <a:lumMod val="80000"/>
                </a:schemeClr>
              </a:gs>
            </a:gsLst>
            <a:lin ang="7200000" scaled="0"/>
          </a:gradFill>
          <a:ln>
            <a:noFill/>
          </a:ln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595BE6F8-3DF0-D31A-DD46-C365B3A017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6647" y="3375002"/>
            <a:ext cx="675393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25B7F437-46B2-94C8-D5B4-99ABB9B3E2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56647" y="4427110"/>
            <a:ext cx="6753936" cy="411115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2000">
                <a:solidFill>
                  <a:schemeClr val="bg2"/>
                </a:solidFill>
              </a:defRPr>
            </a:lvl4pPr>
            <a:lvl5pPr>
              <a:defRPr sz="2000">
                <a:solidFill>
                  <a:schemeClr val="bg2"/>
                </a:solidFill>
              </a:defRPr>
            </a:lvl5pPr>
            <a:lvl6pPr>
              <a:defRPr sz="2000">
                <a:solidFill>
                  <a:schemeClr val="bg2"/>
                </a:solidFill>
              </a:defRPr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3769456003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 Green (animated)">
    <p:bg>
      <p:bgPr>
        <a:gradFill>
          <a:gsLst>
            <a:gs pos="100000">
              <a:schemeClr val="tx2"/>
            </a:gs>
            <a:gs pos="0">
              <a:schemeClr val="accent2">
                <a:lumMod val="8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9" name="Picture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2648B49-68D4-928B-F134-63B4C7F7F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54A250-B661-5617-1907-9F8B3D041AF3}"/>
              </a:ext>
            </a:extLst>
          </p:cNvPr>
          <p:cNvSpPr/>
          <p:nvPr userDrawn="1"/>
        </p:nvSpPr>
        <p:spPr>
          <a:xfrm>
            <a:off x="9389662" y="3058974"/>
            <a:ext cx="728449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4A94564-0973-AC88-0ADF-484AADCC0353}"/>
              </a:ext>
            </a:extLst>
          </p:cNvPr>
          <p:cNvSpPr/>
          <p:nvPr userDrawn="1"/>
        </p:nvSpPr>
        <p:spPr>
          <a:xfrm>
            <a:off x="1613848" y="3058974"/>
            <a:ext cx="728449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E1B766F2-BFB9-FC0D-76AE-DDCD0D020E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0833" y="3375002"/>
            <a:ext cx="675393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FA0BDA4-746F-6D34-4533-60BF5B5358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6647" y="3375002"/>
            <a:ext cx="675393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791C4354-7594-4DAB-4EAD-ACA7648CBF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0832" y="4364108"/>
            <a:ext cx="6753936" cy="411115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B04B907E-1593-95C3-59F6-BD964BC2CC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53232" y="4427110"/>
            <a:ext cx="6753936" cy="411115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196316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boxes Ligh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894687-3728-E9A3-979F-EC4AF4C69B1B}"/>
              </a:ext>
            </a:extLst>
          </p:cNvPr>
          <p:cNvSpPr/>
          <p:nvPr userDrawn="1"/>
        </p:nvSpPr>
        <p:spPr>
          <a:xfrm>
            <a:off x="1613848" y="3058974"/>
            <a:ext cx="4718713" cy="5366951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F0646E-0ABE-37B9-F310-D7DFC1E7DBC5}"/>
              </a:ext>
            </a:extLst>
          </p:cNvPr>
          <p:cNvSpPr/>
          <p:nvPr userDrawn="1"/>
        </p:nvSpPr>
        <p:spPr>
          <a:xfrm>
            <a:off x="6784643" y="3053717"/>
            <a:ext cx="4718713" cy="5366951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958148-A177-7D62-5D31-F6A6B1C44920}"/>
              </a:ext>
            </a:extLst>
          </p:cNvPr>
          <p:cNvSpPr/>
          <p:nvPr userDrawn="1"/>
        </p:nvSpPr>
        <p:spPr>
          <a:xfrm>
            <a:off x="11955439" y="3053717"/>
            <a:ext cx="4718713" cy="5366951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3DCC448D-93DC-4258-F226-9EDE35681C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450" y="3375002"/>
            <a:ext cx="418815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85C5753C-89EC-4A45-DB45-80BF766956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9921" y="3375002"/>
            <a:ext cx="418815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F460700E-AE85-628D-B420-B466FB2EBD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28394" y="3355972"/>
            <a:ext cx="418815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F26E8F59-BF02-8F76-D561-637A0494E5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0832" y="4364108"/>
            <a:ext cx="4188156" cy="376995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72524F97-D9C8-9DED-325F-5E5EEA0F4B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49921" y="4364108"/>
            <a:ext cx="4188156" cy="376995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B34C2548-6015-0941-C93C-6687E8058F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219012" y="4409976"/>
            <a:ext cx="4188156" cy="376995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2408064639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 boxes Green (animated)">
    <p:bg>
      <p:bgPr>
        <a:gradFill>
          <a:gsLst>
            <a:gs pos="100000">
              <a:schemeClr val="tx2">
                <a:lumMod val="100000"/>
              </a:schemeClr>
            </a:gs>
            <a:gs pos="0">
              <a:schemeClr val="accent2">
                <a:lumMod val="8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894687-3728-E9A3-979F-EC4AF4C69B1B}"/>
              </a:ext>
            </a:extLst>
          </p:cNvPr>
          <p:cNvSpPr/>
          <p:nvPr userDrawn="1"/>
        </p:nvSpPr>
        <p:spPr>
          <a:xfrm>
            <a:off x="1613848" y="3058974"/>
            <a:ext cx="4718713" cy="5366951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F0646E-0ABE-37B9-F310-D7DFC1E7DBC5}"/>
              </a:ext>
            </a:extLst>
          </p:cNvPr>
          <p:cNvSpPr/>
          <p:nvPr userDrawn="1"/>
        </p:nvSpPr>
        <p:spPr>
          <a:xfrm>
            <a:off x="6784643" y="3053717"/>
            <a:ext cx="4718713" cy="5366951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958148-A177-7D62-5D31-F6A6B1C44920}"/>
              </a:ext>
            </a:extLst>
          </p:cNvPr>
          <p:cNvSpPr/>
          <p:nvPr userDrawn="1"/>
        </p:nvSpPr>
        <p:spPr>
          <a:xfrm>
            <a:off x="11955439" y="3053717"/>
            <a:ext cx="4718713" cy="5366951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3DCC448D-93DC-4258-F226-9EDE35681C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1450" y="3375002"/>
            <a:ext cx="418815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85C5753C-89EC-4A45-DB45-80BF766956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49921" y="3375002"/>
            <a:ext cx="418815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F460700E-AE85-628D-B420-B466FB2EBD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28394" y="3355972"/>
            <a:ext cx="4188156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BC2D6EA-3BA2-2B0D-6450-5861D4778E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8F10A49B-14AA-2248-DD8D-854F014609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0832" y="4364108"/>
            <a:ext cx="4188156" cy="376995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4517CCDA-66C8-E1FE-37B5-8E0351DAF1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49921" y="4364108"/>
            <a:ext cx="4188156" cy="376995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20D77440-D6BE-B6C6-BDEE-0C3B374706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219012" y="4409976"/>
            <a:ext cx="4188156" cy="376995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>
                <a:solidFill>
                  <a:schemeClr val="tx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255369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Ligh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E3A941-8A8F-37B7-D4E1-168695C8978B}"/>
              </a:ext>
            </a:extLst>
          </p:cNvPr>
          <p:cNvSpPr/>
          <p:nvPr userDrawn="1"/>
        </p:nvSpPr>
        <p:spPr>
          <a:xfrm>
            <a:off x="1613848" y="3058974"/>
            <a:ext cx="350406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3DCC448D-93DC-4258-F226-9EDE35681C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7418" y="3375002"/>
            <a:ext cx="2977771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48A44F-C2B4-DA27-3B2E-70F63E816C00}"/>
              </a:ext>
            </a:extLst>
          </p:cNvPr>
          <p:cNvSpPr/>
          <p:nvPr userDrawn="1"/>
        </p:nvSpPr>
        <p:spPr>
          <a:xfrm>
            <a:off x="13170090" y="3058974"/>
            <a:ext cx="350406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0D2C5470-C8FC-0D8C-298F-C2E813A039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433660" y="3375002"/>
            <a:ext cx="2977771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A3C19E-8FF5-D9FE-9A58-34CD3F4984BF}"/>
              </a:ext>
            </a:extLst>
          </p:cNvPr>
          <p:cNvSpPr/>
          <p:nvPr userDrawn="1"/>
        </p:nvSpPr>
        <p:spPr>
          <a:xfrm>
            <a:off x="5478438" y="3061543"/>
            <a:ext cx="350406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B2E17DA1-AB07-FDA9-EEEC-D45A6D99EA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2008" y="3377571"/>
            <a:ext cx="2977771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A3D7E1-E5AF-28FA-C39F-9B51EF98D3BC}"/>
              </a:ext>
            </a:extLst>
          </p:cNvPr>
          <p:cNvSpPr/>
          <p:nvPr userDrawn="1"/>
        </p:nvSpPr>
        <p:spPr>
          <a:xfrm>
            <a:off x="9324264" y="3058974"/>
            <a:ext cx="350406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729EAD32-0A92-9FA8-380B-06FBA591E1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87834" y="3375002"/>
            <a:ext cx="2977771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302D3F54-9B9A-4D29-0829-8E7023D32A5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80832" y="4364108"/>
            <a:ext cx="2974356" cy="40975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F60EA73A-9B0E-D3CC-EF4F-CC32F9BF4D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42008" y="4364108"/>
            <a:ext cx="2974356" cy="40975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B5CF764F-3B2D-8E27-184E-847C61437F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87834" y="4364108"/>
            <a:ext cx="2974356" cy="40975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69B5534D-D0E8-B997-8374-4DFAACCC33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34943" y="4433934"/>
            <a:ext cx="2974356" cy="40975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117317694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oxes Green (animated)">
    <p:bg>
      <p:bgPr>
        <a:gradFill>
          <a:gsLst>
            <a:gs pos="100000">
              <a:schemeClr val="tx2">
                <a:lumMod val="100000"/>
              </a:schemeClr>
            </a:gs>
            <a:gs pos="0">
              <a:schemeClr val="accent2">
                <a:lumMod val="8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BC2D6EA-3BA2-2B0D-6450-5861D4778E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ED2A5D-C373-9B9D-19ED-715C83497483}"/>
              </a:ext>
            </a:extLst>
          </p:cNvPr>
          <p:cNvSpPr/>
          <p:nvPr userDrawn="1"/>
        </p:nvSpPr>
        <p:spPr>
          <a:xfrm>
            <a:off x="1613848" y="3058974"/>
            <a:ext cx="350406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1386DF89-A163-2CEC-762A-9AD287C7B8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77418" y="3375002"/>
            <a:ext cx="2977771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998003F-94F0-6D9F-3392-84020BB791FA}"/>
              </a:ext>
            </a:extLst>
          </p:cNvPr>
          <p:cNvSpPr/>
          <p:nvPr userDrawn="1"/>
        </p:nvSpPr>
        <p:spPr>
          <a:xfrm>
            <a:off x="13170090" y="3058974"/>
            <a:ext cx="350406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C791B7DB-6365-12FB-1786-F052755C8A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433660" y="3375002"/>
            <a:ext cx="2977771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B11DF5-DE19-F971-13F3-137A1BE834E7}"/>
              </a:ext>
            </a:extLst>
          </p:cNvPr>
          <p:cNvSpPr/>
          <p:nvPr userDrawn="1"/>
        </p:nvSpPr>
        <p:spPr>
          <a:xfrm>
            <a:off x="5478438" y="3061543"/>
            <a:ext cx="350406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1A4DF1F1-58C2-DCB2-9C2F-222931BD54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2008" y="3377571"/>
            <a:ext cx="2977771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8DF5A73-84C2-8388-1989-41905A3765B0}"/>
              </a:ext>
            </a:extLst>
          </p:cNvPr>
          <p:cNvSpPr/>
          <p:nvPr userDrawn="1"/>
        </p:nvSpPr>
        <p:spPr>
          <a:xfrm>
            <a:off x="9324264" y="3058974"/>
            <a:ext cx="3504062" cy="5716536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D45C0221-F55B-CDA1-CB25-28268329E3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87834" y="3375002"/>
            <a:ext cx="2977771" cy="81486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1779152A-37FC-9101-C296-9332C72E58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80832" y="4364108"/>
            <a:ext cx="2974356" cy="40975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7F42E10E-D5FC-47CC-2BDC-A7E33E6FA2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42008" y="4364108"/>
            <a:ext cx="2974356" cy="40975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718CFB5F-4A8E-30DA-C79B-4947C63E69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87834" y="4364108"/>
            <a:ext cx="2974356" cy="40975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0A5F25AB-AFCD-D2DF-146E-F653D9B650D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34943" y="4433934"/>
            <a:ext cx="2974356" cy="40975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68751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boxes Ligh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7E3A941-8A8F-37B7-D4E1-168695C8978B}"/>
              </a:ext>
            </a:extLst>
          </p:cNvPr>
          <p:cNvSpPr/>
          <p:nvPr userDrawn="1"/>
        </p:nvSpPr>
        <p:spPr>
          <a:xfrm>
            <a:off x="566395" y="3314956"/>
            <a:ext cx="3135573" cy="5119360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3DCC448D-93DC-4258-F226-9EDE35681C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891" y="3566070"/>
            <a:ext cx="2752586" cy="81486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717D2F-BEBB-3F25-9971-1037F6C44C2E}"/>
              </a:ext>
            </a:extLst>
          </p:cNvPr>
          <p:cNvSpPr/>
          <p:nvPr userDrawn="1"/>
        </p:nvSpPr>
        <p:spPr>
          <a:xfrm>
            <a:off x="4071304" y="3314956"/>
            <a:ext cx="3135573" cy="5119360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A2D0DB-030D-B101-0383-C21930C2D781}"/>
              </a:ext>
            </a:extLst>
          </p:cNvPr>
          <p:cNvSpPr/>
          <p:nvPr userDrawn="1"/>
        </p:nvSpPr>
        <p:spPr>
          <a:xfrm>
            <a:off x="14586031" y="3314956"/>
            <a:ext cx="3135573" cy="5119360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A374B8-F309-0292-A0BF-7207B52F028B}"/>
              </a:ext>
            </a:extLst>
          </p:cNvPr>
          <p:cNvSpPr/>
          <p:nvPr userDrawn="1"/>
        </p:nvSpPr>
        <p:spPr>
          <a:xfrm>
            <a:off x="7576213" y="3314956"/>
            <a:ext cx="3135573" cy="5119360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02F4A8-967C-C929-07F1-A6534316CA11}"/>
              </a:ext>
            </a:extLst>
          </p:cNvPr>
          <p:cNvSpPr/>
          <p:nvPr userDrawn="1"/>
        </p:nvSpPr>
        <p:spPr>
          <a:xfrm>
            <a:off x="11081122" y="3314956"/>
            <a:ext cx="3135573" cy="5119360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EE43817B-D420-08A5-8577-9FA0BBBC0E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4640" y="3566070"/>
            <a:ext cx="2752586" cy="81486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DB030E6E-3E84-37DD-1A9C-ED2CFBE5CC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67707" y="3566070"/>
            <a:ext cx="2752586" cy="81486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B30B1537-A3E8-1FE7-2C0A-3F1E3C510C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70774" y="3566070"/>
            <a:ext cx="2752586" cy="81486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10D45AA7-3F13-718E-B41A-D1EF0831CC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80523" y="3566070"/>
            <a:ext cx="2752586" cy="81486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F7314CAC-C8B4-841E-9CAB-720754DD741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4890" y="4596120"/>
            <a:ext cx="2752586" cy="360618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F02768B6-638A-9CBA-78A2-33C1E88E0E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62797" y="4596120"/>
            <a:ext cx="2752586" cy="360618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55B24074-D7C1-A733-ADB3-5DD49B8E2D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67706" y="4596120"/>
            <a:ext cx="2752586" cy="360618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70DFF47D-0684-C39A-3269-9063C21EA53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270774" y="4604531"/>
            <a:ext cx="2752586" cy="360618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3F606738-B484-9AFF-CCA3-B5BC0826256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780523" y="4596120"/>
            <a:ext cx="2752586" cy="360618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2462533738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ight gradien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8E36F3-3F79-A40A-7E19-710105CA37ED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AAA920-D04B-0C90-7EE3-4B563CF687DD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Picture 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DBD04EE4-4CAA-91E9-6CC6-AC7C418E89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003" y="6373697"/>
            <a:ext cx="1523809" cy="1511111"/>
          </a:xfrm>
          <a:prstGeom prst="rect">
            <a:avLst/>
          </a:prstGeom>
        </p:spPr>
      </p:pic>
      <p:pic>
        <p:nvPicPr>
          <p:cNvPr id="7" name="Picture 6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2F7D0D34-364E-BEA4-9B20-2A8B41837AB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7" y="211729"/>
            <a:ext cx="1511111" cy="151111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3" name="Rubrik 1">
            <a:extLst>
              <a:ext uri="{FF2B5EF4-FFF2-40B4-BE49-F238E27FC236}">
                <a16:creationId xmlns:a16="http://schemas.microsoft.com/office/drawing/2014/main" id="{02B77F33-2BD6-160B-077E-9A4C1AECC3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86000" y="3511516"/>
            <a:ext cx="13716000" cy="2631489"/>
          </a:xfrm>
        </p:spPr>
        <p:txBody>
          <a:bodyPr anchor="b">
            <a:normAutofit/>
          </a:bodyPr>
          <a:lstStyle>
            <a:lvl1pPr algn="ctr">
              <a:defRPr sz="9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2A85A418-B866-60BB-2022-E883CA460E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6000" y="6410507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39BC5-2D50-24C5-C97C-4C8EF2E642DE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Relationships that matter. Revenue that grows.</a:t>
            </a:r>
            <a:endParaRPr lang="en-S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113694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text boxes Green (animated)">
    <p:bg>
      <p:bgPr>
        <a:gradFill>
          <a:gsLst>
            <a:gs pos="100000">
              <a:schemeClr val="tx2">
                <a:lumMod val="100000"/>
              </a:schemeClr>
            </a:gs>
            <a:gs pos="0">
              <a:schemeClr val="accent2">
                <a:lumMod val="8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BC2D6EA-3BA2-2B0D-6450-5861D4778E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497105-23A8-B158-AFBC-EE82CE199D08}"/>
              </a:ext>
            </a:extLst>
          </p:cNvPr>
          <p:cNvSpPr/>
          <p:nvPr userDrawn="1"/>
        </p:nvSpPr>
        <p:spPr>
          <a:xfrm>
            <a:off x="566395" y="3314956"/>
            <a:ext cx="3135573" cy="5119360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8F69D8A3-52ED-5483-384B-76A3969BBB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4891" y="3566070"/>
            <a:ext cx="2752586" cy="81486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EB085F-4522-057F-0889-CCBCB2C3493E}"/>
              </a:ext>
            </a:extLst>
          </p:cNvPr>
          <p:cNvSpPr/>
          <p:nvPr userDrawn="1"/>
        </p:nvSpPr>
        <p:spPr>
          <a:xfrm>
            <a:off x="4071304" y="3314956"/>
            <a:ext cx="3135573" cy="5119360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A26208-B835-91EB-6AED-1DBDD87F4EDF}"/>
              </a:ext>
            </a:extLst>
          </p:cNvPr>
          <p:cNvSpPr/>
          <p:nvPr userDrawn="1"/>
        </p:nvSpPr>
        <p:spPr>
          <a:xfrm>
            <a:off x="14586031" y="3314956"/>
            <a:ext cx="3135573" cy="5119360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73D4C9-A4FB-45D5-CD61-909D288D71A5}"/>
              </a:ext>
            </a:extLst>
          </p:cNvPr>
          <p:cNvSpPr/>
          <p:nvPr userDrawn="1"/>
        </p:nvSpPr>
        <p:spPr>
          <a:xfrm>
            <a:off x="7576213" y="3314956"/>
            <a:ext cx="3135573" cy="5119360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24EC4F-4550-CD08-C254-46EECB5EA8EE}"/>
              </a:ext>
            </a:extLst>
          </p:cNvPr>
          <p:cNvSpPr/>
          <p:nvPr userDrawn="1"/>
        </p:nvSpPr>
        <p:spPr>
          <a:xfrm>
            <a:off x="11081122" y="3314956"/>
            <a:ext cx="3135573" cy="5119360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26">
            <a:extLst>
              <a:ext uri="{FF2B5EF4-FFF2-40B4-BE49-F238E27FC236}">
                <a16:creationId xmlns:a16="http://schemas.microsoft.com/office/drawing/2014/main" id="{A366B2DA-2DEC-ADF9-1666-29D7F7980C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4640" y="3566070"/>
            <a:ext cx="2752586" cy="81486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9F47946-E3C6-DFCF-48FF-61521B3757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67707" y="3566070"/>
            <a:ext cx="2752586" cy="81486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E4FA438F-28E9-802E-0BC4-7E07114335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70774" y="3566070"/>
            <a:ext cx="2752586" cy="81486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D369EE6D-3B22-3953-78CF-6924E457EC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80523" y="3566070"/>
            <a:ext cx="2752586" cy="814861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CE00E92A-E989-B67C-992E-A58F1BDB9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4890" y="4596120"/>
            <a:ext cx="2752586" cy="360618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1EE039B0-422D-2A0E-DBBB-E77A9DCCA98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62797" y="4596120"/>
            <a:ext cx="2752586" cy="360618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A41CE8E5-D66E-4458-A6AE-ACCE03441A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67706" y="4596120"/>
            <a:ext cx="2752586" cy="360618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876B5382-A4C6-AD2E-5013-28A23BE396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270774" y="4604531"/>
            <a:ext cx="2752586" cy="360618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F3FB2407-9AFB-25FF-AF65-7B7FED1362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780523" y="4596120"/>
            <a:ext cx="2752586" cy="360618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10250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5" grpId="0" animBg="1"/>
      <p:bldP spid="1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image 50%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DBAEC-42E8-8095-29D7-569DD6EC97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44000" y="0"/>
            <a:ext cx="9144000" cy="10287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an image</a:t>
            </a:r>
            <a:endParaRPr lang="en-GB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6" name="Underrubrik 2">
            <a:extLst>
              <a:ext uri="{FF2B5EF4-FFF2-40B4-BE49-F238E27FC236}">
                <a16:creationId xmlns:a16="http://schemas.microsoft.com/office/drawing/2014/main" id="{2275A6C3-D9D5-42A8-F4C9-7D3DBCD81E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320" y="2830065"/>
            <a:ext cx="8188656" cy="590931"/>
          </a:xfrm>
        </p:spPr>
        <p:txBody>
          <a:bodyPr wrap="square">
            <a:no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950EE1-17CA-E459-3942-0D76B18CA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0064" y="799509"/>
            <a:ext cx="8189912" cy="17799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 err="1">
                <a:latin typeface="+mj-lt"/>
              </a:rPr>
              <a:t>Write</a:t>
            </a:r>
            <a:r>
              <a:rPr lang="sv-SE">
                <a:latin typeface="+mj-lt"/>
              </a:rPr>
              <a:t> a </a:t>
            </a:r>
            <a:r>
              <a:rPr lang="sv-SE" err="1">
                <a:latin typeface="+mj-lt"/>
              </a:rPr>
              <a:t>primary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heading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here</a:t>
            </a:r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56B4AA-2D0D-BC3C-FCA5-8DFCE953F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064" y="3917311"/>
            <a:ext cx="8189912" cy="504926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2138455488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short text + image 50%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DBAEC-42E8-8095-29D7-569DD6EC97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44000" y="0"/>
            <a:ext cx="9144000" cy="10287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an image</a:t>
            </a:r>
            <a:endParaRPr lang="en-GB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8F8926EC-2EF0-4CF1-61FF-497D152335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319" y="2740062"/>
            <a:ext cx="8490163" cy="17799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 err="1">
                <a:latin typeface="+mj-lt"/>
              </a:rPr>
              <a:t>Write</a:t>
            </a:r>
            <a:r>
              <a:rPr lang="sv-SE">
                <a:latin typeface="+mj-lt"/>
              </a:rPr>
              <a:t> a </a:t>
            </a:r>
            <a:r>
              <a:rPr lang="sv-SE" err="1">
                <a:latin typeface="+mj-lt"/>
              </a:rPr>
              <a:t>primary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heading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here</a:t>
            </a:r>
            <a:endParaRPr lang="en-GB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939CE31-5C8E-F0F7-D94F-FF179B3014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0064" y="4940893"/>
            <a:ext cx="8490162" cy="255172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 short text…</a:t>
            </a:r>
          </a:p>
        </p:txBody>
      </p:sp>
    </p:spTree>
    <p:extLst>
      <p:ext uri="{BB962C8B-B14F-4D97-AF65-F5344CB8AC3E}">
        <p14:creationId xmlns:p14="http://schemas.microsoft.com/office/powerpoint/2010/main" val="3884399151"/>
      </p:ext>
    </p:extLst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in a rectangle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6" name="Underrubrik 2">
            <a:extLst>
              <a:ext uri="{FF2B5EF4-FFF2-40B4-BE49-F238E27FC236}">
                <a16:creationId xmlns:a16="http://schemas.microsoft.com/office/drawing/2014/main" id="{2275A6C3-D9D5-42A8-F4C9-7D3DBCD81E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319" y="2830065"/>
            <a:ext cx="8488861" cy="590931"/>
          </a:xfrm>
        </p:spPr>
        <p:txBody>
          <a:bodyPr wrap="square">
            <a:no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950EE1-17CA-E459-3942-0D76B18CA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0063" y="799509"/>
            <a:ext cx="8490163" cy="17799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 err="1">
                <a:latin typeface="+mj-lt"/>
              </a:rPr>
              <a:t>Write</a:t>
            </a:r>
            <a:r>
              <a:rPr lang="sv-SE">
                <a:latin typeface="+mj-lt"/>
              </a:rPr>
              <a:t> a </a:t>
            </a:r>
            <a:r>
              <a:rPr lang="sv-SE" err="1">
                <a:latin typeface="+mj-lt"/>
              </a:rPr>
              <a:t>primary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heading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here</a:t>
            </a:r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F9CD14C-76C7-A3B5-C0A9-160637CC8C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08026" y="799509"/>
            <a:ext cx="8168962" cy="8167070"/>
          </a:xfrm>
          <a:prstGeom prst="roundRect">
            <a:avLst>
              <a:gd name="adj" fmla="val 3131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an image or </a:t>
            </a:r>
            <a:r>
              <a:rPr lang="sv-SE" err="1"/>
              <a:t>graphic</a:t>
            </a:r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5597FF8-5C5F-3C11-F6D1-DD5896627A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0064" y="3917311"/>
            <a:ext cx="8490162" cy="504926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1686561209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short text + image in a rectangle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F9CD14C-76C7-A3B5-C0A9-160637CC8C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608026" y="799509"/>
            <a:ext cx="8168962" cy="8167070"/>
          </a:xfrm>
          <a:prstGeom prst="roundRect">
            <a:avLst>
              <a:gd name="adj" fmla="val 3131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an image or </a:t>
            </a:r>
            <a:r>
              <a:rPr lang="sv-SE" err="1"/>
              <a:t>graphic</a:t>
            </a:r>
            <a:endParaRPr lang="en-GB"/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B72AEC15-6594-3EA8-0622-E9F1A9D583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319" y="2740062"/>
            <a:ext cx="8490163" cy="17799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 err="1">
                <a:latin typeface="+mj-lt"/>
              </a:rPr>
              <a:t>Write</a:t>
            </a:r>
            <a:r>
              <a:rPr lang="sv-SE">
                <a:latin typeface="+mj-lt"/>
              </a:rPr>
              <a:t> a </a:t>
            </a:r>
            <a:r>
              <a:rPr lang="sv-SE" err="1">
                <a:latin typeface="+mj-lt"/>
              </a:rPr>
              <a:t>primary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heading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here</a:t>
            </a:r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C7B83F8-16C1-8796-B936-D3A097CCCF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0064" y="4940893"/>
            <a:ext cx="8490162" cy="2551728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 short text…</a:t>
            </a:r>
          </a:p>
        </p:txBody>
      </p:sp>
    </p:spTree>
    <p:extLst>
      <p:ext uri="{BB962C8B-B14F-4D97-AF65-F5344CB8AC3E}">
        <p14:creationId xmlns:p14="http://schemas.microsoft.com/office/powerpoint/2010/main" val="2300279769"/>
      </p:ext>
    </p:extLst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in a circle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3E6294-E6E5-6D3D-29E5-DEC6FFBB2C52}"/>
              </a:ext>
            </a:extLst>
          </p:cNvPr>
          <p:cNvSpPr/>
          <p:nvPr userDrawn="1"/>
        </p:nvSpPr>
        <p:spPr>
          <a:xfrm>
            <a:off x="9650578" y="970558"/>
            <a:ext cx="7978034" cy="7848647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6" name="Underrubrik 2">
            <a:extLst>
              <a:ext uri="{FF2B5EF4-FFF2-40B4-BE49-F238E27FC236}">
                <a16:creationId xmlns:a16="http://schemas.microsoft.com/office/drawing/2014/main" id="{2275A6C3-D9D5-42A8-F4C9-7D3DBCD81E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319" y="2830065"/>
            <a:ext cx="8488861" cy="590931"/>
          </a:xfrm>
        </p:spPr>
        <p:txBody>
          <a:bodyPr wrap="square">
            <a:no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950EE1-17CA-E459-3942-0D76B18CA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0063" y="799509"/>
            <a:ext cx="8490163" cy="17799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 err="1">
                <a:latin typeface="+mj-lt"/>
              </a:rPr>
              <a:t>Write</a:t>
            </a:r>
            <a:r>
              <a:rPr lang="sv-SE">
                <a:latin typeface="+mj-lt"/>
              </a:rPr>
              <a:t> a </a:t>
            </a:r>
            <a:r>
              <a:rPr lang="sv-SE" err="1">
                <a:latin typeface="+mj-lt"/>
              </a:rPr>
              <a:t>primary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heading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here</a:t>
            </a:r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F9CD14C-76C7-A3B5-C0A9-160637CC8C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841904" y="970558"/>
            <a:ext cx="7622678" cy="7848646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an image</a:t>
            </a:r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C14790D0-0512-EE84-41B5-D33FE42DC4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0064" y="3917311"/>
            <a:ext cx="8490162" cy="504926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3999661527"/>
      </p:ext>
    </p:extLst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ing and short text + image in a circle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3E6294-E6E5-6D3D-29E5-DEC6FFBB2C52}"/>
              </a:ext>
            </a:extLst>
          </p:cNvPr>
          <p:cNvSpPr/>
          <p:nvPr userDrawn="1"/>
        </p:nvSpPr>
        <p:spPr>
          <a:xfrm>
            <a:off x="9650578" y="970558"/>
            <a:ext cx="7978034" cy="7848647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950EE1-17CA-E459-3942-0D76B18CA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319" y="2740062"/>
            <a:ext cx="8490163" cy="17799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 err="1">
                <a:latin typeface="+mj-lt"/>
              </a:rPr>
              <a:t>Write</a:t>
            </a:r>
            <a:r>
              <a:rPr lang="sv-SE">
                <a:latin typeface="+mj-lt"/>
              </a:rPr>
              <a:t> a </a:t>
            </a:r>
            <a:r>
              <a:rPr lang="sv-SE" err="1">
                <a:latin typeface="+mj-lt"/>
              </a:rPr>
              <a:t>primary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heading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here</a:t>
            </a:r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F9CD14C-76C7-A3B5-C0A9-160637CC8C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841904" y="970558"/>
            <a:ext cx="7622678" cy="7848646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an image</a:t>
            </a:r>
            <a:endParaRPr lang="en-GB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A74CBE9-9BB8-E8E6-0219-DAD53BEBAA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0064" y="4940893"/>
            <a:ext cx="8490162" cy="2551728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a short text…</a:t>
            </a:r>
          </a:p>
        </p:txBody>
      </p:sp>
    </p:spTree>
    <p:extLst>
      <p:ext uri="{BB962C8B-B14F-4D97-AF65-F5344CB8AC3E}">
        <p14:creationId xmlns:p14="http://schemas.microsoft.com/office/powerpoint/2010/main" val="669420687"/>
      </p:ext>
    </p:extLst>
  </p:cSld>
  <p:clrMapOvr>
    <a:masterClrMapping/>
  </p:clrMapOvr>
  <p:hf sldNum="0"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heading Center aligned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3" name="Rubrik 1">
            <a:extLst>
              <a:ext uri="{FF2B5EF4-FFF2-40B4-BE49-F238E27FC236}">
                <a16:creationId xmlns:a16="http://schemas.microsoft.com/office/drawing/2014/main" id="{CCC1BE1B-B3C0-F164-5BB7-6B50E47F99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69462161-3846-AB11-8CD2-7672E740E4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8498451"/>
      </p:ext>
    </p:extLst>
  </p:cSld>
  <p:clrMapOvr>
    <a:masterClrMapping/>
  </p:clrMapOvr>
  <p:hf sldNum="0"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 + subheading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8" name="Rubrik 1">
            <a:extLst>
              <a:ext uri="{FF2B5EF4-FFF2-40B4-BE49-F238E27FC236}">
                <a16:creationId xmlns:a16="http://schemas.microsoft.com/office/drawing/2014/main" id="{A3A5FEAD-8BD7-0655-E6B6-707F548C6B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9" name="Underrubrik 2">
            <a:extLst>
              <a:ext uri="{FF2B5EF4-FFF2-40B4-BE49-F238E27FC236}">
                <a16:creationId xmlns:a16="http://schemas.microsoft.com/office/drawing/2014/main" id="{80CA4853-B9F7-B749-7061-C6E31AD133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B95D223-A8DD-5BDF-8D52-4E4537F01B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0434" y="2989261"/>
            <a:ext cx="7369792" cy="597731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4101FA-CACD-F452-193D-4EC8981103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87299" y="2989261"/>
            <a:ext cx="7369792" cy="597731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3045486513"/>
      </p:ext>
    </p:extLst>
  </p:cSld>
  <p:clrMapOvr>
    <a:masterClrMapping/>
  </p:clrMapOvr>
  <p:hf sldNum="0"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with heading + subheading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8" name="Rubrik 1">
            <a:extLst>
              <a:ext uri="{FF2B5EF4-FFF2-40B4-BE49-F238E27FC236}">
                <a16:creationId xmlns:a16="http://schemas.microsoft.com/office/drawing/2014/main" id="{A3A5FEAD-8BD7-0655-E6B6-707F548C6B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9" name="Underrubrik 2">
            <a:extLst>
              <a:ext uri="{FF2B5EF4-FFF2-40B4-BE49-F238E27FC236}">
                <a16:creationId xmlns:a16="http://schemas.microsoft.com/office/drawing/2014/main" id="{80CA4853-B9F7-B749-7061-C6E31AD133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2BB954C-AC23-0FFC-EC33-B4D6E37C6D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6300" y="2989263"/>
            <a:ext cx="6907852" cy="5976937"/>
          </a:xfrm>
          <a:prstGeom prst="roundRect">
            <a:avLst>
              <a:gd name="adj" fmla="val 5707"/>
            </a:avLst>
          </a:prstGeom>
          <a:effectLst>
            <a:softEdge rad="0"/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image or </a:t>
            </a:r>
            <a:r>
              <a:rPr lang="sv-SE" err="1"/>
              <a:t>graphic</a:t>
            </a:r>
            <a:endParaRPr lang="en-GB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E97727F-01CB-106B-F327-430BD2F73E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10434" y="2989261"/>
            <a:ext cx="7369792" cy="597731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2739702795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5 items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628DA3-094F-5651-AA9A-9B8F7C2D3F80}"/>
              </a:ext>
            </a:extLst>
          </p:cNvPr>
          <p:cNvSpPr/>
          <p:nvPr userDrawn="1"/>
        </p:nvSpPr>
        <p:spPr>
          <a:xfrm>
            <a:off x="0" y="1"/>
            <a:ext cx="6608618" cy="10287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>
                  <a:lumMod val="80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B8C0643-C087-0FEB-4752-D028F37A58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320" y="984140"/>
            <a:ext cx="5327589" cy="923330"/>
          </a:xfrm>
        </p:spPr>
        <p:txBody>
          <a:bodyPr wrap="square" anchor="t" anchorCtr="0">
            <a:noAutofit/>
          </a:bodyPr>
          <a:lstStyle>
            <a:lvl1pPr algn="l">
              <a:defRPr sz="6000" cap="all" baseline="0">
                <a:solidFill>
                  <a:schemeClr val="bg1"/>
                </a:solidFill>
              </a:defRPr>
            </a:lvl1pPr>
          </a:lstStyle>
          <a:p>
            <a:r>
              <a:rPr lang="sv-SE"/>
              <a:t>agenda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7192A1A-3EA6-178A-5B46-7AA8286D2A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0944" y="984140"/>
            <a:ext cx="621666" cy="6672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6000">
                <a:ln w="28575">
                  <a:noFill/>
                </a:ln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/>
              <a:t>1</a:t>
            </a:r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25D5F10-A9D5-E0D0-9208-62B0757A63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51772" y="3265855"/>
            <a:ext cx="8550321" cy="400110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DB50F24-A906-2843-1C23-A780EF37D8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0944" y="2588821"/>
            <a:ext cx="621666" cy="6672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6000">
                <a:ln w="28575">
                  <a:noFill/>
                </a:ln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/>
              <a:t>2</a:t>
            </a:r>
            <a:endParaRPr lang="en-GB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A1CE82-6E9F-2827-95F1-F9172C7A32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1772" y="2581360"/>
            <a:ext cx="8550321" cy="646331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FB24BC65-5E3A-C3D7-0B94-DF0EC40A5D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51772" y="1668635"/>
            <a:ext cx="8550321" cy="400110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1EA3244-F822-3899-A877-44C60A441D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51772" y="984140"/>
            <a:ext cx="8550321" cy="646331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8DFA388E-6493-1275-888E-8C70546DE7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51772" y="4864745"/>
            <a:ext cx="8550321" cy="400110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5ADCB7BD-257D-76E2-16EE-47149793B5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0944" y="4193502"/>
            <a:ext cx="621666" cy="6672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6000">
                <a:ln w="28575">
                  <a:noFill/>
                </a:ln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/>
              <a:t>3</a:t>
            </a:r>
            <a:endParaRPr lang="en-GB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46AE531F-1799-2955-F674-7606060953A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51772" y="4193502"/>
            <a:ext cx="8550321" cy="646331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23DFD7BA-025B-5FD7-60F7-6F40318038A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51772" y="6489709"/>
            <a:ext cx="8550321" cy="400110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25A41F3-3D4D-E198-F3B5-53FEB12E18E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60944" y="5798183"/>
            <a:ext cx="621666" cy="6672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6000">
                <a:ln w="28575">
                  <a:noFill/>
                </a:ln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/>
              <a:t>4</a:t>
            </a:r>
            <a:endParaRPr lang="en-GB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501EB68E-3137-C4C9-E048-4B7B70A06D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51772" y="5818466"/>
            <a:ext cx="8550321" cy="646331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72773F3-A012-68C0-C4C4-A7DE6178E19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51772" y="8083788"/>
            <a:ext cx="8550321" cy="400110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short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FE3D9F51-774F-0DD5-8543-EC52489EDD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0944" y="7402865"/>
            <a:ext cx="621666" cy="667240"/>
          </a:xfrm>
          <a:noFill/>
          <a:ln>
            <a:noFill/>
          </a:ln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6000">
                <a:ln w="28575">
                  <a:noFill/>
                </a:ln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/>
              <a:t>5</a:t>
            </a:r>
            <a:endParaRPr lang="en-GB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B4437E6-A9EC-EA12-051B-3DF9E1531B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51772" y="7399293"/>
            <a:ext cx="8550321" cy="646331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en-GB"/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722860E-0E4B-F330-97E1-2FDBC951E7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1321" y="2163722"/>
            <a:ext cx="5327589" cy="867930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the date or a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pic>
        <p:nvPicPr>
          <p:cNvPr id="7" name="Picture 20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D1C02300-7993-EE8A-1962-0EC7CFDAFEA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387" y="7108852"/>
            <a:ext cx="1511111" cy="1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47499"/>
      </p:ext>
    </p:extLst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subheading Left aligned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0355B35E-98F3-DF3F-7B4C-26DB195D1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319" y="799509"/>
            <a:ext cx="17305361" cy="1775325"/>
          </a:xfrm>
        </p:spPr>
        <p:txBody>
          <a:bodyPr wrap="square" anchor="t" anchorCtr="0">
            <a:noAutofit/>
          </a:bodyPr>
          <a:lstStyle>
            <a:lvl1pPr algn="l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2275A6C3-D9D5-42A8-F4C9-7D3DBCD81E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319" y="1983904"/>
            <a:ext cx="17305361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4342796"/>
      </p:ext>
    </p:extLst>
  </p:cSld>
  <p:clrMapOvr>
    <a:masterClrMapping/>
  </p:clrMapOvr>
  <p:hf sldNum="0" hd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heading + subheading Left aligned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0355B35E-98F3-DF3F-7B4C-26DB195D1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319" y="799509"/>
            <a:ext cx="17305361" cy="1775325"/>
          </a:xfrm>
        </p:spPr>
        <p:txBody>
          <a:bodyPr wrap="square" anchor="t" anchorCtr="0">
            <a:noAutofit/>
          </a:bodyPr>
          <a:lstStyle>
            <a:lvl1pPr algn="l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2275A6C3-D9D5-42A8-F4C9-7D3DBCD81E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319" y="1983904"/>
            <a:ext cx="17305361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2D9EDB6-7B47-9651-E0A7-273569BE75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1319" y="2989261"/>
            <a:ext cx="17305361" cy="597731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2413234936"/>
      </p:ext>
    </p:extLst>
  </p:cSld>
  <p:clrMapOvr>
    <a:masterClrMapping/>
  </p:clrMapOvr>
  <p:hf sldNum="0" hd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 + subheading Left aligned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0355B35E-98F3-DF3F-7B4C-26DB195D1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319" y="799509"/>
            <a:ext cx="16182833" cy="1775325"/>
          </a:xfrm>
        </p:spPr>
        <p:txBody>
          <a:bodyPr wrap="square" anchor="t" anchorCtr="0">
            <a:noAutofit/>
          </a:bodyPr>
          <a:lstStyle>
            <a:lvl1pPr algn="l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2275A6C3-D9D5-42A8-F4C9-7D3DBCD81E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319" y="1983904"/>
            <a:ext cx="16182833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886CF54-4236-E482-FF4D-31BCA3FE62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1319" y="2989261"/>
            <a:ext cx="8098799" cy="597731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0251E38-55B9-5BB3-5A3A-24439E5D3A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2989261"/>
            <a:ext cx="8098799" cy="597731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1134538141"/>
      </p:ext>
    </p:extLst>
  </p:cSld>
  <p:clrMapOvr>
    <a:masterClrMapping/>
  </p:clrMapOvr>
  <p:hf sldNum="0" hd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with heading + subheading Left aligned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5" name="Rubrik 1">
            <a:extLst>
              <a:ext uri="{FF2B5EF4-FFF2-40B4-BE49-F238E27FC236}">
                <a16:creationId xmlns:a16="http://schemas.microsoft.com/office/drawing/2014/main" id="{0355B35E-98F3-DF3F-7B4C-26DB195D1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1319" y="799509"/>
            <a:ext cx="16182833" cy="1775325"/>
          </a:xfrm>
        </p:spPr>
        <p:txBody>
          <a:bodyPr wrap="square" anchor="t" anchorCtr="0">
            <a:noAutofit/>
          </a:bodyPr>
          <a:lstStyle>
            <a:lvl1pPr algn="l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6" name="Underrubrik 2">
            <a:extLst>
              <a:ext uri="{FF2B5EF4-FFF2-40B4-BE49-F238E27FC236}">
                <a16:creationId xmlns:a16="http://schemas.microsoft.com/office/drawing/2014/main" id="{2275A6C3-D9D5-42A8-F4C9-7D3DBCD81E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1319" y="1983904"/>
            <a:ext cx="16182833" cy="590931"/>
          </a:xfrm>
        </p:spPr>
        <p:txBody>
          <a:bodyPr wrap="square">
            <a:sp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DAD0B84-EF2E-A11A-EA2A-5986373B58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6300" y="2989263"/>
            <a:ext cx="6907852" cy="5976937"/>
          </a:xfrm>
          <a:prstGeom prst="roundRect">
            <a:avLst>
              <a:gd name="adj" fmla="val 5707"/>
            </a:avLst>
          </a:prstGeom>
          <a:effectLst>
            <a:softEdge rad="0"/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image or </a:t>
            </a:r>
            <a:r>
              <a:rPr lang="sv-SE" err="1"/>
              <a:t>graphic</a:t>
            </a:r>
            <a:endParaRPr lang="en-GB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78E22F56-D381-9D7D-2634-315737AC31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1319" y="2989261"/>
            <a:ext cx="8258979" cy="5977318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 marL="4114800" indent="0">
              <a:buNone/>
              <a:defRPr/>
            </a:lvl7pPr>
          </a:lstStyle>
          <a:p>
            <a:pPr lvl="0"/>
            <a:r>
              <a:rPr lang="sv-SE" err="1"/>
              <a:t>Click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text…</a:t>
            </a:r>
          </a:p>
        </p:txBody>
      </p:sp>
    </p:spTree>
    <p:extLst>
      <p:ext uri="{BB962C8B-B14F-4D97-AF65-F5344CB8AC3E}">
        <p14:creationId xmlns:p14="http://schemas.microsoft.com/office/powerpoint/2010/main" val="3012447331"/>
      </p:ext>
    </p:extLst>
  </p:cSld>
  <p:clrMapOvr>
    <a:masterClrMapping/>
  </p:clrMapOvr>
  <p:hf sldNum="0" hd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Dark gradient">
    <p:bg>
      <p:bgPr>
        <a:gradFill>
          <a:gsLst>
            <a:gs pos="100000">
              <a:srgbClr val="063D37"/>
            </a:gs>
            <a:gs pos="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847C47-93A8-E7A7-1EEC-554E9613107A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822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Green gradient">
    <p:bg>
      <p:bgPr>
        <a:gradFill>
          <a:gsLst>
            <a:gs pos="0">
              <a:schemeClr val="accent2">
                <a:lumMod val="80000"/>
              </a:schemeClr>
            </a:gs>
            <a:gs pos="100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9F6924-176F-962E-C71B-9422135EEDAC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65689"/>
      </p:ext>
    </p:extLst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Blue gradient">
    <p:bg>
      <p:bgPr>
        <a:gradFill>
          <a:gsLst>
            <a:gs pos="90000">
              <a:schemeClr val="accent3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17050"/>
      </p:ext>
    </p:extLst>
  </p:cSld>
  <p:clrMapOvr>
    <a:masterClrMapping/>
  </p:clrMapOvr>
  <p:hf sldNum="0"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Light gradien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36543"/>
      </p:ext>
    </p:extLst>
  </p:cSld>
  <p:clrMapOvr>
    <a:masterClrMapping/>
  </p:clrMapOvr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olid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03840"/>
      </p:ext>
    </p:extLst>
  </p:cSld>
  <p:clrMapOvr>
    <a:masterClrMapping/>
  </p:clrMapOvr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heading + subheading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9024D-DD38-BCAB-C748-5B7886C6316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13848" y="2989263"/>
            <a:ext cx="7369791" cy="5976937"/>
          </a:xfrm>
          <a:prstGeom prst="roundRect">
            <a:avLst>
              <a:gd name="adj" fmla="val 5707"/>
            </a:avLst>
          </a:prstGeom>
          <a:effectLst>
            <a:softEdge rad="0"/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image or </a:t>
            </a:r>
            <a:r>
              <a:rPr lang="sv-SE" err="1"/>
              <a:t>graphic</a:t>
            </a:r>
            <a:endParaRPr lang="en-GB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74538DE-CDE4-74BC-94C5-9D50D390DB1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04361" y="2989263"/>
            <a:ext cx="7369791" cy="5976937"/>
          </a:xfrm>
          <a:prstGeom prst="roundRect">
            <a:avLst>
              <a:gd name="adj" fmla="val 5707"/>
            </a:avLst>
          </a:prstGeom>
          <a:effectLst>
            <a:softEdge rad="0"/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image or </a:t>
            </a:r>
            <a:r>
              <a:rPr lang="sv-SE" err="1"/>
              <a:t>graphic</a:t>
            </a:r>
            <a:endParaRPr lang="en-GB"/>
          </a:p>
        </p:txBody>
      </p:sp>
      <p:sp>
        <p:nvSpPr>
          <p:cNvPr id="8" name="Rubrik 1">
            <a:extLst>
              <a:ext uri="{FF2B5EF4-FFF2-40B4-BE49-F238E27FC236}">
                <a16:creationId xmlns:a16="http://schemas.microsoft.com/office/drawing/2014/main" id="{A3A5FEAD-8BD7-0655-E6B6-707F548C6B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9" name="Underrubrik 2">
            <a:extLst>
              <a:ext uri="{FF2B5EF4-FFF2-40B4-BE49-F238E27FC236}">
                <a16:creationId xmlns:a16="http://schemas.microsoft.com/office/drawing/2014/main" id="{80CA4853-B9F7-B749-7061-C6E31AD133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660237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6 Short items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25D5F10-A9D5-E0D0-9208-62B0757A63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14731" y="4021717"/>
            <a:ext cx="4818452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EA1CE82-6E9F-2827-95F1-F9172C7A32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14731" y="3337222"/>
            <a:ext cx="4818452" cy="590931"/>
          </a:xfrm>
        </p:spPr>
        <p:txBody>
          <a:bodyPr wrap="square">
            <a:sp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Short </a:t>
            </a:r>
            <a:r>
              <a:rPr lang="sv-SE" err="1"/>
              <a:t>heading</a:t>
            </a:r>
            <a:endParaRPr lang="en-GB"/>
          </a:p>
        </p:txBody>
      </p:sp>
      <p:sp>
        <p:nvSpPr>
          <p:cNvPr id="3" name="Text Placeholder 17">
            <a:extLst>
              <a:ext uri="{FF2B5EF4-FFF2-40B4-BE49-F238E27FC236}">
                <a16:creationId xmlns:a16="http://schemas.microsoft.com/office/drawing/2014/main" id="{732E9316-D2E0-4436-D7D1-296A811237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29780" y="3181206"/>
            <a:ext cx="1235055" cy="1262320"/>
          </a:xfrm>
          <a:custGeom>
            <a:avLst/>
            <a:gdLst>
              <a:gd name="connsiteX0" fmla="*/ 0 w 1855304"/>
              <a:gd name="connsiteY0" fmla="*/ 873588 h 1747175"/>
              <a:gd name="connsiteX1" fmla="*/ 927652 w 1855304"/>
              <a:gd name="connsiteY1" fmla="*/ 0 h 1747175"/>
              <a:gd name="connsiteX2" fmla="*/ 1855304 w 1855304"/>
              <a:gd name="connsiteY2" fmla="*/ 873588 h 1747175"/>
              <a:gd name="connsiteX3" fmla="*/ 927652 w 1855304"/>
              <a:gd name="connsiteY3" fmla="*/ 1747176 h 1747175"/>
              <a:gd name="connsiteX4" fmla="*/ 0 w 1855304"/>
              <a:gd name="connsiteY4" fmla="*/ 873588 h 1747175"/>
              <a:gd name="connsiteX0" fmla="*/ 209 w 1855513"/>
              <a:gd name="connsiteY0" fmla="*/ 926597 h 1800185"/>
              <a:gd name="connsiteX1" fmla="*/ 994122 w 1855513"/>
              <a:gd name="connsiteY1" fmla="*/ 0 h 1800185"/>
              <a:gd name="connsiteX2" fmla="*/ 1855513 w 1855513"/>
              <a:gd name="connsiteY2" fmla="*/ 926597 h 1800185"/>
              <a:gd name="connsiteX3" fmla="*/ 927861 w 1855513"/>
              <a:gd name="connsiteY3" fmla="*/ 1800185 h 1800185"/>
              <a:gd name="connsiteX4" fmla="*/ 209 w 1855513"/>
              <a:gd name="connsiteY4" fmla="*/ 926597 h 1800185"/>
              <a:gd name="connsiteX0" fmla="*/ 209 w 1855513"/>
              <a:gd name="connsiteY0" fmla="*/ 926799 h 1800387"/>
              <a:gd name="connsiteX1" fmla="*/ 994122 w 1855513"/>
              <a:gd name="connsiteY1" fmla="*/ 202 h 1800387"/>
              <a:gd name="connsiteX2" fmla="*/ 1855513 w 1855513"/>
              <a:gd name="connsiteY2" fmla="*/ 926799 h 1800387"/>
              <a:gd name="connsiteX3" fmla="*/ 927861 w 1855513"/>
              <a:gd name="connsiteY3" fmla="*/ 1800387 h 1800387"/>
              <a:gd name="connsiteX4" fmla="*/ 209 w 1855513"/>
              <a:gd name="connsiteY4" fmla="*/ 926799 h 1800387"/>
              <a:gd name="connsiteX0" fmla="*/ 209 w 1855513"/>
              <a:gd name="connsiteY0" fmla="*/ 926801 h 1840145"/>
              <a:gd name="connsiteX1" fmla="*/ 994122 w 1855513"/>
              <a:gd name="connsiteY1" fmla="*/ 204 h 1840145"/>
              <a:gd name="connsiteX2" fmla="*/ 1855513 w 1855513"/>
              <a:gd name="connsiteY2" fmla="*/ 926801 h 1840145"/>
              <a:gd name="connsiteX3" fmla="*/ 927861 w 1855513"/>
              <a:gd name="connsiteY3" fmla="*/ 1840145 h 1840145"/>
              <a:gd name="connsiteX4" fmla="*/ 209 w 1855513"/>
              <a:gd name="connsiteY4" fmla="*/ 926801 h 1840145"/>
              <a:gd name="connsiteX0" fmla="*/ 299 w 1855603"/>
              <a:gd name="connsiteY0" fmla="*/ 926801 h 1841898"/>
              <a:gd name="connsiteX1" fmla="*/ 994212 w 1855603"/>
              <a:gd name="connsiteY1" fmla="*/ 204 h 1841898"/>
              <a:gd name="connsiteX2" fmla="*/ 1855603 w 1855603"/>
              <a:gd name="connsiteY2" fmla="*/ 926801 h 1841898"/>
              <a:gd name="connsiteX3" fmla="*/ 927951 w 1855603"/>
              <a:gd name="connsiteY3" fmla="*/ 1840145 h 1841898"/>
              <a:gd name="connsiteX4" fmla="*/ 299 w 1855603"/>
              <a:gd name="connsiteY4" fmla="*/ 926801 h 1841898"/>
              <a:gd name="connsiteX0" fmla="*/ 157 w 1789200"/>
              <a:gd name="connsiteY0" fmla="*/ 900118 h 1839999"/>
              <a:gd name="connsiteX1" fmla="*/ 927809 w 1789200"/>
              <a:gd name="connsiteY1" fmla="*/ 25 h 1839999"/>
              <a:gd name="connsiteX2" fmla="*/ 1789200 w 1789200"/>
              <a:gd name="connsiteY2" fmla="*/ 926622 h 1839999"/>
              <a:gd name="connsiteX3" fmla="*/ 861548 w 1789200"/>
              <a:gd name="connsiteY3" fmla="*/ 1839966 h 1839999"/>
              <a:gd name="connsiteX4" fmla="*/ 157 w 1789200"/>
              <a:gd name="connsiteY4" fmla="*/ 900118 h 1839999"/>
              <a:gd name="connsiteX0" fmla="*/ 8528 w 1797571"/>
              <a:gd name="connsiteY0" fmla="*/ 900146 h 1840027"/>
              <a:gd name="connsiteX1" fmla="*/ 936180 w 1797571"/>
              <a:gd name="connsiteY1" fmla="*/ 53 h 1840027"/>
              <a:gd name="connsiteX2" fmla="*/ 1797571 w 1797571"/>
              <a:gd name="connsiteY2" fmla="*/ 926650 h 1840027"/>
              <a:gd name="connsiteX3" fmla="*/ 869919 w 1797571"/>
              <a:gd name="connsiteY3" fmla="*/ 1839994 h 1840027"/>
              <a:gd name="connsiteX4" fmla="*/ 8528 w 1797571"/>
              <a:gd name="connsiteY4" fmla="*/ 900146 h 1840027"/>
              <a:gd name="connsiteX0" fmla="*/ 11313 w 1800356"/>
              <a:gd name="connsiteY0" fmla="*/ 900146 h 1840027"/>
              <a:gd name="connsiteX1" fmla="*/ 938965 w 1800356"/>
              <a:gd name="connsiteY1" fmla="*/ 53 h 1840027"/>
              <a:gd name="connsiteX2" fmla="*/ 1800356 w 1800356"/>
              <a:gd name="connsiteY2" fmla="*/ 926650 h 1840027"/>
              <a:gd name="connsiteX3" fmla="*/ 872704 w 1800356"/>
              <a:gd name="connsiteY3" fmla="*/ 1839994 h 1840027"/>
              <a:gd name="connsiteX4" fmla="*/ 11313 w 1800356"/>
              <a:gd name="connsiteY4" fmla="*/ 900146 h 1840027"/>
              <a:gd name="connsiteX0" fmla="*/ 11313 w 1800356"/>
              <a:gd name="connsiteY0" fmla="*/ 900220 h 1840101"/>
              <a:gd name="connsiteX1" fmla="*/ 938965 w 1800356"/>
              <a:gd name="connsiteY1" fmla="*/ 127 h 1840101"/>
              <a:gd name="connsiteX2" fmla="*/ 1800356 w 1800356"/>
              <a:gd name="connsiteY2" fmla="*/ 926724 h 1840101"/>
              <a:gd name="connsiteX3" fmla="*/ 872704 w 1800356"/>
              <a:gd name="connsiteY3" fmla="*/ 1840068 h 1840101"/>
              <a:gd name="connsiteX4" fmla="*/ 11313 w 1800356"/>
              <a:gd name="connsiteY4" fmla="*/ 900220 h 18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56" h="1840101">
                <a:moveTo>
                  <a:pt x="11313" y="900220"/>
                </a:moveTo>
                <a:cubicBezTo>
                  <a:pt x="101869" y="262259"/>
                  <a:pt x="521521" y="8962"/>
                  <a:pt x="938965" y="127"/>
                </a:cubicBezTo>
                <a:cubicBezTo>
                  <a:pt x="1356409" y="-8708"/>
                  <a:pt x="1800356" y="444255"/>
                  <a:pt x="1800356" y="926724"/>
                </a:cubicBezTo>
                <a:cubicBezTo>
                  <a:pt x="1800356" y="1409193"/>
                  <a:pt x="1356408" y="1844485"/>
                  <a:pt x="872704" y="1840068"/>
                </a:cubicBezTo>
                <a:cubicBezTo>
                  <a:pt x="389000" y="1835651"/>
                  <a:pt x="-79243" y="1538181"/>
                  <a:pt x="11313" y="90022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rgbClr val="28A086"/>
              </a:gs>
            </a:gsLst>
            <a:lin ang="7200000" scaled="0"/>
          </a:gradFill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1</a:t>
            </a:r>
            <a:endParaRPr lang="en-SE"/>
          </a:p>
        </p:txBody>
      </p:sp>
      <p:sp>
        <p:nvSpPr>
          <p:cNvPr id="9" name="Rubrik 1">
            <a:extLst>
              <a:ext uri="{FF2B5EF4-FFF2-40B4-BE49-F238E27FC236}">
                <a16:creationId xmlns:a16="http://schemas.microsoft.com/office/drawing/2014/main" id="{CB71FE72-52EA-2771-22F2-58A5355EAD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 err="1"/>
              <a:t>Today’s</a:t>
            </a:r>
            <a:r>
              <a:rPr lang="sv-SE"/>
              <a:t> agenda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BD99E888-4BDF-C19B-B408-4FC9E4361EA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37774" y="4021717"/>
            <a:ext cx="4818452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D128C0B2-1043-168A-8C85-8D7B95A084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037774" y="3337222"/>
            <a:ext cx="4818452" cy="590931"/>
          </a:xfrm>
        </p:spPr>
        <p:txBody>
          <a:bodyPr wrap="square">
            <a:sp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Short </a:t>
            </a:r>
            <a:r>
              <a:rPr lang="sv-SE" err="1"/>
              <a:t>heading</a:t>
            </a:r>
            <a:endParaRPr lang="en-GB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1D35DA9-61B2-452D-42E9-C3BF97B16B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52823" y="3181206"/>
            <a:ext cx="1235055" cy="1262320"/>
          </a:xfrm>
          <a:custGeom>
            <a:avLst/>
            <a:gdLst>
              <a:gd name="connsiteX0" fmla="*/ 0 w 1855304"/>
              <a:gd name="connsiteY0" fmla="*/ 873588 h 1747175"/>
              <a:gd name="connsiteX1" fmla="*/ 927652 w 1855304"/>
              <a:gd name="connsiteY1" fmla="*/ 0 h 1747175"/>
              <a:gd name="connsiteX2" fmla="*/ 1855304 w 1855304"/>
              <a:gd name="connsiteY2" fmla="*/ 873588 h 1747175"/>
              <a:gd name="connsiteX3" fmla="*/ 927652 w 1855304"/>
              <a:gd name="connsiteY3" fmla="*/ 1747176 h 1747175"/>
              <a:gd name="connsiteX4" fmla="*/ 0 w 1855304"/>
              <a:gd name="connsiteY4" fmla="*/ 873588 h 1747175"/>
              <a:gd name="connsiteX0" fmla="*/ 209 w 1855513"/>
              <a:gd name="connsiteY0" fmla="*/ 926597 h 1800185"/>
              <a:gd name="connsiteX1" fmla="*/ 994122 w 1855513"/>
              <a:gd name="connsiteY1" fmla="*/ 0 h 1800185"/>
              <a:gd name="connsiteX2" fmla="*/ 1855513 w 1855513"/>
              <a:gd name="connsiteY2" fmla="*/ 926597 h 1800185"/>
              <a:gd name="connsiteX3" fmla="*/ 927861 w 1855513"/>
              <a:gd name="connsiteY3" fmla="*/ 1800185 h 1800185"/>
              <a:gd name="connsiteX4" fmla="*/ 209 w 1855513"/>
              <a:gd name="connsiteY4" fmla="*/ 926597 h 1800185"/>
              <a:gd name="connsiteX0" fmla="*/ 209 w 1855513"/>
              <a:gd name="connsiteY0" fmla="*/ 926799 h 1800387"/>
              <a:gd name="connsiteX1" fmla="*/ 994122 w 1855513"/>
              <a:gd name="connsiteY1" fmla="*/ 202 h 1800387"/>
              <a:gd name="connsiteX2" fmla="*/ 1855513 w 1855513"/>
              <a:gd name="connsiteY2" fmla="*/ 926799 h 1800387"/>
              <a:gd name="connsiteX3" fmla="*/ 927861 w 1855513"/>
              <a:gd name="connsiteY3" fmla="*/ 1800387 h 1800387"/>
              <a:gd name="connsiteX4" fmla="*/ 209 w 1855513"/>
              <a:gd name="connsiteY4" fmla="*/ 926799 h 1800387"/>
              <a:gd name="connsiteX0" fmla="*/ 209 w 1855513"/>
              <a:gd name="connsiteY0" fmla="*/ 926801 h 1840145"/>
              <a:gd name="connsiteX1" fmla="*/ 994122 w 1855513"/>
              <a:gd name="connsiteY1" fmla="*/ 204 h 1840145"/>
              <a:gd name="connsiteX2" fmla="*/ 1855513 w 1855513"/>
              <a:gd name="connsiteY2" fmla="*/ 926801 h 1840145"/>
              <a:gd name="connsiteX3" fmla="*/ 927861 w 1855513"/>
              <a:gd name="connsiteY3" fmla="*/ 1840145 h 1840145"/>
              <a:gd name="connsiteX4" fmla="*/ 209 w 1855513"/>
              <a:gd name="connsiteY4" fmla="*/ 926801 h 1840145"/>
              <a:gd name="connsiteX0" fmla="*/ 299 w 1855603"/>
              <a:gd name="connsiteY0" fmla="*/ 926801 h 1841898"/>
              <a:gd name="connsiteX1" fmla="*/ 994212 w 1855603"/>
              <a:gd name="connsiteY1" fmla="*/ 204 h 1841898"/>
              <a:gd name="connsiteX2" fmla="*/ 1855603 w 1855603"/>
              <a:gd name="connsiteY2" fmla="*/ 926801 h 1841898"/>
              <a:gd name="connsiteX3" fmla="*/ 927951 w 1855603"/>
              <a:gd name="connsiteY3" fmla="*/ 1840145 h 1841898"/>
              <a:gd name="connsiteX4" fmla="*/ 299 w 1855603"/>
              <a:gd name="connsiteY4" fmla="*/ 926801 h 1841898"/>
              <a:gd name="connsiteX0" fmla="*/ 157 w 1789200"/>
              <a:gd name="connsiteY0" fmla="*/ 900118 h 1839999"/>
              <a:gd name="connsiteX1" fmla="*/ 927809 w 1789200"/>
              <a:gd name="connsiteY1" fmla="*/ 25 h 1839999"/>
              <a:gd name="connsiteX2" fmla="*/ 1789200 w 1789200"/>
              <a:gd name="connsiteY2" fmla="*/ 926622 h 1839999"/>
              <a:gd name="connsiteX3" fmla="*/ 861548 w 1789200"/>
              <a:gd name="connsiteY3" fmla="*/ 1839966 h 1839999"/>
              <a:gd name="connsiteX4" fmla="*/ 157 w 1789200"/>
              <a:gd name="connsiteY4" fmla="*/ 900118 h 1839999"/>
              <a:gd name="connsiteX0" fmla="*/ 8528 w 1797571"/>
              <a:gd name="connsiteY0" fmla="*/ 900146 h 1840027"/>
              <a:gd name="connsiteX1" fmla="*/ 936180 w 1797571"/>
              <a:gd name="connsiteY1" fmla="*/ 53 h 1840027"/>
              <a:gd name="connsiteX2" fmla="*/ 1797571 w 1797571"/>
              <a:gd name="connsiteY2" fmla="*/ 926650 h 1840027"/>
              <a:gd name="connsiteX3" fmla="*/ 869919 w 1797571"/>
              <a:gd name="connsiteY3" fmla="*/ 1839994 h 1840027"/>
              <a:gd name="connsiteX4" fmla="*/ 8528 w 1797571"/>
              <a:gd name="connsiteY4" fmla="*/ 900146 h 1840027"/>
              <a:gd name="connsiteX0" fmla="*/ 11313 w 1800356"/>
              <a:gd name="connsiteY0" fmla="*/ 900146 h 1840027"/>
              <a:gd name="connsiteX1" fmla="*/ 938965 w 1800356"/>
              <a:gd name="connsiteY1" fmla="*/ 53 h 1840027"/>
              <a:gd name="connsiteX2" fmla="*/ 1800356 w 1800356"/>
              <a:gd name="connsiteY2" fmla="*/ 926650 h 1840027"/>
              <a:gd name="connsiteX3" fmla="*/ 872704 w 1800356"/>
              <a:gd name="connsiteY3" fmla="*/ 1839994 h 1840027"/>
              <a:gd name="connsiteX4" fmla="*/ 11313 w 1800356"/>
              <a:gd name="connsiteY4" fmla="*/ 900146 h 1840027"/>
              <a:gd name="connsiteX0" fmla="*/ 11313 w 1800356"/>
              <a:gd name="connsiteY0" fmla="*/ 900220 h 1840101"/>
              <a:gd name="connsiteX1" fmla="*/ 938965 w 1800356"/>
              <a:gd name="connsiteY1" fmla="*/ 127 h 1840101"/>
              <a:gd name="connsiteX2" fmla="*/ 1800356 w 1800356"/>
              <a:gd name="connsiteY2" fmla="*/ 926724 h 1840101"/>
              <a:gd name="connsiteX3" fmla="*/ 872704 w 1800356"/>
              <a:gd name="connsiteY3" fmla="*/ 1840068 h 1840101"/>
              <a:gd name="connsiteX4" fmla="*/ 11313 w 1800356"/>
              <a:gd name="connsiteY4" fmla="*/ 900220 h 18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56" h="1840101">
                <a:moveTo>
                  <a:pt x="11313" y="900220"/>
                </a:moveTo>
                <a:cubicBezTo>
                  <a:pt x="101869" y="262259"/>
                  <a:pt x="521521" y="8962"/>
                  <a:pt x="938965" y="127"/>
                </a:cubicBezTo>
                <a:cubicBezTo>
                  <a:pt x="1356409" y="-8708"/>
                  <a:pt x="1800356" y="444255"/>
                  <a:pt x="1800356" y="926724"/>
                </a:cubicBezTo>
                <a:cubicBezTo>
                  <a:pt x="1800356" y="1409193"/>
                  <a:pt x="1356408" y="1844485"/>
                  <a:pt x="872704" y="1840068"/>
                </a:cubicBezTo>
                <a:cubicBezTo>
                  <a:pt x="389000" y="1835651"/>
                  <a:pt x="-79243" y="1538181"/>
                  <a:pt x="11313" y="90022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rgbClr val="28A086"/>
              </a:gs>
            </a:gsLst>
            <a:lin ang="7200000" scaled="0"/>
          </a:gradFill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4</a:t>
            </a:r>
            <a:endParaRPr lang="en-SE"/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0388C5FE-DA50-65EF-11C4-AF1016DDDB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4731" y="5864226"/>
            <a:ext cx="4818452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DA38B160-323E-326F-A9C0-95AE4A7B66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4731" y="5179731"/>
            <a:ext cx="4818452" cy="590931"/>
          </a:xfrm>
        </p:spPr>
        <p:txBody>
          <a:bodyPr wrap="square">
            <a:sp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Short </a:t>
            </a:r>
            <a:r>
              <a:rPr lang="sv-SE" err="1"/>
              <a:t>heading</a:t>
            </a:r>
            <a:endParaRPr lang="en-GB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266CFE2-B8F7-B2E6-6EE6-BFBE746073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29780" y="5023715"/>
            <a:ext cx="1235055" cy="1262320"/>
          </a:xfrm>
          <a:custGeom>
            <a:avLst/>
            <a:gdLst>
              <a:gd name="connsiteX0" fmla="*/ 0 w 1855304"/>
              <a:gd name="connsiteY0" fmla="*/ 873588 h 1747175"/>
              <a:gd name="connsiteX1" fmla="*/ 927652 w 1855304"/>
              <a:gd name="connsiteY1" fmla="*/ 0 h 1747175"/>
              <a:gd name="connsiteX2" fmla="*/ 1855304 w 1855304"/>
              <a:gd name="connsiteY2" fmla="*/ 873588 h 1747175"/>
              <a:gd name="connsiteX3" fmla="*/ 927652 w 1855304"/>
              <a:gd name="connsiteY3" fmla="*/ 1747176 h 1747175"/>
              <a:gd name="connsiteX4" fmla="*/ 0 w 1855304"/>
              <a:gd name="connsiteY4" fmla="*/ 873588 h 1747175"/>
              <a:gd name="connsiteX0" fmla="*/ 209 w 1855513"/>
              <a:gd name="connsiteY0" fmla="*/ 926597 h 1800185"/>
              <a:gd name="connsiteX1" fmla="*/ 994122 w 1855513"/>
              <a:gd name="connsiteY1" fmla="*/ 0 h 1800185"/>
              <a:gd name="connsiteX2" fmla="*/ 1855513 w 1855513"/>
              <a:gd name="connsiteY2" fmla="*/ 926597 h 1800185"/>
              <a:gd name="connsiteX3" fmla="*/ 927861 w 1855513"/>
              <a:gd name="connsiteY3" fmla="*/ 1800185 h 1800185"/>
              <a:gd name="connsiteX4" fmla="*/ 209 w 1855513"/>
              <a:gd name="connsiteY4" fmla="*/ 926597 h 1800185"/>
              <a:gd name="connsiteX0" fmla="*/ 209 w 1855513"/>
              <a:gd name="connsiteY0" fmla="*/ 926799 h 1800387"/>
              <a:gd name="connsiteX1" fmla="*/ 994122 w 1855513"/>
              <a:gd name="connsiteY1" fmla="*/ 202 h 1800387"/>
              <a:gd name="connsiteX2" fmla="*/ 1855513 w 1855513"/>
              <a:gd name="connsiteY2" fmla="*/ 926799 h 1800387"/>
              <a:gd name="connsiteX3" fmla="*/ 927861 w 1855513"/>
              <a:gd name="connsiteY3" fmla="*/ 1800387 h 1800387"/>
              <a:gd name="connsiteX4" fmla="*/ 209 w 1855513"/>
              <a:gd name="connsiteY4" fmla="*/ 926799 h 1800387"/>
              <a:gd name="connsiteX0" fmla="*/ 209 w 1855513"/>
              <a:gd name="connsiteY0" fmla="*/ 926801 h 1840145"/>
              <a:gd name="connsiteX1" fmla="*/ 994122 w 1855513"/>
              <a:gd name="connsiteY1" fmla="*/ 204 h 1840145"/>
              <a:gd name="connsiteX2" fmla="*/ 1855513 w 1855513"/>
              <a:gd name="connsiteY2" fmla="*/ 926801 h 1840145"/>
              <a:gd name="connsiteX3" fmla="*/ 927861 w 1855513"/>
              <a:gd name="connsiteY3" fmla="*/ 1840145 h 1840145"/>
              <a:gd name="connsiteX4" fmla="*/ 209 w 1855513"/>
              <a:gd name="connsiteY4" fmla="*/ 926801 h 1840145"/>
              <a:gd name="connsiteX0" fmla="*/ 299 w 1855603"/>
              <a:gd name="connsiteY0" fmla="*/ 926801 h 1841898"/>
              <a:gd name="connsiteX1" fmla="*/ 994212 w 1855603"/>
              <a:gd name="connsiteY1" fmla="*/ 204 h 1841898"/>
              <a:gd name="connsiteX2" fmla="*/ 1855603 w 1855603"/>
              <a:gd name="connsiteY2" fmla="*/ 926801 h 1841898"/>
              <a:gd name="connsiteX3" fmla="*/ 927951 w 1855603"/>
              <a:gd name="connsiteY3" fmla="*/ 1840145 h 1841898"/>
              <a:gd name="connsiteX4" fmla="*/ 299 w 1855603"/>
              <a:gd name="connsiteY4" fmla="*/ 926801 h 1841898"/>
              <a:gd name="connsiteX0" fmla="*/ 157 w 1789200"/>
              <a:gd name="connsiteY0" fmla="*/ 900118 h 1839999"/>
              <a:gd name="connsiteX1" fmla="*/ 927809 w 1789200"/>
              <a:gd name="connsiteY1" fmla="*/ 25 h 1839999"/>
              <a:gd name="connsiteX2" fmla="*/ 1789200 w 1789200"/>
              <a:gd name="connsiteY2" fmla="*/ 926622 h 1839999"/>
              <a:gd name="connsiteX3" fmla="*/ 861548 w 1789200"/>
              <a:gd name="connsiteY3" fmla="*/ 1839966 h 1839999"/>
              <a:gd name="connsiteX4" fmla="*/ 157 w 1789200"/>
              <a:gd name="connsiteY4" fmla="*/ 900118 h 1839999"/>
              <a:gd name="connsiteX0" fmla="*/ 8528 w 1797571"/>
              <a:gd name="connsiteY0" fmla="*/ 900146 h 1840027"/>
              <a:gd name="connsiteX1" fmla="*/ 936180 w 1797571"/>
              <a:gd name="connsiteY1" fmla="*/ 53 h 1840027"/>
              <a:gd name="connsiteX2" fmla="*/ 1797571 w 1797571"/>
              <a:gd name="connsiteY2" fmla="*/ 926650 h 1840027"/>
              <a:gd name="connsiteX3" fmla="*/ 869919 w 1797571"/>
              <a:gd name="connsiteY3" fmla="*/ 1839994 h 1840027"/>
              <a:gd name="connsiteX4" fmla="*/ 8528 w 1797571"/>
              <a:gd name="connsiteY4" fmla="*/ 900146 h 1840027"/>
              <a:gd name="connsiteX0" fmla="*/ 11313 w 1800356"/>
              <a:gd name="connsiteY0" fmla="*/ 900146 h 1840027"/>
              <a:gd name="connsiteX1" fmla="*/ 938965 w 1800356"/>
              <a:gd name="connsiteY1" fmla="*/ 53 h 1840027"/>
              <a:gd name="connsiteX2" fmla="*/ 1800356 w 1800356"/>
              <a:gd name="connsiteY2" fmla="*/ 926650 h 1840027"/>
              <a:gd name="connsiteX3" fmla="*/ 872704 w 1800356"/>
              <a:gd name="connsiteY3" fmla="*/ 1839994 h 1840027"/>
              <a:gd name="connsiteX4" fmla="*/ 11313 w 1800356"/>
              <a:gd name="connsiteY4" fmla="*/ 900146 h 1840027"/>
              <a:gd name="connsiteX0" fmla="*/ 11313 w 1800356"/>
              <a:gd name="connsiteY0" fmla="*/ 900220 h 1840101"/>
              <a:gd name="connsiteX1" fmla="*/ 938965 w 1800356"/>
              <a:gd name="connsiteY1" fmla="*/ 127 h 1840101"/>
              <a:gd name="connsiteX2" fmla="*/ 1800356 w 1800356"/>
              <a:gd name="connsiteY2" fmla="*/ 926724 h 1840101"/>
              <a:gd name="connsiteX3" fmla="*/ 872704 w 1800356"/>
              <a:gd name="connsiteY3" fmla="*/ 1840068 h 1840101"/>
              <a:gd name="connsiteX4" fmla="*/ 11313 w 1800356"/>
              <a:gd name="connsiteY4" fmla="*/ 900220 h 18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56" h="1840101">
                <a:moveTo>
                  <a:pt x="11313" y="900220"/>
                </a:moveTo>
                <a:cubicBezTo>
                  <a:pt x="101869" y="262259"/>
                  <a:pt x="521521" y="8962"/>
                  <a:pt x="938965" y="127"/>
                </a:cubicBezTo>
                <a:cubicBezTo>
                  <a:pt x="1356409" y="-8708"/>
                  <a:pt x="1800356" y="444255"/>
                  <a:pt x="1800356" y="926724"/>
                </a:cubicBezTo>
                <a:cubicBezTo>
                  <a:pt x="1800356" y="1409193"/>
                  <a:pt x="1356408" y="1844485"/>
                  <a:pt x="872704" y="1840068"/>
                </a:cubicBezTo>
                <a:cubicBezTo>
                  <a:pt x="389000" y="1835651"/>
                  <a:pt x="-79243" y="1538181"/>
                  <a:pt x="11313" y="90022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rgbClr val="28A086"/>
              </a:gs>
            </a:gsLst>
            <a:lin ang="7200000" scaled="0"/>
          </a:gradFill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2</a:t>
            </a:r>
            <a:endParaRPr lang="en-SE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91EE1C3C-D89C-0587-5E8D-5C38FD1557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037774" y="5864226"/>
            <a:ext cx="4818452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6FE50E7C-A12F-6BBD-80C0-6E41FD97DE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037774" y="5179731"/>
            <a:ext cx="4818452" cy="590931"/>
          </a:xfrm>
        </p:spPr>
        <p:txBody>
          <a:bodyPr wrap="square">
            <a:sp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Short </a:t>
            </a:r>
            <a:r>
              <a:rPr lang="sv-SE" err="1"/>
              <a:t>heading</a:t>
            </a:r>
            <a:endParaRPr lang="en-GB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5152494D-A42F-2497-2DEA-5E5B5778543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52823" y="5023715"/>
            <a:ext cx="1235055" cy="1262320"/>
          </a:xfrm>
          <a:custGeom>
            <a:avLst/>
            <a:gdLst>
              <a:gd name="connsiteX0" fmla="*/ 0 w 1855304"/>
              <a:gd name="connsiteY0" fmla="*/ 873588 h 1747175"/>
              <a:gd name="connsiteX1" fmla="*/ 927652 w 1855304"/>
              <a:gd name="connsiteY1" fmla="*/ 0 h 1747175"/>
              <a:gd name="connsiteX2" fmla="*/ 1855304 w 1855304"/>
              <a:gd name="connsiteY2" fmla="*/ 873588 h 1747175"/>
              <a:gd name="connsiteX3" fmla="*/ 927652 w 1855304"/>
              <a:gd name="connsiteY3" fmla="*/ 1747176 h 1747175"/>
              <a:gd name="connsiteX4" fmla="*/ 0 w 1855304"/>
              <a:gd name="connsiteY4" fmla="*/ 873588 h 1747175"/>
              <a:gd name="connsiteX0" fmla="*/ 209 w 1855513"/>
              <a:gd name="connsiteY0" fmla="*/ 926597 h 1800185"/>
              <a:gd name="connsiteX1" fmla="*/ 994122 w 1855513"/>
              <a:gd name="connsiteY1" fmla="*/ 0 h 1800185"/>
              <a:gd name="connsiteX2" fmla="*/ 1855513 w 1855513"/>
              <a:gd name="connsiteY2" fmla="*/ 926597 h 1800185"/>
              <a:gd name="connsiteX3" fmla="*/ 927861 w 1855513"/>
              <a:gd name="connsiteY3" fmla="*/ 1800185 h 1800185"/>
              <a:gd name="connsiteX4" fmla="*/ 209 w 1855513"/>
              <a:gd name="connsiteY4" fmla="*/ 926597 h 1800185"/>
              <a:gd name="connsiteX0" fmla="*/ 209 w 1855513"/>
              <a:gd name="connsiteY0" fmla="*/ 926799 h 1800387"/>
              <a:gd name="connsiteX1" fmla="*/ 994122 w 1855513"/>
              <a:gd name="connsiteY1" fmla="*/ 202 h 1800387"/>
              <a:gd name="connsiteX2" fmla="*/ 1855513 w 1855513"/>
              <a:gd name="connsiteY2" fmla="*/ 926799 h 1800387"/>
              <a:gd name="connsiteX3" fmla="*/ 927861 w 1855513"/>
              <a:gd name="connsiteY3" fmla="*/ 1800387 h 1800387"/>
              <a:gd name="connsiteX4" fmla="*/ 209 w 1855513"/>
              <a:gd name="connsiteY4" fmla="*/ 926799 h 1800387"/>
              <a:gd name="connsiteX0" fmla="*/ 209 w 1855513"/>
              <a:gd name="connsiteY0" fmla="*/ 926801 h 1840145"/>
              <a:gd name="connsiteX1" fmla="*/ 994122 w 1855513"/>
              <a:gd name="connsiteY1" fmla="*/ 204 h 1840145"/>
              <a:gd name="connsiteX2" fmla="*/ 1855513 w 1855513"/>
              <a:gd name="connsiteY2" fmla="*/ 926801 h 1840145"/>
              <a:gd name="connsiteX3" fmla="*/ 927861 w 1855513"/>
              <a:gd name="connsiteY3" fmla="*/ 1840145 h 1840145"/>
              <a:gd name="connsiteX4" fmla="*/ 209 w 1855513"/>
              <a:gd name="connsiteY4" fmla="*/ 926801 h 1840145"/>
              <a:gd name="connsiteX0" fmla="*/ 299 w 1855603"/>
              <a:gd name="connsiteY0" fmla="*/ 926801 h 1841898"/>
              <a:gd name="connsiteX1" fmla="*/ 994212 w 1855603"/>
              <a:gd name="connsiteY1" fmla="*/ 204 h 1841898"/>
              <a:gd name="connsiteX2" fmla="*/ 1855603 w 1855603"/>
              <a:gd name="connsiteY2" fmla="*/ 926801 h 1841898"/>
              <a:gd name="connsiteX3" fmla="*/ 927951 w 1855603"/>
              <a:gd name="connsiteY3" fmla="*/ 1840145 h 1841898"/>
              <a:gd name="connsiteX4" fmla="*/ 299 w 1855603"/>
              <a:gd name="connsiteY4" fmla="*/ 926801 h 1841898"/>
              <a:gd name="connsiteX0" fmla="*/ 157 w 1789200"/>
              <a:gd name="connsiteY0" fmla="*/ 900118 h 1839999"/>
              <a:gd name="connsiteX1" fmla="*/ 927809 w 1789200"/>
              <a:gd name="connsiteY1" fmla="*/ 25 h 1839999"/>
              <a:gd name="connsiteX2" fmla="*/ 1789200 w 1789200"/>
              <a:gd name="connsiteY2" fmla="*/ 926622 h 1839999"/>
              <a:gd name="connsiteX3" fmla="*/ 861548 w 1789200"/>
              <a:gd name="connsiteY3" fmla="*/ 1839966 h 1839999"/>
              <a:gd name="connsiteX4" fmla="*/ 157 w 1789200"/>
              <a:gd name="connsiteY4" fmla="*/ 900118 h 1839999"/>
              <a:gd name="connsiteX0" fmla="*/ 8528 w 1797571"/>
              <a:gd name="connsiteY0" fmla="*/ 900146 h 1840027"/>
              <a:gd name="connsiteX1" fmla="*/ 936180 w 1797571"/>
              <a:gd name="connsiteY1" fmla="*/ 53 h 1840027"/>
              <a:gd name="connsiteX2" fmla="*/ 1797571 w 1797571"/>
              <a:gd name="connsiteY2" fmla="*/ 926650 h 1840027"/>
              <a:gd name="connsiteX3" fmla="*/ 869919 w 1797571"/>
              <a:gd name="connsiteY3" fmla="*/ 1839994 h 1840027"/>
              <a:gd name="connsiteX4" fmla="*/ 8528 w 1797571"/>
              <a:gd name="connsiteY4" fmla="*/ 900146 h 1840027"/>
              <a:gd name="connsiteX0" fmla="*/ 11313 w 1800356"/>
              <a:gd name="connsiteY0" fmla="*/ 900146 h 1840027"/>
              <a:gd name="connsiteX1" fmla="*/ 938965 w 1800356"/>
              <a:gd name="connsiteY1" fmla="*/ 53 h 1840027"/>
              <a:gd name="connsiteX2" fmla="*/ 1800356 w 1800356"/>
              <a:gd name="connsiteY2" fmla="*/ 926650 h 1840027"/>
              <a:gd name="connsiteX3" fmla="*/ 872704 w 1800356"/>
              <a:gd name="connsiteY3" fmla="*/ 1839994 h 1840027"/>
              <a:gd name="connsiteX4" fmla="*/ 11313 w 1800356"/>
              <a:gd name="connsiteY4" fmla="*/ 900146 h 1840027"/>
              <a:gd name="connsiteX0" fmla="*/ 11313 w 1800356"/>
              <a:gd name="connsiteY0" fmla="*/ 900220 h 1840101"/>
              <a:gd name="connsiteX1" fmla="*/ 938965 w 1800356"/>
              <a:gd name="connsiteY1" fmla="*/ 127 h 1840101"/>
              <a:gd name="connsiteX2" fmla="*/ 1800356 w 1800356"/>
              <a:gd name="connsiteY2" fmla="*/ 926724 h 1840101"/>
              <a:gd name="connsiteX3" fmla="*/ 872704 w 1800356"/>
              <a:gd name="connsiteY3" fmla="*/ 1840068 h 1840101"/>
              <a:gd name="connsiteX4" fmla="*/ 11313 w 1800356"/>
              <a:gd name="connsiteY4" fmla="*/ 900220 h 18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56" h="1840101">
                <a:moveTo>
                  <a:pt x="11313" y="900220"/>
                </a:moveTo>
                <a:cubicBezTo>
                  <a:pt x="101869" y="262259"/>
                  <a:pt x="521521" y="8962"/>
                  <a:pt x="938965" y="127"/>
                </a:cubicBezTo>
                <a:cubicBezTo>
                  <a:pt x="1356409" y="-8708"/>
                  <a:pt x="1800356" y="444255"/>
                  <a:pt x="1800356" y="926724"/>
                </a:cubicBezTo>
                <a:cubicBezTo>
                  <a:pt x="1800356" y="1409193"/>
                  <a:pt x="1356408" y="1844485"/>
                  <a:pt x="872704" y="1840068"/>
                </a:cubicBezTo>
                <a:cubicBezTo>
                  <a:pt x="389000" y="1835651"/>
                  <a:pt x="-79243" y="1538181"/>
                  <a:pt x="11313" y="90022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rgbClr val="28A086"/>
              </a:gs>
            </a:gsLst>
            <a:lin ang="7200000" scaled="0"/>
          </a:gradFill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5</a:t>
            </a:r>
            <a:endParaRPr lang="en-SE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C0C3577E-1D01-7DB5-CECF-49D0FA2094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914731" y="7679209"/>
            <a:ext cx="4818452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597CCEA1-41C7-8102-FCB4-58A7B034925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914731" y="6994714"/>
            <a:ext cx="4818452" cy="590931"/>
          </a:xfrm>
        </p:spPr>
        <p:txBody>
          <a:bodyPr wrap="square">
            <a:sp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Short </a:t>
            </a:r>
            <a:r>
              <a:rPr lang="sv-SE" err="1"/>
              <a:t>heading</a:t>
            </a:r>
            <a:endParaRPr lang="en-GB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FAE06E2F-E68F-DF65-F722-E6DD64A0865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29780" y="6838698"/>
            <a:ext cx="1235055" cy="1262320"/>
          </a:xfrm>
          <a:custGeom>
            <a:avLst/>
            <a:gdLst>
              <a:gd name="connsiteX0" fmla="*/ 0 w 1855304"/>
              <a:gd name="connsiteY0" fmla="*/ 873588 h 1747175"/>
              <a:gd name="connsiteX1" fmla="*/ 927652 w 1855304"/>
              <a:gd name="connsiteY1" fmla="*/ 0 h 1747175"/>
              <a:gd name="connsiteX2" fmla="*/ 1855304 w 1855304"/>
              <a:gd name="connsiteY2" fmla="*/ 873588 h 1747175"/>
              <a:gd name="connsiteX3" fmla="*/ 927652 w 1855304"/>
              <a:gd name="connsiteY3" fmla="*/ 1747176 h 1747175"/>
              <a:gd name="connsiteX4" fmla="*/ 0 w 1855304"/>
              <a:gd name="connsiteY4" fmla="*/ 873588 h 1747175"/>
              <a:gd name="connsiteX0" fmla="*/ 209 w 1855513"/>
              <a:gd name="connsiteY0" fmla="*/ 926597 h 1800185"/>
              <a:gd name="connsiteX1" fmla="*/ 994122 w 1855513"/>
              <a:gd name="connsiteY1" fmla="*/ 0 h 1800185"/>
              <a:gd name="connsiteX2" fmla="*/ 1855513 w 1855513"/>
              <a:gd name="connsiteY2" fmla="*/ 926597 h 1800185"/>
              <a:gd name="connsiteX3" fmla="*/ 927861 w 1855513"/>
              <a:gd name="connsiteY3" fmla="*/ 1800185 h 1800185"/>
              <a:gd name="connsiteX4" fmla="*/ 209 w 1855513"/>
              <a:gd name="connsiteY4" fmla="*/ 926597 h 1800185"/>
              <a:gd name="connsiteX0" fmla="*/ 209 w 1855513"/>
              <a:gd name="connsiteY0" fmla="*/ 926799 h 1800387"/>
              <a:gd name="connsiteX1" fmla="*/ 994122 w 1855513"/>
              <a:gd name="connsiteY1" fmla="*/ 202 h 1800387"/>
              <a:gd name="connsiteX2" fmla="*/ 1855513 w 1855513"/>
              <a:gd name="connsiteY2" fmla="*/ 926799 h 1800387"/>
              <a:gd name="connsiteX3" fmla="*/ 927861 w 1855513"/>
              <a:gd name="connsiteY3" fmla="*/ 1800387 h 1800387"/>
              <a:gd name="connsiteX4" fmla="*/ 209 w 1855513"/>
              <a:gd name="connsiteY4" fmla="*/ 926799 h 1800387"/>
              <a:gd name="connsiteX0" fmla="*/ 209 w 1855513"/>
              <a:gd name="connsiteY0" fmla="*/ 926801 h 1840145"/>
              <a:gd name="connsiteX1" fmla="*/ 994122 w 1855513"/>
              <a:gd name="connsiteY1" fmla="*/ 204 h 1840145"/>
              <a:gd name="connsiteX2" fmla="*/ 1855513 w 1855513"/>
              <a:gd name="connsiteY2" fmla="*/ 926801 h 1840145"/>
              <a:gd name="connsiteX3" fmla="*/ 927861 w 1855513"/>
              <a:gd name="connsiteY3" fmla="*/ 1840145 h 1840145"/>
              <a:gd name="connsiteX4" fmla="*/ 209 w 1855513"/>
              <a:gd name="connsiteY4" fmla="*/ 926801 h 1840145"/>
              <a:gd name="connsiteX0" fmla="*/ 299 w 1855603"/>
              <a:gd name="connsiteY0" fmla="*/ 926801 h 1841898"/>
              <a:gd name="connsiteX1" fmla="*/ 994212 w 1855603"/>
              <a:gd name="connsiteY1" fmla="*/ 204 h 1841898"/>
              <a:gd name="connsiteX2" fmla="*/ 1855603 w 1855603"/>
              <a:gd name="connsiteY2" fmla="*/ 926801 h 1841898"/>
              <a:gd name="connsiteX3" fmla="*/ 927951 w 1855603"/>
              <a:gd name="connsiteY3" fmla="*/ 1840145 h 1841898"/>
              <a:gd name="connsiteX4" fmla="*/ 299 w 1855603"/>
              <a:gd name="connsiteY4" fmla="*/ 926801 h 1841898"/>
              <a:gd name="connsiteX0" fmla="*/ 157 w 1789200"/>
              <a:gd name="connsiteY0" fmla="*/ 900118 h 1839999"/>
              <a:gd name="connsiteX1" fmla="*/ 927809 w 1789200"/>
              <a:gd name="connsiteY1" fmla="*/ 25 h 1839999"/>
              <a:gd name="connsiteX2" fmla="*/ 1789200 w 1789200"/>
              <a:gd name="connsiteY2" fmla="*/ 926622 h 1839999"/>
              <a:gd name="connsiteX3" fmla="*/ 861548 w 1789200"/>
              <a:gd name="connsiteY3" fmla="*/ 1839966 h 1839999"/>
              <a:gd name="connsiteX4" fmla="*/ 157 w 1789200"/>
              <a:gd name="connsiteY4" fmla="*/ 900118 h 1839999"/>
              <a:gd name="connsiteX0" fmla="*/ 8528 w 1797571"/>
              <a:gd name="connsiteY0" fmla="*/ 900146 h 1840027"/>
              <a:gd name="connsiteX1" fmla="*/ 936180 w 1797571"/>
              <a:gd name="connsiteY1" fmla="*/ 53 h 1840027"/>
              <a:gd name="connsiteX2" fmla="*/ 1797571 w 1797571"/>
              <a:gd name="connsiteY2" fmla="*/ 926650 h 1840027"/>
              <a:gd name="connsiteX3" fmla="*/ 869919 w 1797571"/>
              <a:gd name="connsiteY3" fmla="*/ 1839994 h 1840027"/>
              <a:gd name="connsiteX4" fmla="*/ 8528 w 1797571"/>
              <a:gd name="connsiteY4" fmla="*/ 900146 h 1840027"/>
              <a:gd name="connsiteX0" fmla="*/ 11313 w 1800356"/>
              <a:gd name="connsiteY0" fmla="*/ 900146 h 1840027"/>
              <a:gd name="connsiteX1" fmla="*/ 938965 w 1800356"/>
              <a:gd name="connsiteY1" fmla="*/ 53 h 1840027"/>
              <a:gd name="connsiteX2" fmla="*/ 1800356 w 1800356"/>
              <a:gd name="connsiteY2" fmla="*/ 926650 h 1840027"/>
              <a:gd name="connsiteX3" fmla="*/ 872704 w 1800356"/>
              <a:gd name="connsiteY3" fmla="*/ 1839994 h 1840027"/>
              <a:gd name="connsiteX4" fmla="*/ 11313 w 1800356"/>
              <a:gd name="connsiteY4" fmla="*/ 900146 h 1840027"/>
              <a:gd name="connsiteX0" fmla="*/ 11313 w 1800356"/>
              <a:gd name="connsiteY0" fmla="*/ 900220 h 1840101"/>
              <a:gd name="connsiteX1" fmla="*/ 938965 w 1800356"/>
              <a:gd name="connsiteY1" fmla="*/ 127 h 1840101"/>
              <a:gd name="connsiteX2" fmla="*/ 1800356 w 1800356"/>
              <a:gd name="connsiteY2" fmla="*/ 926724 h 1840101"/>
              <a:gd name="connsiteX3" fmla="*/ 872704 w 1800356"/>
              <a:gd name="connsiteY3" fmla="*/ 1840068 h 1840101"/>
              <a:gd name="connsiteX4" fmla="*/ 11313 w 1800356"/>
              <a:gd name="connsiteY4" fmla="*/ 900220 h 18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56" h="1840101">
                <a:moveTo>
                  <a:pt x="11313" y="900220"/>
                </a:moveTo>
                <a:cubicBezTo>
                  <a:pt x="101869" y="262259"/>
                  <a:pt x="521521" y="8962"/>
                  <a:pt x="938965" y="127"/>
                </a:cubicBezTo>
                <a:cubicBezTo>
                  <a:pt x="1356409" y="-8708"/>
                  <a:pt x="1800356" y="444255"/>
                  <a:pt x="1800356" y="926724"/>
                </a:cubicBezTo>
                <a:cubicBezTo>
                  <a:pt x="1800356" y="1409193"/>
                  <a:pt x="1356408" y="1844485"/>
                  <a:pt x="872704" y="1840068"/>
                </a:cubicBezTo>
                <a:cubicBezTo>
                  <a:pt x="389000" y="1835651"/>
                  <a:pt x="-79243" y="1538181"/>
                  <a:pt x="11313" y="90022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rgbClr val="28A086"/>
              </a:gs>
            </a:gsLst>
            <a:lin ang="7200000" scaled="0"/>
          </a:gradFill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3</a:t>
            </a:r>
            <a:endParaRPr lang="en-SE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ED76A17-9354-A682-D649-6140C56A24F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037774" y="7679209"/>
            <a:ext cx="4818452" cy="369332"/>
          </a:xfrm>
        </p:spPr>
        <p:txBody>
          <a:bodyPr wrap="square"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B0BE0518-89DE-C4D8-FE6F-1C0530127D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037774" y="6994714"/>
            <a:ext cx="4818452" cy="590931"/>
          </a:xfrm>
        </p:spPr>
        <p:txBody>
          <a:bodyPr wrap="square">
            <a:sp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sv-SE"/>
              <a:t>Short </a:t>
            </a:r>
            <a:r>
              <a:rPr lang="sv-SE" err="1"/>
              <a:t>heading</a:t>
            </a:r>
            <a:endParaRPr lang="en-GB"/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id="{636613FB-222D-53AE-2914-477BC4E8AEF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52823" y="6838698"/>
            <a:ext cx="1235055" cy="1262320"/>
          </a:xfrm>
          <a:custGeom>
            <a:avLst/>
            <a:gdLst>
              <a:gd name="connsiteX0" fmla="*/ 0 w 1855304"/>
              <a:gd name="connsiteY0" fmla="*/ 873588 h 1747175"/>
              <a:gd name="connsiteX1" fmla="*/ 927652 w 1855304"/>
              <a:gd name="connsiteY1" fmla="*/ 0 h 1747175"/>
              <a:gd name="connsiteX2" fmla="*/ 1855304 w 1855304"/>
              <a:gd name="connsiteY2" fmla="*/ 873588 h 1747175"/>
              <a:gd name="connsiteX3" fmla="*/ 927652 w 1855304"/>
              <a:gd name="connsiteY3" fmla="*/ 1747176 h 1747175"/>
              <a:gd name="connsiteX4" fmla="*/ 0 w 1855304"/>
              <a:gd name="connsiteY4" fmla="*/ 873588 h 1747175"/>
              <a:gd name="connsiteX0" fmla="*/ 209 w 1855513"/>
              <a:gd name="connsiteY0" fmla="*/ 926597 h 1800185"/>
              <a:gd name="connsiteX1" fmla="*/ 994122 w 1855513"/>
              <a:gd name="connsiteY1" fmla="*/ 0 h 1800185"/>
              <a:gd name="connsiteX2" fmla="*/ 1855513 w 1855513"/>
              <a:gd name="connsiteY2" fmla="*/ 926597 h 1800185"/>
              <a:gd name="connsiteX3" fmla="*/ 927861 w 1855513"/>
              <a:gd name="connsiteY3" fmla="*/ 1800185 h 1800185"/>
              <a:gd name="connsiteX4" fmla="*/ 209 w 1855513"/>
              <a:gd name="connsiteY4" fmla="*/ 926597 h 1800185"/>
              <a:gd name="connsiteX0" fmla="*/ 209 w 1855513"/>
              <a:gd name="connsiteY0" fmla="*/ 926799 h 1800387"/>
              <a:gd name="connsiteX1" fmla="*/ 994122 w 1855513"/>
              <a:gd name="connsiteY1" fmla="*/ 202 h 1800387"/>
              <a:gd name="connsiteX2" fmla="*/ 1855513 w 1855513"/>
              <a:gd name="connsiteY2" fmla="*/ 926799 h 1800387"/>
              <a:gd name="connsiteX3" fmla="*/ 927861 w 1855513"/>
              <a:gd name="connsiteY3" fmla="*/ 1800387 h 1800387"/>
              <a:gd name="connsiteX4" fmla="*/ 209 w 1855513"/>
              <a:gd name="connsiteY4" fmla="*/ 926799 h 1800387"/>
              <a:gd name="connsiteX0" fmla="*/ 209 w 1855513"/>
              <a:gd name="connsiteY0" fmla="*/ 926801 h 1840145"/>
              <a:gd name="connsiteX1" fmla="*/ 994122 w 1855513"/>
              <a:gd name="connsiteY1" fmla="*/ 204 h 1840145"/>
              <a:gd name="connsiteX2" fmla="*/ 1855513 w 1855513"/>
              <a:gd name="connsiteY2" fmla="*/ 926801 h 1840145"/>
              <a:gd name="connsiteX3" fmla="*/ 927861 w 1855513"/>
              <a:gd name="connsiteY3" fmla="*/ 1840145 h 1840145"/>
              <a:gd name="connsiteX4" fmla="*/ 209 w 1855513"/>
              <a:gd name="connsiteY4" fmla="*/ 926801 h 1840145"/>
              <a:gd name="connsiteX0" fmla="*/ 299 w 1855603"/>
              <a:gd name="connsiteY0" fmla="*/ 926801 h 1841898"/>
              <a:gd name="connsiteX1" fmla="*/ 994212 w 1855603"/>
              <a:gd name="connsiteY1" fmla="*/ 204 h 1841898"/>
              <a:gd name="connsiteX2" fmla="*/ 1855603 w 1855603"/>
              <a:gd name="connsiteY2" fmla="*/ 926801 h 1841898"/>
              <a:gd name="connsiteX3" fmla="*/ 927951 w 1855603"/>
              <a:gd name="connsiteY3" fmla="*/ 1840145 h 1841898"/>
              <a:gd name="connsiteX4" fmla="*/ 299 w 1855603"/>
              <a:gd name="connsiteY4" fmla="*/ 926801 h 1841898"/>
              <a:gd name="connsiteX0" fmla="*/ 157 w 1789200"/>
              <a:gd name="connsiteY0" fmla="*/ 900118 h 1839999"/>
              <a:gd name="connsiteX1" fmla="*/ 927809 w 1789200"/>
              <a:gd name="connsiteY1" fmla="*/ 25 h 1839999"/>
              <a:gd name="connsiteX2" fmla="*/ 1789200 w 1789200"/>
              <a:gd name="connsiteY2" fmla="*/ 926622 h 1839999"/>
              <a:gd name="connsiteX3" fmla="*/ 861548 w 1789200"/>
              <a:gd name="connsiteY3" fmla="*/ 1839966 h 1839999"/>
              <a:gd name="connsiteX4" fmla="*/ 157 w 1789200"/>
              <a:gd name="connsiteY4" fmla="*/ 900118 h 1839999"/>
              <a:gd name="connsiteX0" fmla="*/ 8528 w 1797571"/>
              <a:gd name="connsiteY0" fmla="*/ 900146 h 1840027"/>
              <a:gd name="connsiteX1" fmla="*/ 936180 w 1797571"/>
              <a:gd name="connsiteY1" fmla="*/ 53 h 1840027"/>
              <a:gd name="connsiteX2" fmla="*/ 1797571 w 1797571"/>
              <a:gd name="connsiteY2" fmla="*/ 926650 h 1840027"/>
              <a:gd name="connsiteX3" fmla="*/ 869919 w 1797571"/>
              <a:gd name="connsiteY3" fmla="*/ 1839994 h 1840027"/>
              <a:gd name="connsiteX4" fmla="*/ 8528 w 1797571"/>
              <a:gd name="connsiteY4" fmla="*/ 900146 h 1840027"/>
              <a:gd name="connsiteX0" fmla="*/ 11313 w 1800356"/>
              <a:gd name="connsiteY0" fmla="*/ 900146 h 1840027"/>
              <a:gd name="connsiteX1" fmla="*/ 938965 w 1800356"/>
              <a:gd name="connsiteY1" fmla="*/ 53 h 1840027"/>
              <a:gd name="connsiteX2" fmla="*/ 1800356 w 1800356"/>
              <a:gd name="connsiteY2" fmla="*/ 926650 h 1840027"/>
              <a:gd name="connsiteX3" fmla="*/ 872704 w 1800356"/>
              <a:gd name="connsiteY3" fmla="*/ 1839994 h 1840027"/>
              <a:gd name="connsiteX4" fmla="*/ 11313 w 1800356"/>
              <a:gd name="connsiteY4" fmla="*/ 900146 h 1840027"/>
              <a:gd name="connsiteX0" fmla="*/ 11313 w 1800356"/>
              <a:gd name="connsiteY0" fmla="*/ 900220 h 1840101"/>
              <a:gd name="connsiteX1" fmla="*/ 938965 w 1800356"/>
              <a:gd name="connsiteY1" fmla="*/ 127 h 1840101"/>
              <a:gd name="connsiteX2" fmla="*/ 1800356 w 1800356"/>
              <a:gd name="connsiteY2" fmla="*/ 926724 h 1840101"/>
              <a:gd name="connsiteX3" fmla="*/ 872704 w 1800356"/>
              <a:gd name="connsiteY3" fmla="*/ 1840068 h 1840101"/>
              <a:gd name="connsiteX4" fmla="*/ 11313 w 1800356"/>
              <a:gd name="connsiteY4" fmla="*/ 900220 h 1840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56" h="1840101">
                <a:moveTo>
                  <a:pt x="11313" y="900220"/>
                </a:moveTo>
                <a:cubicBezTo>
                  <a:pt x="101869" y="262259"/>
                  <a:pt x="521521" y="8962"/>
                  <a:pt x="938965" y="127"/>
                </a:cubicBezTo>
                <a:cubicBezTo>
                  <a:pt x="1356409" y="-8708"/>
                  <a:pt x="1800356" y="444255"/>
                  <a:pt x="1800356" y="926724"/>
                </a:cubicBezTo>
                <a:cubicBezTo>
                  <a:pt x="1800356" y="1409193"/>
                  <a:pt x="1356408" y="1844485"/>
                  <a:pt x="872704" y="1840068"/>
                </a:cubicBezTo>
                <a:cubicBezTo>
                  <a:pt x="389000" y="1835651"/>
                  <a:pt x="-79243" y="1538181"/>
                  <a:pt x="11313" y="900220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0">
                <a:srgbClr val="28A086"/>
              </a:gs>
            </a:gsLst>
            <a:lin ang="7200000" scaled="0"/>
          </a:gradFill>
        </p:spPr>
        <p:txBody>
          <a:bodyPr anchor="ctr" anchorCtr="0"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6</a:t>
            </a:r>
            <a:endParaRPr lang="en-SE"/>
          </a:p>
        </p:txBody>
      </p:sp>
      <p:pic>
        <p:nvPicPr>
          <p:cNvPr id="42" name="Picture 41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8F7D66DD-31CE-DD7C-6F8A-F61B5CBC41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08" y="6714302"/>
            <a:ext cx="1523809" cy="1511111"/>
          </a:xfrm>
          <a:prstGeom prst="rect">
            <a:avLst/>
          </a:prstGeom>
        </p:spPr>
      </p:pic>
      <p:pic>
        <p:nvPicPr>
          <p:cNvPr id="43" name="Picture 42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7F13B3EF-EC44-9601-3846-2F38A54BF7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756" y="1527161"/>
            <a:ext cx="1511111" cy="1511111"/>
          </a:xfrm>
          <a:prstGeom prst="rect">
            <a:avLst/>
          </a:prstGeom>
        </p:spPr>
      </p:pic>
      <p:sp>
        <p:nvSpPr>
          <p:cNvPr id="44" name="Underrubrik 2">
            <a:extLst>
              <a:ext uri="{FF2B5EF4-FFF2-40B4-BE49-F238E27FC236}">
                <a16:creationId xmlns:a16="http://schemas.microsoft.com/office/drawing/2014/main" id="{DC039EAD-A6C0-250E-05E6-CCFD226A6D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pPr lvl="0"/>
            <a:r>
              <a:rPr lang="sv-SE" err="1"/>
              <a:t>Write</a:t>
            </a:r>
            <a:r>
              <a:rPr lang="sv-SE"/>
              <a:t> the date or a short </a:t>
            </a:r>
            <a:r>
              <a:rPr lang="sv-SE" err="1"/>
              <a:t>description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5331469"/>
      </p:ext>
    </p:extLst>
  </p:cSld>
  <p:clrMapOvr>
    <a:masterClrMapping/>
  </p:clrMapOvr>
  <p:hf sldNum="0" hd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heading + subheading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9024D-DD38-BCAB-C748-5B7886C6316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613210" y="2989263"/>
            <a:ext cx="15060304" cy="5976937"/>
          </a:xfrm>
          <a:prstGeom prst="roundRect">
            <a:avLst>
              <a:gd name="adj" fmla="val 5707"/>
            </a:avLst>
          </a:prstGeom>
          <a:effectLst>
            <a:softEdge rad="0"/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image or </a:t>
            </a:r>
            <a:r>
              <a:rPr lang="sv-SE" err="1"/>
              <a:t>graphic</a:t>
            </a:r>
            <a:endParaRPr lang="en-GB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5C5E895-18CA-55C9-CD8A-B3670CEFB3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13848" y="799509"/>
            <a:ext cx="15060304" cy="1775325"/>
          </a:xfrm>
        </p:spPr>
        <p:txBody>
          <a:bodyPr anchor="t" anchorCtr="0">
            <a:noAutofit/>
          </a:bodyPr>
          <a:lstStyle>
            <a:lvl1pPr algn="ctr">
              <a:defRPr sz="6000" cap="all" baseline="0">
                <a:solidFill>
                  <a:schemeClr val="accent1"/>
                </a:solidFill>
              </a:defRPr>
            </a:lvl1pPr>
          </a:lstStyle>
          <a:p>
            <a:r>
              <a:rPr lang="sv-SE"/>
              <a:t>WRITE A PRIMARY </a:t>
            </a:r>
            <a:r>
              <a:rPr lang="sv-SE" err="1"/>
              <a:t>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8" name="Underrubrik 2">
            <a:extLst>
              <a:ext uri="{FF2B5EF4-FFF2-40B4-BE49-F238E27FC236}">
                <a16:creationId xmlns:a16="http://schemas.microsoft.com/office/drawing/2014/main" id="{58EA53CF-011E-F55D-A130-8C34D8D7C8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613848" y="1983904"/>
            <a:ext cx="15060304" cy="590931"/>
          </a:xfrm>
        </p:spPr>
        <p:txBody>
          <a:bodyPr wrap="square">
            <a:spAutoFit/>
          </a:bodyPr>
          <a:lstStyle>
            <a:lvl1pPr marL="0" indent="0" algn="ctr">
              <a:buNone/>
              <a:defRPr sz="3600" b="1">
                <a:solidFill>
                  <a:schemeClr val="accent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/>
              <a:t>If the </a:t>
            </a:r>
            <a:r>
              <a:rPr lang="sv-SE" err="1"/>
              <a:t>primary</a:t>
            </a:r>
            <a:r>
              <a:rPr lang="sv-SE"/>
              <a:t> </a:t>
            </a:r>
            <a:r>
              <a:rPr lang="sv-SE" err="1"/>
              <a:t>heading</a:t>
            </a:r>
            <a:r>
              <a:rPr lang="sv-SE"/>
              <a:t> is short, </a:t>
            </a:r>
            <a:r>
              <a:rPr lang="sv-SE" err="1"/>
              <a:t>you</a:t>
            </a:r>
            <a:r>
              <a:rPr lang="sv-SE"/>
              <a:t> </a:t>
            </a:r>
            <a:r>
              <a:rPr lang="sv-SE" err="1"/>
              <a:t>can</a:t>
            </a:r>
            <a:r>
              <a:rPr lang="sv-SE"/>
              <a:t> </a:t>
            </a:r>
            <a:r>
              <a:rPr lang="sv-SE" err="1"/>
              <a:t>add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2041301"/>
      </p:ext>
    </p:extLst>
  </p:cSld>
  <p:clrMapOvr>
    <a:masterClrMapping/>
  </p:clrMapOvr>
  <p:hf sldNum="0"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rounded corners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BD45E9E-979D-4117-CD2C-7576EF8227D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1320" y="402259"/>
            <a:ext cx="17305360" cy="8563942"/>
          </a:xfrm>
          <a:prstGeom prst="roundRect">
            <a:avLst>
              <a:gd name="adj" fmla="val 3157"/>
            </a:avLst>
          </a:prstGeom>
          <a:effectLst>
            <a:softEdge rad="0"/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add</a:t>
            </a:r>
            <a:r>
              <a:rPr lang="sv-SE"/>
              <a:t> image or </a:t>
            </a:r>
            <a:r>
              <a:rPr lang="sv-SE" err="1"/>
              <a:t>graphic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96343"/>
      </p:ext>
    </p:extLst>
  </p:cSld>
  <p:clrMapOvr>
    <a:masterClrMapping/>
  </p:clrMapOvr>
  <p:hf sldNum="0"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gradient">
    <p:bg>
      <p:bgPr>
        <a:gradFill>
          <a:gsLst>
            <a:gs pos="100000">
              <a:srgbClr val="063D37"/>
            </a:gs>
            <a:gs pos="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27AA83B-4F6F-9E8F-A88A-A123830FDDCE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0C9CBEB-6FBB-0D6A-F74B-95C21BFC83C3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5" name="Picture 1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A81AC259-5400-1EEE-B6D7-5049C64C7D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572920"/>
            <a:ext cx="1523809" cy="1498413"/>
          </a:xfrm>
          <a:prstGeom prst="rect">
            <a:avLst/>
          </a:prstGeom>
        </p:spPr>
      </p:pic>
      <p:pic>
        <p:nvPicPr>
          <p:cNvPr id="6" name="Picture 17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B6B8C1C5-86F5-F0A0-D673-2A18927D31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76" y="6993953"/>
            <a:ext cx="1511111" cy="1498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CAF77C-E284-B41F-96AD-60D5C9CA0607}"/>
              </a:ext>
            </a:extLst>
          </p:cNvPr>
          <p:cNvSpPr txBox="1"/>
          <p:nvPr userDrawn="1"/>
        </p:nvSpPr>
        <p:spPr>
          <a:xfrm>
            <a:off x="4531056" y="4183621"/>
            <a:ext cx="9225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err="1">
                <a:solidFill>
                  <a:schemeClr val="bg1"/>
                </a:solidFill>
              </a:rPr>
              <a:t>Thank</a:t>
            </a:r>
            <a:r>
              <a:rPr lang="sv-SE" sz="9000" b="1">
                <a:solidFill>
                  <a:schemeClr val="bg1"/>
                </a:solidFill>
              </a:rPr>
              <a:t> </a:t>
            </a:r>
            <a:r>
              <a:rPr lang="sv-SE" sz="9000" b="1" err="1">
                <a:solidFill>
                  <a:schemeClr val="bg1"/>
                </a:solidFill>
              </a:rPr>
              <a:t>you</a:t>
            </a:r>
            <a:r>
              <a:rPr lang="sv-SE" sz="9000" b="1">
                <a:solidFill>
                  <a:schemeClr val="bg1"/>
                </a:solidFill>
              </a:rPr>
              <a:t>!</a:t>
            </a:r>
            <a:endParaRPr lang="en-GB" sz="9000" b="1">
              <a:solidFill>
                <a:schemeClr val="bg1"/>
              </a:solidFill>
            </a:endParaRPr>
          </a:p>
        </p:txBody>
      </p:sp>
      <p:pic>
        <p:nvPicPr>
          <p:cNvPr id="12" name="Picture 11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CB463F20-AE24-B1CE-359B-818A3814DE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14" name="Underrubrik 2">
            <a:extLst>
              <a:ext uri="{FF2B5EF4-FFF2-40B4-BE49-F238E27FC236}">
                <a16:creationId xmlns:a16="http://schemas.microsoft.com/office/drawing/2014/main" id="{C303F2A5-8417-AECF-3216-4436DAC443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5999" y="6348335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B6BD6-19D1-4758-5B63-D8E67AF0E8AA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1580"/>
      </p:ext>
    </p:extLst>
  </p:cSld>
  <p:clrMapOvr>
    <a:masterClrMapping/>
  </p:clrMapOvr>
  <p:hf sldNum="0"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Green gradient">
    <p:bg>
      <p:bgPr>
        <a:gradFill>
          <a:gsLst>
            <a:gs pos="0">
              <a:schemeClr val="accent2">
                <a:lumMod val="80000"/>
              </a:schemeClr>
            </a:gs>
            <a:gs pos="100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6673806-C5D1-F3E3-71EB-B94CCDE53860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42A029E-447E-1BC3-8B87-90EFD7B03ED6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8" name="Picture 20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7AAE7000-7080-DD86-3CE3-73162143E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381009"/>
            <a:ext cx="1511111" cy="1498413"/>
          </a:xfrm>
          <a:prstGeom prst="rect">
            <a:avLst/>
          </a:prstGeom>
        </p:spPr>
      </p:pic>
      <p:pic>
        <p:nvPicPr>
          <p:cNvPr id="9" name="Picture 22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9B084A67-016F-D9D8-C72A-735A3F5BAF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7110198"/>
            <a:ext cx="1523809" cy="1498413"/>
          </a:xfrm>
          <a:prstGeom prst="rect">
            <a:avLst/>
          </a:prstGeom>
        </p:spPr>
      </p:pic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5638B7-87BF-E538-D9C1-875EA64F3128}"/>
              </a:ext>
            </a:extLst>
          </p:cNvPr>
          <p:cNvSpPr txBox="1"/>
          <p:nvPr userDrawn="1"/>
        </p:nvSpPr>
        <p:spPr>
          <a:xfrm>
            <a:off x="4531056" y="4183621"/>
            <a:ext cx="9225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err="1">
                <a:solidFill>
                  <a:schemeClr val="bg1"/>
                </a:solidFill>
              </a:rPr>
              <a:t>Thank</a:t>
            </a:r>
            <a:r>
              <a:rPr lang="sv-SE" sz="9000" b="1">
                <a:solidFill>
                  <a:schemeClr val="bg1"/>
                </a:solidFill>
              </a:rPr>
              <a:t> </a:t>
            </a:r>
            <a:r>
              <a:rPr lang="sv-SE" sz="9000" b="1" err="1">
                <a:solidFill>
                  <a:schemeClr val="bg1"/>
                </a:solidFill>
              </a:rPr>
              <a:t>you</a:t>
            </a:r>
            <a:r>
              <a:rPr lang="sv-SE" sz="9000" b="1">
                <a:solidFill>
                  <a:schemeClr val="bg1"/>
                </a:solidFill>
              </a:rPr>
              <a:t>!</a:t>
            </a:r>
            <a:endParaRPr lang="en-GB" sz="9000" b="1">
              <a:solidFill>
                <a:schemeClr val="bg1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9FD40-1EE1-5BD0-00C8-C7C5723C46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5999" y="6348335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1CCC8-FB08-B99D-8364-A02ABF11FCF4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96413"/>
      </p:ext>
    </p:extLst>
  </p:cSld>
  <p:clrMapOvr>
    <a:masterClrMapping/>
  </p:clrMapOvr>
  <p:hf sldNum="0"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Blue gradient">
    <p:bg>
      <p:bgPr>
        <a:gradFill>
          <a:gsLst>
            <a:gs pos="90000">
              <a:schemeClr val="accent3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7C7344F-2699-9B25-9256-4C3B39D2411E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7AEC294-3625-DFA9-901D-75B742E7F6A7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5" name="Picture 10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429584DB-9357-0D2E-1F2A-F0AF62299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065" y="874592"/>
            <a:ext cx="1523809" cy="1498413"/>
          </a:xfrm>
          <a:prstGeom prst="rect">
            <a:avLst/>
          </a:prstGeom>
        </p:spPr>
      </p:pic>
      <p:pic>
        <p:nvPicPr>
          <p:cNvPr id="9" name="Picture 12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C057F3CA-2843-506B-DBFA-AD14E89AB4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909" y="8386328"/>
            <a:ext cx="1511111" cy="1498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B23367-A7F3-63DB-C73B-CE6FF934EB3B}"/>
              </a:ext>
            </a:extLst>
          </p:cNvPr>
          <p:cNvSpPr txBox="1"/>
          <p:nvPr userDrawn="1"/>
        </p:nvSpPr>
        <p:spPr>
          <a:xfrm>
            <a:off x="4531056" y="4183621"/>
            <a:ext cx="9225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err="1">
                <a:solidFill>
                  <a:schemeClr val="tx2"/>
                </a:solidFill>
              </a:rPr>
              <a:t>Thank</a:t>
            </a:r>
            <a:r>
              <a:rPr lang="sv-SE" sz="9000" b="1">
                <a:solidFill>
                  <a:schemeClr val="tx2"/>
                </a:solidFill>
              </a:rPr>
              <a:t> </a:t>
            </a:r>
            <a:r>
              <a:rPr lang="sv-SE" sz="9000" b="1" err="1">
                <a:solidFill>
                  <a:schemeClr val="tx2"/>
                </a:solidFill>
              </a:rPr>
              <a:t>you</a:t>
            </a:r>
            <a:r>
              <a:rPr lang="sv-SE" sz="9000" b="1">
                <a:solidFill>
                  <a:schemeClr val="tx2"/>
                </a:solidFill>
              </a:rPr>
              <a:t>!</a:t>
            </a:r>
            <a:endParaRPr lang="en-GB" sz="9000" b="1">
              <a:solidFill>
                <a:schemeClr val="tx2"/>
              </a:solidFill>
            </a:endParaRP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72A6F77E-D650-0A3F-3B75-46C051B9D6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5999" y="6348335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44CF5AF-D9A7-7378-F881-B82D4BC74C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68B96E-F6FE-DF44-2C44-05FE00F13A26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Relationships that matter. Revenue that grows.</a:t>
            </a:r>
            <a:endParaRPr lang="en-S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43310"/>
      </p:ext>
    </p:extLst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Light gradien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CEB363-2559-0690-9248-F66D922C1809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ECD4656-B35A-A7CB-552B-C5BE25684E87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8" name="Picture 7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94D0A762-5CFA-F820-41B5-E68728AB6A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003" y="6373697"/>
            <a:ext cx="1523809" cy="1511111"/>
          </a:xfrm>
          <a:prstGeom prst="rect">
            <a:avLst/>
          </a:prstGeom>
        </p:spPr>
      </p:pic>
      <p:pic>
        <p:nvPicPr>
          <p:cNvPr id="9" name="Picture 8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80F23DD2-396E-1AB5-745F-42AB29FCF3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7" y="211729"/>
            <a:ext cx="1511111" cy="151111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0359D0-8DDB-E0C4-5361-DBD043AB857C}"/>
              </a:ext>
            </a:extLst>
          </p:cNvPr>
          <p:cNvSpPr txBox="1"/>
          <p:nvPr userDrawn="1"/>
        </p:nvSpPr>
        <p:spPr>
          <a:xfrm>
            <a:off x="4531056" y="4183621"/>
            <a:ext cx="92258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9000" b="1" err="1">
                <a:solidFill>
                  <a:schemeClr val="tx2"/>
                </a:solidFill>
              </a:rPr>
              <a:t>Thank</a:t>
            </a:r>
            <a:r>
              <a:rPr lang="sv-SE" sz="9000" b="1">
                <a:solidFill>
                  <a:schemeClr val="tx2"/>
                </a:solidFill>
              </a:rPr>
              <a:t> </a:t>
            </a:r>
            <a:r>
              <a:rPr lang="sv-SE" sz="9000" b="1" err="1">
                <a:solidFill>
                  <a:schemeClr val="tx2"/>
                </a:solidFill>
              </a:rPr>
              <a:t>you</a:t>
            </a:r>
            <a:r>
              <a:rPr lang="sv-SE" sz="9000" b="1">
                <a:solidFill>
                  <a:schemeClr val="tx2"/>
                </a:solidFill>
              </a:rPr>
              <a:t>!</a:t>
            </a:r>
            <a:endParaRPr lang="en-GB" sz="9000" b="1">
              <a:solidFill>
                <a:schemeClr val="tx2"/>
              </a:solidFill>
            </a:endParaRPr>
          </a:p>
        </p:txBody>
      </p:sp>
      <p:sp>
        <p:nvSpPr>
          <p:cNvPr id="5" name="Underrubrik 2">
            <a:extLst>
              <a:ext uri="{FF2B5EF4-FFF2-40B4-BE49-F238E27FC236}">
                <a16:creationId xmlns:a16="http://schemas.microsoft.com/office/drawing/2014/main" id="{85BDC2B7-64F1-CC95-68CA-8D40DA15F1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5999" y="6348335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DE1B26-A6A8-EA8D-5CC6-A34FDEFCEB86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Relationships that matter. Revenue that grows.</a:t>
            </a:r>
            <a:endParaRPr lang="en-SE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74693"/>
      </p:ext>
    </p:extLst>
  </p:cSld>
  <p:clrMapOvr>
    <a:masterClrMapping/>
  </p:clrMapOvr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Dark gradient">
    <p:bg>
      <p:bgPr>
        <a:gradFill>
          <a:gsLst>
            <a:gs pos="100000">
              <a:srgbClr val="063D37"/>
            </a:gs>
            <a:gs pos="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28D2F05-B27F-D80D-0872-E6F13BEF7049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C2CFCCB-6C12-9710-2FD9-7A0B0CC3C389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5" name="Picture 1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DC61D7A9-C036-3AB1-F534-5E8707A6FF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572920"/>
            <a:ext cx="1523809" cy="1498413"/>
          </a:xfrm>
          <a:prstGeom prst="rect">
            <a:avLst/>
          </a:prstGeom>
        </p:spPr>
      </p:pic>
      <p:pic>
        <p:nvPicPr>
          <p:cNvPr id="6" name="Picture 17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B4A31AE1-37A4-1558-4106-44423821599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976" y="6993953"/>
            <a:ext cx="1511111" cy="1498413"/>
          </a:xfrm>
          <a:prstGeom prst="rect">
            <a:avLst/>
          </a:prstGeom>
        </p:spPr>
      </p:pic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5999" y="6569550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91" y="4107976"/>
            <a:ext cx="9248217" cy="169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33090"/>
      </p:ext>
    </p:extLst>
  </p:cSld>
  <p:clrMapOvr>
    <a:masterClrMapping/>
  </p:clrMapOvr>
  <p:hf sldNum="0"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Green gradient">
    <p:bg>
      <p:bgPr>
        <a:gradFill>
          <a:gsLst>
            <a:gs pos="0">
              <a:schemeClr val="accent2">
                <a:lumMod val="80000"/>
              </a:schemeClr>
            </a:gs>
            <a:gs pos="100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C357B6A-25E2-85C9-70D3-CE802CDE71FC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EEB2E4B-9D51-A0CC-2B8A-A167179B55DC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4" name="Picture 20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71E932A3-387E-BE30-B849-60B0588437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381009"/>
            <a:ext cx="1511111" cy="1498413"/>
          </a:xfrm>
          <a:prstGeom prst="rect">
            <a:avLst/>
          </a:prstGeom>
        </p:spPr>
      </p:pic>
      <p:pic>
        <p:nvPicPr>
          <p:cNvPr id="7" name="Picture 22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D2EFD8EC-B68B-7714-70E6-7912304BFD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7110198"/>
            <a:ext cx="1523809" cy="1498413"/>
          </a:xfrm>
          <a:prstGeom prst="rect">
            <a:avLst/>
          </a:prstGeom>
        </p:spPr>
      </p:pic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CEB78B63-1C31-C183-2C96-3ABF81415A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91" y="4107976"/>
            <a:ext cx="9248217" cy="1693847"/>
          </a:xfrm>
          <a:prstGeom prst="rect">
            <a:avLst/>
          </a:prstGeom>
        </p:spPr>
      </p:pic>
      <p:sp>
        <p:nvSpPr>
          <p:cNvPr id="6" name="Underrubrik 2">
            <a:extLst>
              <a:ext uri="{FF2B5EF4-FFF2-40B4-BE49-F238E27FC236}">
                <a16:creationId xmlns:a16="http://schemas.microsoft.com/office/drawing/2014/main" id="{90029A39-D374-7BF0-888E-EC85E05B1F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5999" y="6569550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4753730"/>
      </p:ext>
    </p:extLst>
  </p:cSld>
  <p:clrMapOvr>
    <a:masterClrMapping/>
  </p:clrMapOvr>
  <p:hf sldNum="0"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Blue gradient">
    <p:bg>
      <p:bgPr>
        <a:gradFill>
          <a:gsLst>
            <a:gs pos="90000">
              <a:schemeClr val="accent3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D96C0B6-4AEF-A696-8822-73B95A364CBF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6AA354D-1910-3E10-7E4D-143E7BB03269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44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Picture 10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E798D7B6-661E-CD98-4955-8226F3449B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065" y="874592"/>
            <a:ext cx="1523809" cy="1498413"/>
          </a:xfrm>
          <a:prstGeom prst="rect">
            <a:avLst/>
          </a:prstGeom>
        </p:spPr>
      </p:pic>
      <p:pic>
        <p:nvPicPr>
          <p:cNvPr id="7" name="Picture 12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03881081-C0A9-CB5A-1A72-E4B22AB9FB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4909" y="8386328"/>
            <a:ext cx="1511111" cy="1498413"/>
          </a:xfrm>
          <a:prstGeom prst="rect">
            <a:avLst/>
          </a:prstGeom>
        </p:spPr>
      </p:pic>
      <p:sp>
        <p:nvSpPr>
          <p:cNvPr id="3" name="Underrubrik 2">
            <a:extLst>
              <a:ext uri="{FF2B5EF4-FFF2-40B4-BE49-F238E27FC236}">
                <a16:creationId xmlns:a16="http://schemas.microsoft.com/office/drawing/2014/main" id="{0368671F-5EF7-DCB0-CAAF-34F94F513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5999" y="6569550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5B6B39F-943A-A359-BE9C-C64F55CE84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91" y="4107975"/>
            <a:ext cx="9250303" cy="169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40740"/>
      </p:ext>
    </p:extLst>
  </p:cSld>
  <p:clrMapOvr>
    <a:masterClrMapping/>
  </p:clrMapOvr>
  <p:hf sldNum="0"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Light gradien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134266-DECF-9E36-A444-3DD1AA3117CC}"/>
              </a:ext>
            </a:extLst>
          </p:cNvPr>
          <p:cNvSpPr/>
          <p:nvPr userDrawn="1"/>
        </p:nvSpPr>
        <p:spPr>
          <a:xfrm>
            <a:off x="-331738" y="-353111"/>
            <a:ext cx="18992437" cy="11005038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23700" h="12567077">
                <a:moveTo>
                  <a:pt x="150028" y="138278"/>
                </a:moveTo>
                <a:cubicBezTo>
                  <a:pt x="3133059" y="264315"/>
                  <a:pt x="4983177" y="50235"/>
                  <a:pt x="7950296" y="320"/>
                </a:cubicBezTo>
                <a:cubicBezTo>
                  <a:pt x="10319283" y="-16965"/>
                  <a:pt x="10901961" y="666421"/>
                  <a:pt x="12097342" y="1600857"/>
                </a:cubicBezTo>
                <a:cubicBezTo>
                  <a:pt x="13292723" y="2535293"/>
                  <a:pt x="14218175" y="3259707"/>
                  <a:pt x="15689234" y="3453296"/>
                </a:cubicBezTo>
                <a:cubicBezTo>
                  <a:pt x="17160293" y="3646885"/>
                  <a:pt x="18634100" y="3094106"/>
                  <a:pt x="20923699" y="2762389"/>
                </a:cubicBezTo>
                <a:cubicBezTo>
                  <a:pt x="20757806" y="5465346"/>
                  <a:pt x="20804812" y="9900954"/>
                  <a:pt x="20738175" y="12426980"/>
                </a:cubicBezTo>
                <a:lnTo>
                  <a:pt x="10387100" y="12567077"/>
                </a:lnTo>
                <a:lnTo>
                  <a:pt x="0" y="12492243"/>
                </a:lnTo>
                <a:cubicBezTo>
                  <a:pt x="51492" y="9523426"/>
                  <a:pt x="94700" y="2687975"/>
                  <a:pt x="150028" y="13827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A47A1BE-8651-69B5-A656-B4128A1CC19F}"/>
              </a:ext>
            </a:extLst>
          </p:cNvPr>
          <p:cNvSpPr/>
          <p:nvPr userDrawn="1"/>
        </p:nvSpPr>
        <p:spPr>
          <a:xfrm>
            <a:off x="-281594" y="4663288"/>
            <a:ext cx="15011518" cy="5882316"/>
          </a:xfrm>
          <a:custGeom>
            <a:avLst/>
            <a:gdLst>
              <a:gd name="connsiteX0" fmla="*/ 887068 w 20148414"/>
              <a:gd name="connsiteY0" fmla="*/ 135018 h 9880091"/>
              <a:gd name="connsiteX1" fmla="*/ 3996028 w 20148414"/>
              <a:gd name="connsiteY1" fmla="*/ 993147 h 9880091"/>
              <a:gd name="connsiteX2" fmla="*/ 6317197 w 20148414"/>
              <a:gd name="connsiteY2" fmla="*/ 3637874 h 9880091"/>
              <a:gd name="connsiteX3" fmla="*/ 9468360 w 20148414"/>
              <a:gd name="connsiteY3" fmla="*/ 5522944 h 9880091"/>
              <a:gd name="connsiteX4" fmla="*/ 14293579 w 20148414"/>
              <a:gd name="connsiteY4" fmla="*/ 5354132 h 9880091"/>
              <a:gd name="connsiteX5" fmla="*/ 16966440 w 20148414"/>
              <a:gd name="connsiteY5" fmla="*/ 4692951 h 9880091"/>
              <a:gd name="connsiteX6" fmla="*/ 19428286 w 20148414"/>
              <a:gd name="connsiteY6" fmla="*/ 4777357 h 9880091"/>
              <a:gd name="connsiteX7" fmla="*/ 19400151 w 20148414"/>
              <a:gd name="connsiteY7" fmla="*/ 5621418 h 9880091"/>
              <a:gd name="connsiteX8" fmla="*/ 19428286 w 20148414"/>
              <a:gd name="connsiteY8" fmla="*/ 9504101 h 9880091"/>
              <a:gd name="connsiteX9" fmla="*/ 9580902 w 20148414"/>
              <a:gd name="connsiteY9" fmla="*/ 9546304 h 9880091"/>
              <a:gd name="connsiteX10" fmla="*/ 830797 w 20148414"/>
              <a:gd name="connsiteY10" fmla="*/ 9504101 h 9880091"/>
              <a:gd name="connsiteX11" fmla="*/ 760459 w 20148414"/>
              <a:gd name="connsiteY11" fmla="*/ 4622612 h 9880091"/>
              <a:gd name="connsiteX12" fmla="*/ 704188 w 20148414"/>
              <a:gd name="connsiteY12" fmla="*/ 106883 h 9880091"/>
              <a:gd name="connsiteX13" fmla="*/ 803 w 20148414"/>
              <a:gd name="connsiteY13" fmla="*/ 1316704 h 9880091"/>
              <a:gd name="connsiteX14" fmla="*/ 887068 w 20148414"/>
              <a:gd name="connsiteY14" fmla="*/ 135018 h 9880091"/>
              <a:gd name="connsiteX0" fmla="*/ 887068 w 19862905"/>
              <a:gd name="connsiteY0" fmla="*/ 135018 h 14396483"/>
              <a:gd name="connsiteX1" fmla="*/ 3996028 w 19862905"/>
              <a:gd name="connsiteY1" fmla="*/ 993147 h 14396483"/>
              <a:gd name="connsiteX2" fmla="*/ 6317197 w 19862905"/>
              <a:gd name="connsiteY2" fmla="*/ 3637874 h 14396483"/>
              <a:gd name="connsiteX3" fmla="*/ 9468360 w 19862905"/>
              <a:gd name="connsiteY3" fmla="*/ 5522944 h 14396483"/>
              <a:gd name="connsiteX4" fmla="*/ 14293579 w 19862905"/>
              <a:gd name="connsiteY4" fmla="*/ 5354132 h 14396483"/>
              <a:gd name="connsiteX5" fmla="*/ 16966440 w 19862905"/>
              <a:gd name="connsiteY5" fmla="*/ 4692951 h 14396483"/>
              <a:gd name="connsiteX6" fmla="*/ 19428286 w 19862905"/>
              <a:gd name="connsiteY6" fmla="*/ 4777357 h 14396483"/>
              <a:gd name="connsiteX7" fmla="*/ 19400151 w 19862905"/>
              <a:gd name="connsiteY7" fmla="*/ 5621418 h 14396483"/>
              <a:gd name="connsiteX8" fmla="*/ 14800627 w 19862905"/>
              <a:gd name="connsiteY8" fmla="*/ 14333474 h 14396483"/>
              <a:gd name="connsiteX9" fmla="*/ 9580902 w 19862905"/>
              <a:gd name="connsiteY9" fmla="*/ 9546304 h 14396483"/>
              <a:gd name="connsiteX10" fmla="*/ 830797 w 19862905"/>
              <a:gd name="connsiteY10" fmla="*/ 9504101 h 14396483"/>
              <a:gd name="connsiteX11" fmla="*/ 760459 w 19862905"/>
              <a:gd name="connsiteY11" fmla="*/ 4622612 h 14396483"/>
              <a:gd name="connsiteX12" fmla="*/ 704188 w 19862905"/>
              <a:gd name="connsiteY12" fmla="*/ 106883 h 14396483"/>
              <a:gd name="connsiteX13" fmla="*/ 803 w 19862905"/>
              <a:gd name="connsiteY13" fmla="*/ 1316704 h 14396483"/>
              <a:gd name="connsiteX14" fmla="*/ 887068 w 19862905"/>
              <a:gd name="connsiteY14" fmla="*/ 135018 h 14396483"/>
              <a:gd name="connsiteX0" fmla="*/ 887068 w 19862906"/>
              <a:gd name="connsiteY0" fmla="*/ 135018 h 14336581"/>
              <a:gd name="connsiteX1" fmla="*/ 3996028 w 19862906"/>
              <a:gd name="connsiteY1" fmla="*/ 993147 h 14336581"/>
              <a:gd name="connsiteX2" fmla="*/ 6317197 w 19862906"/>
              <a:gd name="connsiteY2" fmla="*/ 3637874 h 14336581"/>
              <a:gd name="connsiteX3" fmla="*/ 9468360 w 19862906"/>
              <a:gd name="connsiteY3" fmla="*/ 5522944 h 14336581"/>
              <a:gd name="connsiteX4" fmla="*/ 14293579 w 19862906"/>
              <a:gd name="connsiteY4" fmla="*/ 5354132 h 14336581"/>
              <a:gd name="connsiteX5" fmla="*/ 16966440 w 19862906"/>
              <a:gd name="connsiteY5" fmla="*/ 4692951 h 14336581"/>
              <a:gd name="connsiteX6" fmla="*/ 19428286 w 19862906"/>
              <a:gd name="connsiteY6" fmla="*/ 4777357 h 14336581"/>
              <a:gd name="connsiteX7" fmla="*/ 19400151 w 19862906"/>
              <a:gd name="connsiteY7" fmla="*/ 5621418 h 14336581"/>
              <a:gd name="connsiteX8" fmla="*/ 14800627 w 19862906"/>
              <a:gd name="connsiteY8" fmla="*/ 14333474 h 14336581"/>
              <a:gd name="connsiteX9" fmla="*/ 9580902 w 19862906"/>
              <a:gd name="connsiteY9" fmla="*/ 9546304 h 14336581"/>
              <a:gd name="connsiteX10" fmla="*/ 830797 w 19862906"/>
              <a:gd name="connsiteY10" fmla="*/ 9504101 h 14336581"/>
              <a:gd name="connsiteX11" fmla="*/ 760459 w 19862906"/>
              <a:gd name="connsiteY11" fmla="*/ 4622612 h 14336581"/>
              <a:gd name="connsiteX12" fmla="*/ 704188 w 19862906"/>
              <a:gd name="connsiteY12" fmla="*/ 106883 h 14336581"/>
              <a:gd name="connsiteX13" fmla="*/ 803 w 19862906"/>
              <a:gd name="connsiteY13" fmla="*/ 1316704 h 14336581"/>
              <a:gd name="connsiteX14" fmla="*/ 887068 w 19862906"/>
              <a:gd name="connsiteY14" fmla="*/ 135018 h 14336581"/>
              <a:gd name="connsiteX0" fmla="*/ 887068 w 19862906"/>
              <a:gd name="connsiteY0" fmla="*/ 135018 h 15332959"/>
              <a:gd name="connsiteX1" fmla="*/ 3996028 w 19862906"/>
              <a:gd name="connsiteY1" fmla="*/ 993147 h 15332959"/>
              <a:gd name="connsiteX2" fmla="*/ 6317197 w 19862906"/>
              <a:gd name="connsiteY2" fmla="*/ 3637874 h 15332959"/>
              <a:gd name="connsiteX3" fmla="*/ 9468360 w 19862906"/>
              <a:gd name="connsiteY3" fmla="*/ 5522944 h 15332959"/>
              <a:gd name="connsiteX4" fmla="*/ 14293579 w 19862906"/>
              <a:gd name="connsiteY4" fmla="*/ 5354132 h 15332959"/>
              <a:gd name="connsiteX5" fmla="*/ 16966440 w 19862906"/>
              <a:gd name="connsiteY5" fmla="*/ 4692951 h 15332959"/>
              <a:gd name="connsiteX6" fmla="*/ 19428286 w 19862906"/>
              <a:gd name="connsiteY6" fmla="*/ 4777357 h 15332959"/>
              <a:gd name="connsiteX7" fmla="*/ 19400151 w 19862906"/>
              <a:gd name="connsiteY7" fmla="*/ 5621418 h 15332959"/>
              <a:gd name="connsiteX8" fmla="*/ 14800627 w 19862906"/>
              <a:gd name="connsiteY8" fmla="*/ 14333474 h 15332959"/>
              <a:gd name="connsiteX9" fmla="*/ 4606955 w 19862906"/>
              <a:gd name="connsiteY9" fmla="*/ 14604094 h 15332959"/>
              <a:gd name="connsiteX10" fmla="*/ 830797 w 19862906"/>
              <a:gd name="connsiteY10" fmla="*/ 9504101 h 15332959"/>
              <a:gd name="connsiteX11" fmla="*/ 760459 w 19862906"/>
              <a:gd name="connsiteY11" fmla="*/ 4622612 h 15332959"/>
              <a:gd name="connsiteX12" fmla="*/ 704188 w 19862906"/>
              <a:gd name="connsiteY12" fmla="*/ 106883 h 15332959"/>
              <a:gd name="connsiteX13" fmla="*/ 803 w 19862906"/>
              <a:gd name="connsiteY13" fmla="*/ 1316704 h 15332959"/>
              <a:gd name="connsiteX14" fmla="*/ 887068 w 19862906"/>
              <a:gd name="connsiteY14" fmla="*/ 135018 h 15332959"/>
              <a:gd name="connsiteX0" fmla="*/ 887068 w 19862906"/>
              <a:gd name="connsiteY0" fmla="*/ 135018 h 15057073"/>
              <a:gd name="connsiteX1" fmla="*/ 3996028 w 19862906"/>
              <a:gd name="connsiteY1" fmla="*/ 993147 h 15057073"/>
              <a:gd name="connsiteX2" fmla="*/ 6317197 w 19862906"/>
              <a:gd name="connsiteY2" fmla="*/ 3637874 h 15057073"/>
              <a:gd name="connsiteX3" fmla="*/ 9468360 w 19862906"/>
              <a:gd name="connsiteY3" fmla="*/ 5522944 h 15057073"/>
              <a:gd name="connsiteX4" fmla="*/ 14293579 w 19862906"/>
              <a:gd name="connsiteY4" fmla="*/ 5354132 h 15057073"/>
              <a:gd name="connsiteX5" fmla="*/ 16966440 w 19862906"/>
              <a:gd name="connsiteY5" fmla="*/ 4692951 h 15057073"/>
              <a:gd name="connsiteX6" fmla="*/ 19428286 w 19862906"/>
              <a:gd name="connsiteY6" fmla="*/ 4777357 h 15057073"/>
              <a:gd name="connsiteX7" fmla="*/ 19400151 w 19862906"/>
              <a:gd name="connsiteY7" fmla="*/ 5621418 h 15057073"/>
              <a:gd name="connsiteX8" fmla="*/ 14800627 w 19862906"/>
              <a:gd name="connsiteY8" fmla="*/ 14333474 h 15057073"/>
              <a:gd name="connsiteX9" fmla="*/ 4606955 w 19862906"/>
              <a:gd name="connsiteY9" fmla="*/ 14604094 h 15057073"/>
              <a:gd name="connsiteX10" fmla="*/ 830797 w 19862906"/>
              <a:gd name="connsiteY10" fmla="*/ 9504101 h 15057073"/>
              <a:gd name="connsiteX11" fmla="*/ 760459 w 19862906"/>
              <a:gd name="connsiteY11" fmla="*/ 4622612 h 15057073"/>
              <a:gd name="connsiteX12" fmla="*/ 704188 w 19862906"/>
              <a:gd name="connsiteY12" fmla="*/ 106883 h 15057073"/>
              <a:gd name="connsiteX13" fmla="*/ 803 w 19862906"/>
              <a:gd name="connsiteY13" fmla="*/ 1316704 h 15057073"/>
              <a:gd name="connsiteX14" fmla="*/ 887068 w 19862906"/>
              <a:gd name="connsiteY14" fmla="*/ 135018 h 15057073"/>
              <a:gd name="connsiteX0" fmla="*/ 6714282 w 25690120"/>
              <a:gd name="connsiteY0" fmla="*/ 135018 h 15296185"/>
              <a:gd name="connsiteX1" fmla="*/ 9823242 w 25690120"/>
              <a:gd name="connsiteY1" fmla="*/ 993147 h 15296185"/>
              <a:gd name="connsiteX2" fmla="*/ 12144411 w 25690120"/>
              <a:gd name="connsiteY2" fmla="*/ 3637874 h 15296185"/>
              <a:gd name="connsiteX3" fmla="*/ 15295574 w 25690120"/>
              <a:gd name="connsiteY3" fmla="*/ 5522944 h 15296185"/>
              <a:gd name="connsiteX4" fmla="*/ 20120793 w 25690120"/>
              <a:gd name="connsiteY4" fmla="*/ 5354132 h 15296185"/>
              <a:gd name="connsiteX5" fmla="*/ 22793654 w 25690120"/>
              <a:gd name="connsiteY5" fmla="*/ 4692951 h 15296185"/>
              <a:gd name="connsiteX6" fmla="*/ 25255500 w 25690120"/>
              <a:gd name="connsiteY6" fmla="*/ 4777357 h 15296185"/>
              <a:gd name="connsiteX7" fmla="*/ 25227365 w 25690120"/>
              <a:gd name="connsiteY7" fmla="*/ 5621418 h 15296185"/>
              <a:gd name="connsiteX8" fmla="*/ 20627841 w 25690120"/>
              <a:gd name="connsiteY8" fmla="*/ 14333474 h 15296185"/>
              <a:gd name="connsiteX9" fmla="*/ 10434169 w 25690120"/>
              <a:gd name="connsiteY9" fmla="*/ 14604094 h 15296185"/>
              <a:gd name="connsiteX10" fmla="*/ 47069 w 25690120"/>
              <a:gd name="connsiteY10" fmla="*/ 14529260 h 15296185"/>
              <a:gd name="connsiteX11" fmla="*/ 6587673 w 25690120"/>
              <a:gd name="connsiteY11" fmla="*/ 4622612 h 15296185"/>
              <a:gd name="connsiteX12" fmla="*/ 6531402 w 25690120"/>
              <a:gd name="connsiteY12" fmla="*/ 106883 h 15296185"/>
              <a:gd name="connsiteX13" fmla="*/ 5828017 w 25690120"/>
              <a:gd name="connsiteY13" fmla="*/ 1316704 h 15296185"/>
              <a:gd name="connsiteX14" fmla="*/ 6714282 w 25690120"/>
              <a:gd name="connsiteY14" fmla="*/ 135018 h 15296185"/>
              <a:gd name="connsiteX0" fmla="*/ 6714282 w 25690120"/>
              <a:gd name="connsiteY0" fmla="*/ 135018 h 15068407"/>
              <a:gd name="connsiteX1" fmla="*/ 9823242 w 25690120"/>
              <a:gd name="connsiteY1" fmla="*/ 993147 h 15068407"/>
              <a:gd name="connsiteX2" fmla="*/ 12144411 w 25690120"/>
              <a:gd name="connsiteY2" fmla="*/ 3637874 h 15068407"/>
              <a:gd name="connsiteX3" fmla="*/ 15295574 w 25690120"/>
              <a:gd name="connsiteY3" fmla="*/ 5522944 h 15068407"/>
              <a:gd name="connsiteX4" fmla="*/ 20120793 w 25690120"/>
              <a:gd name="connsiteY4" fmla="*/ 5354132 h 15068407"/>
              <a:gd name="connsiteX5" fmla="*/ 22793654 w 25690120"/>
              <a:gd name="connsiteY5" fmla="*/ 4692951 h 15068407"/>
              <a:gd name="connsiteX6" fmla="*/ 25255500 w 25690120"/>
              <a:gd name="connsiteY6" fmla="*/ 4777357 h 15068407"/>
              <a:gd name="connsiteX7" fmla="*/ 25227365 w 25690120"/>
              <a:gd name="connsiteY7" fmla="*/ 5621418 h 15068407"/>
              <a:gd name="connsiteX8" fmla="*/ 20627841 w 25690120"/>
              <a:gd name="connsiteY8" fmla="*/ 14333474 h 15068407"/>
              <a:gd name="connsiteX9" fmla="*/ 10434169 w 25690120"/>
              <a:gd name="connsiteY9" fmla="*/ 14604094 h 15068407"/>
              <a:gd name="connsiteX10" fmla="*/ 47069 w 25690120"/>
              <a:gd name="connsiteY10" fmla="*/ 14529260 h 15068407"/>
              <a:gd name="connsiteX11" fmla="*/ 6587673 w 25690120"/>
              <a:gd name="connsiteY11" fmla="*/ 4622612 h 15068407"/>
              <a:gd name="connsiteX12" fmla="*/ 6531402 w 25690120"/>
              <a:gd name="connsiteY12" fmla="*/ 106883 h 15068407"/>
              <a:gd name="connsiteX13" fmla="*/ 5828017 w 25690120"/>
              <a:gd name="connsiteY13" fmla="*/ 1316704 h 15068407"/>
              <a:gd name="connsiteX14" fmla="*/ 6714282 w 25690120"/>
              <a:gd name="connsiteY14" fmla="*/ 135018 h 15068407"/>
              <a:gd name="connsiteX0" fmla="*/ 6714282 w 25679254"/>
              <a:gd name="connsiteY0" fmla="*/ 135018 h 15165100"/>
              <a:gd name="connsiteX1" fmla="*/ 9823242 w 25679254"/>
              <a:gd name="connsiteY1" fmla="*/ 993147 h 15165100"/>
              <a:gd name="connsiteX2" fmla="*/ 12144411 w 25679254"/>
              <a:gd name="connsiteY2" fmla="*/ 3637874 h 15165100"/>
              <a:gd name="connsiteX3" fmla="*/ 15295574 w 25679254"/>
              <a:gd name="connsiteY3" fmla="*/ 5522944 h 15165100"/>
              <a:gd name="connsiteX4" fmla="*/ 20120793 w 25679254"/>
              <a:gd name="connsiteY4" fmla="*/ 5354132 h 15165100"/>
              <a:gd name="connsiteX5" fmla="*/ 22793654 w 25679254"/>
              <a:gd name="connsiteY5" fmla="*/ 4692951 h 15165100"/>
              <a:gd name="connsiteX6" fmla="*/ 25255500 w 25679254"/>
              <a:gd name="connsiteY6" fmla="*/ 4777357 h 15165100"/>
              <a:gd name="connsiteX7" fmla="*/ 25227365 w 25679254"/>
              <a:gd name="connsiteY7" fmla="*/ 5621418 h 15165100"/>
              <a:gd name="connsiteX8" fmla="*/ 20785244 w 25679254"/>
              <a:gd name="connsiteY8" fmla="*/ 14463997 h 15165100"/>
              <a:gd name="connsiteX9" fmla="*/ 10434169 w 25679254"/>
              <a:gd name="connsiteY9" fmla="*/ 14604094 h 15165100"/>
              <a:gd name="connsiteX10" fmla="*/ 47069 w 25679254"/>
              <a:gd name="connsiteY10" fmla="*/ 14529260 h 15165100"/>
              <a:gd name="connsiteX11" fmla="*/ 6587673 w 25679254"/>
              <a:gd name="connsiteY11" fmla="*/ 4622612 h 15165100"/>
              <a:gd name="connsiteX12" fmla="*/ 6531402 w 25679254"/>
              <a:gd name="connsiteY12" fmla="*/ 106883 h 15165100"/>
              <a:gd name="connsiteX13" fmla="*/ 5828017 w 25679254"/>
              <a:gd name="connsiteY13" fmla="*/ 1316704 h 15165100"/>
              <a:gd name="connsiteX14" fmla="*/ 6714282 w 25679254"/>
              <a:gd name="connsiteY14" fmla="*/ 135018 h 15165100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6714282 w 25679254"/>
              <a:gd name="connsiteY0" fmla="*/ 135018 h 14604094"/>
              <a:gd name="connsiteX1" fmla="*/ 9823242 w 25679254"/>
              <a:gd name="connsiteY1" fmla="*/ 993147 h 14604094"/>
              <a:gd name="connsiteX2" fmla="*/ 12144411 w 25679254"/>
              <a:gd name="connsiteY2" fmla="*/ 3637874 h 14604094"/>
              <a:gd name="connsiteX3" fmla="*/ 15295574 w 25679254"/>
              <a:gd name="connsiteY3" fmla="*/ 5522944 h 14604094"/>
              <a:gd name="connsiteX4" fmla="*/ 20120793 w 25679254"/>
              <a:gd name="connsiteY4" fmla="*/ 5354132 h 14604094"/>
              <a:gd name="connsiteX5" fmla="*/ 22793654 w 25679254"/>
              <a:gd name="connsiteY5" fmla="*/ 4692951 h 14604094"/>
              <a:gd name="connsiteX6" fmla="*/ 25255500 w 25679254"/>
              <a:gd name="connsiteY6" fmla="*/ 4777357 h 14604094"/>
              <a:gd name="connsiteX7" fmla="*/ 25227365 w 25679254"/>
              <a:gd name="connsiteY7" fmla="*/ 5621418 h 14604094"/>
              <a:gd name="connsiteX8" fmla="*/ 20785244 w 25679254"/>
              <a:gd name="connsiteY8" fmla="*/ 14463997 h 14604094"/>
              <a:gd name="connsiteX9" fmla="*/ 10434169 w 25679254"/>
              <a:gd name="connsiteY9" fmla="*/ 14604094 h 14604094"/>
              <a:gd name="connsiteX10" fmla="*/ 47069 w 25679254"/>
              <a:gd name="connsiteY10" fmla="*/ 14529260 h 14604094"/>
              <a:gd name="connsiteX11" fmla="*/ 6587673 w 25679254"/>
              <a:gd name="connsiteY11" fmla="*/ 4622612 h 14604094"/>
              <a:gd name="connsiteX12" fmla="*/ 6531402 w 25679254"/>
              <a:gd name="connsiteY12" fmla="*/ 106883 h 14604094"/>
              <a:gd name="connsiteX13" fmla="*/ 5828017 w 25679254"/>
              <a:gd name="connsiteY13" fmla="*/ 1316704 h 14604094"/>
              <a:gd name="connsiteX14" fmla="*/ 6714282 w 25679254"/>
              <a:gd name="connsiteY14" fmla="*/ 135018 h 14604094"/>
              <a:gd name="connsiteX0" fmla="*/ 7238928 w 26203900"/>
              <a:gd name="connsiteY0" fmla="*/ 135018 h 14604094"/>
              <a:gd name="connsiteX1" fmla="*/ 10347888 w 26203900"/>
              <a:gd name="connsiteY1" fmla="*/ 993147 h 14604094"/>
              <a:gd name="connsiteX2" fmla="*/ 12669057 w 26203900"/>
              <a:gd name="connsiteY2" fmla="*/ 3637874 h 14604094"/>
              <a:gd name="connsiteX3" fmla="*/ 15820220 w 26203900"/>
              <a:gd name="connsiteY3" fmla="*/ 5522944 h 14604094"/>
              <a:gd name="connsiteX4" fmla="*/ 20645439 w 26203900"/>
              <a:gd name="connsiteY4" fmla="*/ 5354132 h 14604094"/>
              <a:gd name="connsiteX5" fmla="*/ 23318300 w 26203900"/>
              <a:gd name="connsiteY5" fmla="*/ 4692951 h 14604094"/>
              <a:gd name="connsiteX6" fmla="*/ 25780146 w 26203900"/>
              <a:gd name="connsiteY6" fmla="*/ 4777357 h 14604094"/>
              <a:gd name="connsiteX7" fmla="*/ 25752011 w 26203900"/>
              <a:gd name="connsiteY7" fmla="*/ 5621418 h 14604094"/>
              <a:gd name="connsiteX8" fmla="*/ 21309890 w 26203900"/>
              <a:gd name="connsiteY8" fmla="*/ 14463997 h 14604094"/>
              <a:gd name="connsiteX9" fmla="*/ 10958815 w 26203900"/>
              <a:gd name="connsiteY9" fmla="*/ 14604094 h 14604094"/>
              <a:gd name="connsiteX10" fmla="*/ 571715 w 26203900"/>
              <a:gd name="connsiteY10" fmla="*/ 14529260 h 14604094"/>
              <a:gd name="connsiteX11" fmla="*/ 721743 w 26203900"/>
              <a:gd name="connsiteY11" fmla="*/ 4785767 h 14604094"/>
              <a:gd name="connsiteX12" fmla="*/ 7056048 w 26203900"/>
              <a:gd name="connsiteY12" fmla="*/ 106883 h 14604094"/>
              <a:gd name="connsiteX13" fmla="*/ 6352663 w 26203900"/>
              <a:gd name="connsiteY13" fmla="*/ 1316704 h 14604094"/>
              <a:gd name="connsiteX14" fmla="*/ 7238928 w 26203900"/>
              <a:gd name="connsiteY14" fmla="*/ 135018 h 14604094"/>
              <a:gd name="connsiteX0" fmla="*/ 6908785 w 25873757"/>
              <a:gd name="connsiteY0" fmla="*/ 135018 h 14604094"/>
              <a:gd name="connsiteX1" fmla="*/ 10017745 w 25873757"/>
              <a:gd name="connsiteY1" fmla="*/ 993147 h 14604094"/>
              <a:gd name="connsiteX2" fmla="*/ 12338914 w 25873757"/>
              <a:gd name="connsiteY2" fmla="*/ 3637874 h 14604094"/>
              <a:gd name="connsiteX3" fmla="*/ 15490077 w 25873757"/>
              <a:gd name="connsiteY3" fmla="*/ 5522944 h 14604094"/>
              <a:gd name="connsiteX4" fmla="*/ 20315296 w 25873757"/>
              <a:gd name="connsiteY4" fmla="*/ 5354132 h 14604094"/>
              <a:gd name="connsiteX5" fmla="*/ 22988157 w 25873757"/>
              <a:gd name="connsiteY5" fmla="*/ 4692951 h 14604094"/>
              <a:gd name="connsiteX6" fmla="*/ 25450003 w 25873757"/>
              <a:gd name="connsiteY6" fmla="*/ 4777357 h 14604094"/>
              <a:gd name="connsiteX7" fmla="*/ 25421868 w 25873757"/>
              <a:gd name="connsiteY7" fmla="*/ 5621418 h 14604094"/>
              <a:gd name="connsiteX8" fmla="*/ 20979747 w 25873757"/>
              <a:gd name="connsiteY8" fmla="*/ 14463997 h 14604094"/>
              <a:gd name="connsiteX9" fmla="*/ 10628672 w 25873757"/>
              <a:gd name="connsiteY9" fmla="*/ 14604094 h 14604094"/>
              <a:gd name="connsiteX10" fmla="*/ 241572 w 25873757"/>
              <a:gd name="connsiteY10" fmla="*/ 14529260 h 14604094"/>
              <a:gd name="connsiteX11" fmla="*/ 391600 w 25873757"/>
              <a:gd name="connsiteY11" fmla="*/ 4785767 h 14604094"/>
              <a:gd name="connsiteX12" fmla="*/ 6725905 w 25873757"/>
              <a:gd name="connsiteY12" fmla="*/ 106883 h 14604094"/>
              <a:gd name="connsiteX13" fmla="*/ 6022520 w 25873757"/>
              <a:gd name="connsiteY13" fmla="*/ 1316704 h 14604094"/>
              <a:gd name="connsiteX14" fmla="*/ 6908785 w 25873757"/>
              <a:gd name="connsiteY14" fmla="*/ 135018 h 14604094"/>
              <a:gd name="connsiteX0" fmla="*/ 6921268 w 25886240"/>
              <a:gd name="connsiteY0" fmla="*/ 135018 h 14604094"/>
              <a:gd name="connsiteX1" fmla="*/ 10030228 w 25886240"/>
              <a:gd name="connsiteY1" fmla="*/ 993147 h 14604094"/>
              <a:gd name="connsiteX2" fmla="*/ 12351397 w 25886240"/>
              <a:gd name="connsiteY2" fmla="*/ 3637874 h 14604094"/>
              <a:gd name="connsiteX3" fmla="*/ 15502560 w 25886240"/>
              <a:gd name="connsiteY3" fmla="*/ 5522944 h 14604094"/>
              <a:gd name="connsiteX4" fmla="*/ 20327779 w 25886240"/>
              <a:gd name="connsiteY4" fmla="*/ 5354132 h 14604094"/>
              <a:gd name="connsiteX5" fmla="*/ 23000640 w 25886240"/>
              <a:gd name="connsiteY5" fmla="*/ 4692951 h 14604094"/>
              <a:gd name="connsiteX6" fmla="*/ 25462486 w 25886240"/>
              <a:gd name="connsiteY6" fmla="*/ 4777357 h 14604094"/>
              <a:gd name="connsiteX7" fmla="*/ 25434351 w 25886240"/>
              <a:gd name="connsiteY7" fmla="*/ 5621418 h 14604094"/>
              <a:gd name="connsiteX8" fmla="*/ 20992230 w 25886240"/>
              <a:gd name="connsiteY8" fmla="*/ 14463997 h 14604094"/>
              <a:gd name="connsiteX9" fmla="*/ 10641155 w 25886240"/>
              <a:gd name="connsiteY9" fmla="*/ 14604094 h 14604094"/>
              <a:gd name="connsiteX10" fmla="*/ 254055 w 25886240"/>
              <a:gd name="connsiteY10" fmla="*/ 14529260 h 14604094"/>
              <a:gd name="connsiteX11" fmla="*/ 341121 w 25886240"/>
              <a:gd name="connsiteY11" fmla="*/ 2501604 h 14604094"/>
              <a:gd name="connsiteX12" fmla="*/ 6738388 w 25886240"/>
              <a:gd name="connsiteY12" fmla="*/ 106883 h 14604094"/>
              <a:gd name="connsiteX13" fmla="*/ 6035003 w 25886240"/>
              <a:gd name="connsiteY13" fmla="*/ 1316704 h 14604094"/>
              <a:gd name="connsiteX14" fmla="*/ 6921268 w 25886240"/>
              <a:gd name="connsiteY14" fmla="*/ 135018 h 14604094"/>
              <a:gd name="connsiteX0" fmla="*/ 6667213 w 25632185"/>
              <a:gd name="connsiteY0" fmla="*/ 135018 h 14604094"/>
              <a:gd name="connsiteX1" fmla="*/ 9776173 w 25632185"/>
              <a:gd name="connsiteY1" fmla="*/ 993147 h 14604094"/>
              <a:gd name="connsiteX2" fmla="*/ 12097342 w 25632185"/>
              <a:gd name="connsiteY2" fmla="*/ 3637874 h 14604094"/>
              <a:gd name="connsiteX3" fmla="*/ 15248505 w 25632185"/>
              <a:gd name="connsiteY3" fmla="*/ 5522944 h 14604094"/>
              <a:gd name="connsiteX4" fmla="*/ 20073724 w 25632185"/>
              <a:gd name="connsiteY4" fmla="*/ 5354132 h 14604094"/>
              <a:gd name="connsiteX5" fmla="*/ 22746585 w 25632185"/>
              <a:gd name="connsiteY5" fmla="*/ 4692951 h 14604094"/>
              <a:gd name="connsiteX6" fmla="*/ 25208431 w 25632185"/>
              <a:gd name="connsiteY6" fmla="*/ 4777357 h 14604094"/>
              <a:gd name="connsiteX7" fmla="*/ 25180296 w 25632185"/>
              <a:gd name="connsiteY7" fmla="*/ 5621418 h 14604094"/>
              <a:gd name="connsiteX8" fmla="*/ 20738175 w 25632185"/>
              <a:gd name="connsiteY8" fmla="*/ 14463997 h 14604094"/>
              <a:gd name="connsiteX9" fmla="*/ 10387100 w 25632185"/>
              <a:gd name="connsiteY9" fmla="*/ 14604094 h 14604094"/>
              <a:gd name="connsiteX10" fmla="*/ 0 w 25632185"/>
              <a:gd name="connsiteY10" fmla="*/ 14529260 h 14604094"/>
              <a:gd name="connsiteX11" fmla="*/ 87066 w 25632185"/>
              <a:gd name="connsiteY11" fmla="*/ 2501604 h 14604094"/>
              <a:gd name="connsiteX12" fmla="*/ 6484333 w 25632185"/>
              <a:gd name="connsiteY12" fmla="*/ 106883 h 14604094"/>
              <a:gd name="connsiteX13" fmla="*/ 5780948 w 25632185"/>
              <a:gd name="connsiteY13" fmla="*/ 1316704 h 14604094"/>
              <a:gd name="connsiteX14" fmla="*/ 6667213 w 25632185"/>
              <a:gd name="connsiteY14" fmla="*/ 135018 h 14604094"/>
              <a:gd name="connsiteX0" fmla="*/ 6667213 w 25632185"/>
              <a:gd name="connsiteY0" fmla="*/ 231554 h 14700630"/>
              <a:gd name="connsiteX1" fmla="*/ 9776173 w 25632185"/>
              <a:gd name="connsiteY1" fmla="*/ 1089683 h 14700630"/>
              <a:gd name="connsiteX2" fmla="*/ 12097342 w 25632185"/>
              <a:gd name="connsiteY2" fmla="*/ 3734410 h 14700630"/>
              <a:gd name="connsiteX3" fmla="*/ 15248505 w 25632185"/>
              <a:gd name="connsiteY3" fmla="*/ 5619480 h 14700630"/>
              <a:gd name="connsiteX4" fmla="*/ 20073724 w 25632185"/>
              <a:gd name="connsiteY4" fmla="*/ 5450668 h 14700630"/>
              <a:gd name="connsiteX5" fmla="*/ 22746585 w 25632185"/>
              <a:gd name="connsiteY5" fmla="*/ 4789487 h 14700630"/>
              <a:gd name="connsiteX6" fmla="*/ 25208431 w 25632185"/>
              <a:gd name="connsiteY6" fmla="*/ 4873893 h 14700630"/>
              <a:gd name="connsiteX7" fmla="*/ 25180296 w 25632185"/>
              <a:gd name="connsiteY7" fmla="*/ 5717954 h 14700630"/>
              <a:gd name="connsiteX8" fmla="*/ 20738175 w 25632185"/>
              <a:gd name="connsiteY8" fmla="*/ 14560533 h 14700630"/>
              <a:gd name="connsiteX9" fmla="*/ 10387100 w 25632185"/>
              <a:gd name="connsiteY9" fmla="*/ 14700630 h 14700630"/>
              <a:gd name="connsiteX10" fmla="*/ 0 w 25632185"/>
              <a:gd name="connsiteY10" fmla="*/ 14625796 h 14700630"/>
              <a:gd name="connsiteX11" fmla="*/ 87066 w 25632185"/>
              <a:gd name="connsiteY11" fmla="*/ 2598140 h 14700630"/>
              <a:gd name="connsiteX12" fmla="*/ 6484333 w 25632185"/>
              <a:gd name="connsiteY12" fmla="*/ 203419 h 14700630"/>
              <a:gd name="connsiteX13" fmla="*/ 6667213 w 25632185"/>
              <a:gd name="connsiteY13" fmla="*/ 231554 h 14700630"/>
              <a:gd name="connsiteX0" fmla="*/ 6484333 w 25632185"/>
              <a:gd name="connsiteY0" fmla="*/ 62551 h 14559762"/>
              <a:gd name="connsiteX1" fmla="*/ 9776173 w 25632185"/>
              <a:gd name="connsiteY1" fmla="*/ 948815 h 14559762"/>
              <a:gd name="connsiteX2" fmla="*/ 12097342 w 25632185"/>
              <a:gd name="connsiteY2" fmla="*/ 3593542 h 14559762"/>
              <a:gd name="connsiteX3" fmla="*/ 15248505 w 25632185"/>
              <a:gd name="connsiteY3" fmla="*/ 5478612 h 14559762"/>
              <a:gd name="connsiteX4" fmla="*/ 20073724 w 25632185"/>
              <a:gd name="connsiteY4" fmla="*/ 5309800 h 14559762"/>
              <a:gd name="connsiteX5" fmla="*/ 22746585 w 25632185"/>
              <a:gd name="connsiteY5" fmla="*/ 4648619 h 14559762"/>
              <a:gd name="connsiteX6" fmla="*/ 25208431 w 25632185"/>
              <a:gd name="connsiteY6" fmla="*/ 4733025 h 14559762"/>
              <a:gd name="connsiteX7" fmla="*/ 25180296 w 25632185"/>
              <a:gd name="connsiteY7" fmla="*/ 5577086 h 14559762"/>
              <a:gd name="connsiteX8" fmla="*/ 20738175 w 25632185"/>
              <a:gd name="connsiteY8" fmla="*/ 14419665 h 14559762"/>
              <a:gd name="connsiteX9" fmla="*/ 10387100 w 25632185"/>
              <a:gd name="connsiteY9" fmla="*/ 14559762 h 14559762"/>
              <a:gd name="connsiteX10" fmla="*/ 0 w 25632185"/>
              <a:gd name="connsiteY10" fmla="*/ 14484928 h 14559762"/>
              <a:gd name="connsiteX11" fmla="*/ 87066 w 25632185"/>
              <a:gd name="connsiteY11" fmla="*/ 2457272 h 14559762"/>
              <a:gd name="connsiteX12" fmla="*/ 6484333 w 25632185"/>
              <a:gd name="connsiteY12" fmla="*/ 62551 h 14559762"/>
              <a:gd name="connsiteX0" fmla="*/ 735509 w 26280628"/>
              <a:gd name="connsiteY0" fmla="*/ 1709546 h 13812036"/>
              <a:gd name="connsiteX1" fmla="*/ 10424616 w 26280628"/>
              <a:gd name="connsiteY1" fmla="*/ 201089 h 13812036"/>
              <a:gd name="connsiteX2" fmla="*/ 12745785 w 26280628"/>
              <a:gd name="connsiteY2" fmla="*/ 2845816 h 13812036"/>
              <a:gd name="connsiteX3" fmla="*/ 15896948 w 26280628"/>
              <a:gd name="connsiteY3" fmla="*/ 4730886 h 13812036"/>
              <a:gd name="connsiteX4" fmla="*/ 20722167 w 26280628"/>
              <a:gd name="connsiteY4" fmla="*/ 4562074 h 13812036"/>
              <a:gd name="connsiteX5" fmla="*/ 23395028 w 26280628"/>
              <a:gd name="connsiteY5" fmla="*/ 3900893 h 13812036"/>
              <a:gd name="connsiteX6" fmla="*/ 25856874 w 26280628"/>
              <a:gd name="connsiteY6" fmla="*/ 3985299 h 13812036"/>
              <a:gd name="connsiteX7" fmla="*/ 25828739 w 26280628"/>
              <a:gd name="connsiteY7" fmla="*/ 4829360 h 13812036"/>
              <a:gd name="connsiteX8" fmla="*/ 21386618 w 26280628"/>
              <a:gd name="connsiteY8" fmla="*/ 13671939 h 13812036"/>
              <a:gd name="connsiteX9" fmla="*/ 11035543 w 26280628"/>
              <a:gd name="connsiteY9" fmla="*/ 13812036 h 13812036"/>
              <a:gd name="connsiteX10" fmla="*/ 648443 w 26280628"/>
              <a:gd name="connsiteY10" fmla="*/ 13737202 h 13812036"/>
              <a:gd name="connsiteX11" fmla="*/ 735509 w 26280628"/>
              <a:gd name="connsiteY11" fmla="*/ 1709546 h 13812036"/>
              <a:gd name="connsiteX0" fmla="*/ 87066 w 25632185"/>
              <a:gd name="connsiteY0" fmla="*/ 1709546 h 13812036"/>
              <a:gd name="connsiteX1" fmla="*/ 9776173 w 25632185"/>
              <a:gd name="connsiteY1" fmla="*/ 201089 h 13812036"/>
              <a:gd name="connsiteX2" fmla="*/ 12097342 w 25632185"/>
              <a:gd name="connsiteY2" fmla="*/ 2845816 h 13812036"/>
              <a:gd name="connsiteX3" fmla="*/ 15248505 w 25632185"/>
              <a:gd name="connsiteY3" fmla="*/ 4730886 h 13812036"/>
              <a:gd name="connsiteX4" fmla="*/ 20073724 w 25632185"/>
              <a:gd name="connsiteY4" fmla="*/ 4562074 h 13812036"/>
              <a:gd name="connsiteX5" fmla="*/ 22746585 w 25632185"/>
              <a:gd name="connsiteY5" fmla="*/ 3900893 h 13812036"/>
              <a:gd name="connsiteX6" fmla="*/ 25208431 w 25632185"/>
              <a:gd name="connsiteY6" fmla="*/ 3985299 h 13812036"/>
              <a:gd name="connsiteX7" fmla="*/ 25180296 w 25632185"/>
              <a:gd name="connsiteY7" fmla="*/ 4829360 h 13812036"/>
              <a:gd name="connsiteX8" fmla="*/ 20738175 w 25632185"/>
              <a:gd name="connsiteY8" fmla="*/ 13671939 h 13812036"/>
              <a:gd name="connsiteX9" fmla="*/ 10387100 w 25632185"/>
              <a:gd name="connsiteY9" fmla="*/ 13812036 h 13812036"/>
              <a:gd name="connsiteX10" fmla="*/ 0 w 25632185"/>
              <a:gd name="connsiteY10" fmla="*/ 13737202 h 13812036"/>
              <a:gd name="connsiteX11" fmla="*/ 87066 w 25632185"/>
              <a:gd name="connsiteY11" fmla="*/ 1709546 h 13812036"/>
              <a:gd name="connsiteX0" fmla="*/ 150028 w 25632185"/>
              <a:gd name="connsiteY0" fmla="*/ 1533314 h 13962113"/>
              <a:gd name="connsiteX1" fmla="*/ 9776173 w 25632185"/>
              <a:gd name="connsiteY1" fmla="*/ 351166 h 13962113"/>
              <a:gd name="connsiteX2" fmla="*/ 12097342 w 25632185"/>
              <a:gd name="connsiteY2" fmla="*/ 2995893 h 13962113"/>
              <a:gd name="connsiteX3" fmla="*/ 15248505 w 25632185"/>
              <a:gd name="connsiteY3" fmla="*/ 4880963 h 13962113"/>
              <a:gd name="connsiteX4" fmla="*/ 20073724 w 25632185"/>
              <a:gd name="connsiteY4" fmla="*/ 4712151 h 13962113"/>
              <a:gd name="connsiteX5" fmla="*/ 22746585 w 25632185"/>
              <a:gd name="connsiteY5" fmla="*/ 4050970 h 13962113"/>
              <a:gd name="connsiteX6" fmla="*/ 25208431 w 25632185"/>
              <a:gd name="connsiteY6" fmla="*/ 4135376 h 13962113"/>
              <a:gd name="connsiteX7" fmla="*/ 25180296 w 25632185"/>
              <a:gd name="connsiteY7" fmla="*/ 4979437 h 13962113"/>
              <a:gd name="connsiteX8" fmla="*/ 20738175 w 25632185"/>
              <a:gd name="connsiteY8" fmla="*/ 13822016 h 13962113"/>
              <a:gd name="connsiteX9" fmla="*/ 10387100 w 25632185"/>
              <a:gd name="connsiteY9" fmla="*/ 13962113 h 13962113"/>
              <a:gd name="connsiteX10" fmla="*/ 0 w 25632185"/>
              <a:gd name="connsiteY10" fmla="*/ 13887279 h 13962113"/>
              <a:gd name="connsiteX11" fmla="*/ 150028 w 25632185"/>
              <a:gd name="connsiteY11" fmla="*/ 1533314 h 13962113"/>
              <a:gd name="connsiteX0" fmla="*/ 150028 w 25632185"/>
              <a:gd name="connsiteY0" fmla="*/ 1208175 h 13636974"/>
              <a:gd name="connsiteX1" fmla="*/ 9776173 w 25632185"/>
              <a:gd name="connsiteY1" fmla="*/ 26027 h 13636974"/>
              <a:gd name="connsiteX2" fmla="*/ 12097342 w 25632185"/>
              <a:gd name="connsiteY2" fmla="*/ 2670754 h 13636974"/>
              <a:gd name="connsiteX3" fmla="*/ 15248505 w 25632185"/>
              <a:gd name="connsiteY3" fmla="*/ 4555824 h 13636974"/>
              <a:gd name="connsiteX4" fmla="*/ 20073724 w 25632185"/>
              <a:gd name="connsiteY4" fmla="*/ 4387012 h 13636974"/>
              <a:gd name="connsiteX5" fmla="*/ 22746585 w 25632185"/>
              <a:gd name="connsiteY5" fmla="*/ 3725831 h 13636974"/>
              <a:gd name="connsiteX6" fmla="*/ 25208431 w 25632185"/>
              <a:gd name="connsiteY6" fmla="*/ 3810237 h 13636974"/>
              <a:gd name="connsiteX7" fmla="*/ 25180296 w 25632185"/>
              <a:gd name="connsiteY7" fmla="*/ 4654298 h 13636974"/>
              <a:gd name="connsiteX8" fmla="*/ 20738175 w 25632185"/>
              <a:gd name="connsiteY8" fmla="*/ 13496877 h 13636974"/>
              <a:gd name="connsiteX9" fmla="*/ 10387100 w 25632185"/>
              <a:gd name="connsiteY9" fmla="*/ 13636974 h 13636974"/>
              <a:gd name="connsiteX10" fmla="*/ 0 w 25632185"/>
              <a:gd name="connsiteY10" fmla="*/ 13562140 h 13636974"/>
              <a:gd name="connsiteX11" fmla="*/ 150028 w 25632185"/>
              <a:gd name="connsiteY11" fmla="*/ 1208175 h 13636974"/>
              <a:gd name="connsiteX0" fmla="*/ 150028 w 25632185"/>
              <a:gd name="connsiteY0" fmla="*/ 119077 h 12547876"/>
              <a:gd name="connsiteX1" fmla="*/ 9146560 w 25632185"/>
              <a:gd name="connsiteY1" fmla="*/ 79011 h 12547876"/>
              <a:gd name="connsiteX2" fmla="*/ 12097342 w 25632185"/>
              <a:gd name="connsiteY2" fmla="*/ 1581656 h 12547876"/>
              <a:gd name="connsiteX3" fmla="*/ 15248505 w 25632185"/>
              <a:gd name="connsiteY3" fmla="*/ 3466726 h 12547876"/>
              <a:gd name="connsiteX4" fmla="*/ 20073724 w 25632185"/>
              <a:gd name="connsiteY4" fmla="*/ 3297914 h 12547876"/>
              <a:gd name="connsiteX5" fmla="*/ 22746585 w 25632185"/>
              <a:gd name="connsiteY5" fmla="*/ 2636733 h 12547876"/>
              <a:gd name="connsiteX6" fmla="*/ 25208431 w 25632185"/>
              <a:gd name="connsiteY6" fmla="*/ 2721139 h 12547876"/>
              <a:gd name="connsiteX7" fmla="*/ 25180296 w 25632185"/>
              <a:gd name="connsiteY7" fmla="*/ 3565200 h 12547876"/>
              <a:gd name="connsiteX8" fmla="*/ 20738175 w 25632185"/>
              <a:gd name="connsiteY8" fmla="*/ 12407779 h 12547876"/>
              <a:gd name="connsiteX9" fmla="*/ 10387100 w 25632185"/>
              <a:gd name="connsiteY9" fmla="*/ 12547876 h 12547876"/>
              <a:gd name="connsiteX10" fmla="*/ 0 w 25632185"/>
              <a:gd name="connsiteY10" fmla="*/ 12473042 h 12547876"/>
              <a:gd name="connsiteX11" fmla="*/ 150028 w 25632185"/>
              <a:gd name="connsiteY11" fmla="*/ 119077 h 12547876"/>
              <a:gd name="connsiteX0" fmla="*/ 150028 w 25632185"/>
              <a:gd name="connsiteY0" fmla="*/ 40066 h 12468865"/>
              <a:gd name="connsiteX1" fmla="*/ 9146560 w 25632185"/>
              <a:gd name="connsiteY1" fmla="*/ 0 h 12468865"/>
              <a:gd name="connsiteX2" fmla="*/ 12097342 w 25632185"/>
              <a:gd name="connsiteY2" fmla="*/ 1502645 h 12468865"/>
              <a:gd name="connsiteX3" fmla="*/ 15248505 w 25632185"/>
              <a:gd name="connsiteY3" fmla="*/ 3387715 h 12468865"/>
              <a:gd name="connsiteX4" fmla="*/ 20073724 w 25632185"/>
              <a:gd name="connsiteY4" fmla="*/ 3218903 h 12468865"/>
              <a:gd name="connsiteX5" fmla="*/ 22746585 w 25632185"/>
              <a:gd name="connsiteY5" fmla="*/ 2557722 h 12468865"/>
              <a:gd name="connsiteX6" fmla="*/ 25208431 w 25632185"/>
              <a:gd name="connsiteY6" fmla="*/ 2642128 h 12468865"/>
              <a:gd name="connsiteX7" fmla="*/ 25180296 w 25632185"/>
              <a:gd name="connsiteY7" fmla="*/ 3486189 h 12468865"/>
              <a:gd name="connsiteX8" fmla="*/ 20738175 w 25632185"/>
              <a:gd name="connsiteY8" fmla="*/ 12328768 h 12468865"/>
              <a:gd name="connsiteX9" fmla="*/ 10387100 w 25632185"/>
              <a:gd name="connsiteY9" fmla="*/ 12468865 h 12468865"/>
              <a:gd name="connsiteX10" fmla="*/ 0 w 25632185"/>
              <a:gd name="connsiteY10" fmla="*/ 12394031 h 12468865"/>
              <a:gd name="connsiteX11" fmla="*/ 150028 w 25632185"/>
              <a:gd name="connsiteY11" fmla="*/ 40066 h 12468865"/>
              <a:gd name="connsiteX0" fmla="*/ 150028 w 25632185"/>
              <a:gd name="connsiteY0" fmla="*/ 53751 h 12482550"/>
              <a:gd name="connsiteX1" fmla="*/ 9146560 w 25632185"/>
              <a:gd name="connsiteY1" fmla="*/ 13685 h 12482550"/>
              <a:gd name="connsiteX2" fmla="*/ 12097342 w 25632185"/>
              <a:gd name="connsiteY2" fmla="*/ 1516330 h 12482550"/>
              <a:gd name="connsiteX3" fmla="*/ 15248505 w 25632185"/>
              <a:gd name="connsiteY3" fmla="*/ 3401400 h 12482550"/>
              <a:gd name="connsiteX4" fmla="*/ 20073724 w 25632185"/>
              <a:gd name="connsiteY4" fmla="*/ 3232588 h 12482550"/>
              <a:gd name="connsiteX5" fmla="*/ 22746585 w 25632185"/>
              <a:gd name="connsiteY5" fmla="*/ 2571407 h 12482550"/>
              <a:gd name="connsiteX6" fmla="*/ 25208431 w 25632185"/>
              <a:gd name="connsiteY6" fmla="*/ 2655813 h 12482550"/>
              <a:gd name="connsiteX7" fmla="*/ 25180296 w 25632185"/>
              <a:gd name="connsiteY7" fmla="*/ 3499874 h 12482550"/>
              <a:gd name="connsiteX8" fmla="*/ 20738175 w 25632185"/>
              <a:gd name="connsiteY8" fmla="*/ 12342453 h 12482550"/>
              <a:gd name="connsiteX9" fmla="*/ 10387100 w 25632185"/>
              <a:gd name="connsiteY9" fmla="*/ 12482550 h 12482550"/>
              <a:gd name="connsiteX10" fmla="*/ 0 w 25632185"/>
              <a:gd name="connsiteY10" fmla="*/ 12407716 h 12482550"/>
              <a:gd name="connsiteX11" fmla="*/ 150028 w 25632185"/>
              <a:gd name="connsiteY11" fmla="*/ 53751 h 12482550"/>
              <a:gd name="connsiteX0" fmla="*/ 150028 w 25632185"/>
              <a:gd name="connsiteY0" fmla="*/ 118422 h 12547221"/>
              <a:gd name="connsiteX1" fmla="*/ 8485467 w 25632185"/>
              <a:gd name="connsiteY1" fmla="*/ 13094 h 12547221"/>
              <a:gd name="connsiteX2" fmla="*/ 12097342 w 25632185"/>
              <a:gd name="connsiteY2" fmla="*/ 1581001 h 12547221"/>
              <a:gd name="connsiteX3" fmla="*/ 15248505 w 25632185"/>
              <a:gd name="connsiteY3" fmla="*/ 3466071 h 12547221"/>
              <a:gd name="connsiteX4" fmla="*/ 20073724 w 25632185"/>
              <a:gd name="connsiteY4" fmla="*/ 3297259 h 12547221"/>
              <a:gd name="connsiteX5" fmla="*/ 22746585 w 25632185"/>
              <a:gd name="connsiteY5" fmla="*/ 2636078 h 12547221"/>
              <a:gd name="connsiteX6" fmla="*/ 25208431 w 25632185"/>
              <a:gd name="connsiteY6" fmla="*/ 2720484 h 12547221"/>
              <a:gd name="connsiteX7" fmla="*/ 25180296 w 25632185"/>
              <a:gd name="connsiteY7" fmla="*/ 3564545 h 12547221"/>
              <a:gd name="connsiteX8" fmla="*/ 20738175 w 25632185"/>
              <a:gd name="connsiteY8" fmla="*/ 12407124 h 12547221"/>
              <a:gd name="connsiteX9" fmla="*/ 10387100 w 25632185"/>
              <a:gd name="connsiteY9" fmla="*/ 12547221 h 12547221"/>
              <a:gd name="connsiteX10" fmla="*/ 0 w 25632185"/>
              <a:gd name="connsiteY10" fmla="*/ 12472387 h 12547221"/>
              <a:gd name="connsiteX11" fmla="*/ 150028 w 25632185"/>
              <a:gd name="connsiteY11" fmla="*/ 118422 h 12547221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548 h 12534347"/>
              <a:gd name="connsiteX1" fmla="*/ 8485467 w 25632185"/>
              <a:gd name="connsiteY1" fmla="*/ 220 h 12534347"/>
              <a:gd name="connsiteX2" fmla="*/ 12097342 w 25632185"/>
              <a:gd name="connsiteY2" fmla="*/ 1568127 h 12534347"/>
              <a:gd name="connsiteX3" fmla="*/ 15248505 w 25632185"/>
              <a:gd name="connsiteY3" fmla="*/ 3453197 h 12534347"/>
              <a:gd name="connsiteX4" fmla="*/ 20073724 w 25632185"/>
              <a:gd name="connsiteY4" fmla="*/ 3284385 h 12534347"/>
              <a:gd name="connsiteX5" fmla="*/ 22746585 w 25632185"/>
              <a:gd name="connsiteY5" fmla="*/ 2623204 h 12534347"/>
              <a:gd name="connsiteX6" fmla="*/ 25208431 w 25632185"/>
              <a:gd name="connsiteY6" fmla="*/ 2707610 h 12534347"/>
              <a:gd name="connsiteX7" fmla="*/ 25180296 w 25632185"/>
              <a:gd name="connsiteY7" fmla="*/ 3551671 h 12534347"/>
              <a:gd name="connsiteX8" fmla="*/ 20738175 w 25632185"/>
              <a:gd name="connsiteY8" fmla="*/ 12394250 h 12534347"/>
              <a:gd name="connsiteX9" fmla="*/ 10387100 w 25632185"/>
              <a:gd name="connsiteY9" fmla="*/ 12534347 h 12534347"/>
              <a:gd name="connsiteX10" fmla="*/ 0 w 25632185"/>
              <a:gd name="connsiteY10" fmla="*/ 12459513 h 12534347"/>
              <a:gd name="connsiteX11" fmla="*/ 150028 w 25632185"/>
              <a:gd name="connsiteY11" fmla="*/ 105548 h 12534347"/>
              <a:gd name="connsiteX0" fmla="*/ 150028 w 25632185"/>
              <a:gd name="connsiteY0" fmla="*/ 105720 h 12534519"/>
              <a:gd name="connsiteX1" fmla="*/ 8485467 w 25632185"/>
              <a:gd name="connsiteY1" fmla="*/ 392 h 12534519"/>
              <a:gd name="connsiteX2" fmla="*/ 12097342 w 25632185"/>
              <a:gd name="connsiteY2" fmla="*/ 1568299 h 12534519"/>
              <a:gd name="connsiteX3" fmla="*/ 15248505 w 25632185"/>
              <a:gd name="connsiteY3" fmla="*/ 3453369 h 12534519"/>
              <a:gd name="connsiteX4" fmla="*/ 20073724 w 25632185"/>
              <a:gd name="connsiteY4" fmla="*/ 3284557 h 12534519"/>
              <a:gd name="connsiteX5" fmla="*/ 22746585 w 25632185"/>
              <a:gd name="connsiteY5" fmla="*/ 2623376 h 12534519"/>
              <a:gd name="connsiteX6" fmla="*/ 25208431 w 25632185"/>
              <a:gd name="connsiteY6" fmla="*/ 2707782 h 12534519"/>
              <a:gd name="connsiteX7" fmla="*/ 25180296 w 25632185"/>
              <a:gd name="connsiteY7" fmla="*/ 3551843 h 12534519"/>
              <a:gd name="connsiteX8" fmla="*/ 20738175 w 25632185"/>
              <a:gd name="connsiteY8" fmla="*/ 12394422 h 12534519"/>
              <a:gd name="connsiteX9" fmla="*/ 10387100 w 25632185"/>
              <a:gd name="connsiteY9" fmla="*/ 12534519 h 12534519"/>
              <a:gd name="connsiteX10" fmla="*/ 0 w 25632185"/>
              <a:gd name="connsiteY10" fmla="*/ 12459685 h 12534519"/>
              <a:gd name="connsiteX11" fmla="*/ 150028 w 25632185"/>
              <a:gd name="connsiteY11" fmla="*/ 105720 h 12534519"/>
              <a:gd name="connsiteX0" fmla="*/ 150028 w 25632185"/>
              <a:gd name="connsiteY0" fmla="*/ 105721 h 12534520"/>
              <a:gd name="connsiteX1" fmla="*/ 8485467 w 25632185"/>
              <a:gd name="connsiteY1" fmla="*/ 393 h 12534520"/>
              <a:gd name="connsiteX2" fmla="*/ 12097342 w 25632185"/>
              <a:gd name="connsiteY2" fmla="*/ 1568300 h 12534520"/>
              <a:gd name="connsiteX3" fmla="*/ 15248505 w 25632185"/>
              <a:gd name="connsiteY3" fmla="*/ 3453370 h 12534520"/>
              <a:gd name="connsiteX4" fmla="*/ 20703337 w 25632185"/>
              <a:gd name="connsiteY4" fmla="*/ 2566678 h 12534520"/>
              <a:gd name="connsiteX5" fmla="*/ 22746585 w 25632185"/>
              <a:gd name="connsiteY5" fmla="*/ 2623377 h 12534520"/>
              <a:gd name="connsiteX6" fmla="*/ 25208431 w 25632185"/>
              <a:gd name="connsiteY6" fmla="*/ 2707783 h 12534520"/>
              <a:gd name="connsiteX7" fmla="*/ 25180296 w 25632185"/>
              <a:gd name="connsiteY7" fmla="*/ 3551844 h 12534520"/>
              <a:gd name="connsiteX8" fmla="*/ 20738175 w 25632185"/>
              <a:gd name="connsiteY8" fmla="*/ 12394423 h 12534520"/>
              <a:gd name="connsiteX9" fmla="*/ 10387100 w 25632185"/>
              <a:gd name="connsiteY9" fmla="*/ 12534520 h 12534520"/>
              <a:gd name="connsiteX10" fmla="*/ 0 w 25632185"/>
              <a:gd name="connsiteY10" fmla="*/ 12459686 h 12534520"/>
              <a:gd name="connsiteX11" fmla="*/ 150028 w 25632185"/>
              <a:gd name="connsiteY11" fmla="*/ 105721 h 12534520"/>
              <a:gd name="connsiteX0" fmla="*/ 150028 w 25632185"/>
              <a:gd name="connsiteY0" fmla="*/ 105546 h 12534345"/>
              <a:gd name="connsiteX1" fmla="*/ 8485467 w 25632185"/>
              <a:gd name="connsiteY1" fmla="*/ 218 h 12534345"/>
              <a:gd name="connsiteX2" fmla="*/ 12097342 w 25632185"/>
              <a:gd name="connsiteY2" fmla="*/ 1568125 h 12534345"/>
              <a:gd name="connsiteX3" fmla="*/ 15689234 w 25632185"/>
              <a:gd name="connsiteY3" fmla="*/ 3420564 h 12534345"/>
              <a:gd name="connsiteX4" fmla="*/ 20703337 w 25632185"/>
              <a:gd name="connsiteY4" fmla="*/ 2566503 h 12534345"/>
              <a:gd name="connsiteX5" fmla="*/ 22746585 w 25632185"/>
              <a:gd name="connsiteY5" fmla="*/ 2623202 h 12534345"/>
              <a:gd name="connsiteX6" fmla="*/ 25208431 w 25632185"/>
              <a:gd name="connsiteY6" fmla="*/ 2707608 h 12534345"/>
              <a:gd name="connsiteX7" fmla="*/ 25180296 w 25632185"/>
              <a:gd name="connsiteY7" fmla="*/ 3551669 h 12534345"/>
              <a:gd name="connsiteX8" fmla="*/ 20738175 w 25632185"/>
              <a:gd name="connsiteY8" fmla="*/ 12394248 h 12534345"/>
              <a:gd name="connsiteX9" fmla="*/ 10387100 w 25632185"/>
              <a:gd name="connsiteY9" fmla="*/ 12534345 h 12534345"/>
              <a:gd name="connsiteX10" fmla="*/ 0 w 25632185"/>
              <a:gd name="connsiteY10" fmla="*/ 12459511 h 12534345"/>
              <a:gd name="connsiteX11" fmla="*/ 150028 w 25632185"/>
              <a:gd name="connsiteY11" fmla="*/ 105546 h 12534345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0703337 w 25632185"/>
              <a:gd name="connsiteY4" fmla="*/ 2566618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05661 h 12534460"/>
              <a:gd name="connsiteX1" fmla="*/ 8485467 w 25632185"/>
              <a:gd name="connsiteY1" fmla="*/ 333 h 12534460"/>
              <a:gd name="connsiteX2" fmla="*/ 12097342 w 25632185"/>
              <a:gd name="connsiteY2" fmla="*/ 1568240 h 12534460"/>
              <a:gd name="connsiteX3" fmla="*/ 15689234 w 25632185"/>
              <a:gd name="connsiteY3" fmla="*/ 3420679 h 12534460"/>
              <a:gd name="connsiteX4" fmla="*/ 21553313 w 25632185"/>
              <a:gd name="connsiteY4" fmla="*/ 2664510 h 12534460"/>
              <a:gd name="connsiteX5" fmla="*/ 22746585 w 25632185"/>
              <a:gd name="connsiteY5" fmla="*/ 2623317 h 12534460"/>
              <a:gd name="connsiteX6" fmla="*/ 25208431 w 25632185"/>
              <a:gd name="connsiteY6" fmla="*/ 2707723 h 12534460"/>
              <a:gd name="connsiteX7" fmla="*/ 25180296 w 25632185"/>
              <a:gd name="connsiteY7" fmla="*/ 3551784 h 12534460"/>
              <a:gd name="connsiteX8" fmla="*/ 20738175 w 25632185"/>
              <a:gd name="connsiteY8" fmla="*/ 12394363 h 12534460"/>
              <a:gd name="connsiteX9" fmla="*/ 10387100 w 25632185"/>
              <a:gd name="connsiteY9" fmla="*/ 12534460 h 12534460"/>
              <a:gd name="connsiteX10" fmla="*/ 0 w 25632185"/>
              <a:gd name="connsiteY10" fmla="*/ 12459626 h 12534460"/>
              <a:gd name="connsiteX11" fmla="*/ 150028 w 25632185"/>
              <a:gd name="connsiteY11" fmla="*/ 105661 h 12534460"/>
              <a:gd name="connsiteX0" fmla="*/ 150028 w 25632185"/>
              <a:gd name="connsiteY0" fmla="*/ 138170 h 12566969"/>
              <a:gd name="connsiteX1" fmla="*/ 7950296 w 25632185"/>
              <a:gd name="connsiteY1" fmla="*/ 212 h 12566969"/>
              <a:gd name="connsiteX2" fmla="*/ 12097342 w 25632185"/>
              <a:gd name="connsiteY2" fmla="*/ 1600749 h 12566969"/>
              <a:gd name="connsiteX3" fmla="*/ 15689234 w 25632185"/>
              <a:gd name="connsiteY3" fmla="*/ 3453188 h 12566969"/>
              <a:gd name="connsiteX4" fmla="*/ 21553313 w 25632185"/>
              <a:gd name="connsiteY4" fmla="*/ 2697019 h 12566969"/>
              <a:gd name="connsiteX5" fmla="*/ 22746585 w 25632185"/>
              <a:gd name="connsiteY5" fmla="*/ 2655826 h 12566969"/>
              <a:gd name="connsiteX6" fmla="*/ 25208431 w 25632185"/>
              <a:gd name="connsiteY6" fmla="*/ 2740232 h 12566969"/>
              <a:gd name="connsiteX7" fmla="*/ 25180296 w 25632185"/>
              <a:gd name="connsiteY7" fmla="*/ 3584293 h 12566969"/>
              <a:gd name="connsiteX8" fmla="*/ 20738175 w 25632185"/>
              <a:gd name="connsiteY8" fmla="*/ 12426872 h 12566969"/>
              <a:gd name="connsiteX9" fmla="*/ 10387100 w 25632185"/>
              <a:gd name="connsiteY9" fmla="*/ 12566969 h 12566969"/>
              <a:gd name="connsiteX10" fmla="*/ 0 w 25632185"/>
              <a:gd name="connsiteY10" fmla="*/ 12492135 h 12566969"/>
              <a:gd name="connsiteX11" fmla="*/ 150028 w 25632185"/>
              <a:gd name="connsiteY11" fmla="*/ 138170 h 12566969"/>
              <a:gd name="connsiteX0" fmla="*/ 150028 w 25632185"/>
              <a:gd name="connsiteY0" fmla="*/ 138278 h 12567077"/>
              <a:gd name="connsiteX1" fmla="*/ 7950296 w 25632185"/>
              <a:gd name="connsiteY1" fmla="*/ 320 h 12567077"/>
              <a:gd name="connsiteX2" fmla="*/ 12097342 w 25632185"/>
              <a:gd name="connsiteY2" fmla="*/ 1600857 h 12567077"/>
              <a:gd name="connsiteX3" fmla="*/ 15689234 w 25632185"/>
              <a:gd name="connsiteY3" fmla="*/ 3453296 h 12567077"/>
              <a:gd name="connsiteX4" fmla="*/ 21553313 w 25632185"/>
              <a:gd name="connsiteY4" fmla="*/ 2697127 h 12567077"/>
              <a:gd name="connsiteX5" fmla="*/ 22746585 w 25632185"/>
              <a:gd name="connsiteY5" fmla="*/ 2655934 h 12567077"/>
              <a:gd name="connsiteX6" fmla="*/ 25208431 w 25632185"/>
              <a:gd name="connsiteY6" fmla="*/ 2740340 h 12567077"/>
              <a:gd name="connsiteX7" fmla="*/ 25180296 w 25632185"/>
              <a:gd name="connsiteY7" fmla="*/ 3584401 h 12567077"/>
              <a:gd name="connsiteX8" fmla="*/ 20738175 w 25632185"/>
              <a:gd name="connsiteY8" fmla="*/ 12426980 h 12567077"/>
              <a:gd name="connsiteX9" fmla="*/ 10387100 w 25632185"/>
              <a:gd name="connsiteY9" fmla="*/ 12567077 h 12567077"/>
              <a:gd name="connsiteX10" fmla="*/ 0 w 25632185"/>
              <a:gd name="connsiteY10" fmla="*/ 12492243 h 12567077"/>
              <a:gd name="connsiteX11" fmla="*/ 150028 w 25632185"/>
              <a:gd name="connsiteY11" fmla="*/ 138278 h 12567077"/>
              <a:gd name="connsiteX0" fmla="*/ 150028 w 25700934"/>
              <a:gd name="connsiteY0" fmla="*/ 138278 h 12567077"/>
              <a:gd name="connsiteX1" fmla="*/ 7950296 w 25700934"/>
              <a:gd name="connsiteY1" fmla="*/ 320 h 12567077"/>
              <a:gd name="connsiteX2" fmla="*/ 12097342 w 25700934"/>
              <a:gd name="connsiteY2" fmla="*/ 1600857 h 12567077"/>
              <a:gd name="connsiteX3" fmla="*/ 15689234 w 25700934"/>
              <a:gd name="connsiteY3" fmla="*/ 3453296 h 12567077"/>
              <a:gd name="connsiteX4" fmla="*/ 21553313 w 25700934"/>
              <a:gd name="connsiteY4" fmla="*/ 2697127 h 12567077"/>
              <a:gd name="connsiteX5" fmla="*/ 25208431 w 25700934"/>
              <a:gd name="connsiteY5" fmla="*/ 2740340 h 12567077"/>
              <a:gd name="connsiteX6" fmla="*/ 25180296 w 25700934"/>
              <a:gd name="connsiteY6" fmla="*/ 3584401 h 12567077"/>
              <a:gd name="connsiteX7" fmla="*/ 20738175 w 25700934"/>
              <a:gd name="connsiteY7" fmla="*/ 12426980 h 12567077"/>
              <a:gd name="connsiteX8" fmla="*/ 10387100 w 25700934"/>
              <a:gd name="connsiteY8" fmla="*/ 12567077 h 12567077"/>
              <a:gd name="connsiteX9" fmla="*/ 0 w 25700934"/>
              <a:gd name="connsiteY9" fmla="*/ 12492243 h 12567077"/>
              <a:gd name="connsiteX10" fmla="*/ 150028 w 25700934"/>
              <a:gd name="connsiteY10" fmla="*/ 138278 h 12567077"/>
              <a:gd name="connsiteX0" fmla="*/ 150028 w 25186346"/>
              <a:gd name="connsiteY0" fmla="*/ 138278 h 12567077"/>
              <a:gd name="connsiteX1" fmla="*/ 7950296 w 25186346"/>
              <a:gd name="connsiteY1" fmla="*/ 320 h 12567077"/>
              <a:gd name="connsiteX2" fmla="*/ 12097342 w 25186346"/>
              <a:gd name="connsiteY2" fmla="*/ 1600857 h 12567077"/>
              <a:gd name="connsiteX3" fmla="*/ 15689234 w 25186346"/>
              <a:gd name="connsiteY3" fmla="*/ 3453296 h 12567077"/>
              <a:gd name="connsiteX4" fmla="*/ 21553313 w 25186346"/>
              <a:gd name="connsiteY4" fmla="*/ 2697127 h 12567077"/>
              <a:gd name="connsiteX5" fmla="*/ 25180296 w 25186346"/>
              <a:gd name="connsiteY5" fmla="*/ 3584401 h 12567077"/>
              <a:gd name="connsiteX6" fmla="*/ 20738175 w 25186346"/>
              <a:gd name="connsiteY6" fmla="*/ 12426980 h 12567077"/>
              <a:gd name="connsiteX7" fmla="*/ 10387100 w 25186346"/>
              <a:gd name="connsiteY7" fmla="*/ 12567077 h 12567077"/>
              <a:gd name="connsiteX8" fmla="*/ 0 w 25186346"/>
              <a:gd name="connsiteY8" fmla="*/ 12492243 h 12567077"/>
              <a:gd name="connsiteX9" fmla="*/ 150028 w 25186346"/>
              <a:gd name="connsiteY9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2172399"/>
              <a:gd name="connsiteY0" fmla="*/ 138278 h 12567077"/>
              <a:gd name="connsiteX1" fmla="*/ 7950296 w 22172399"/>
              <a:gd name="connsiteY1" fmla="*/ 320 h 12567077"/>
              <a:gd name="connsiteX2" fmla="*/ 12097342 w 22172399"/>
              <a:gd name="connsiteY2" fmla="*/ 1600857 h 12567077"/>
              <a:gd name="connsiteX3" fmla="*/ 15689234 w 22172399"/>
              <a:gd name="connsiteY3" fmla="*/ 3453296 h 12567077"/>
              <a:gd name="connsiteX4" fmla="*/ 21553313 w 22172399"/>
              <a:gd name="connsiteY4" fmla="*/ 2697127 h 12567077"/>
              <a:gd name="connsiteX5" fmla="*/ 20738175 w 22172399"/>
              <a:gd name="connsiteY5" fmla="*/ 12426980 h 12567077"/>
              <a:gd name="connsiteX6" fmla="*/ 10387100 w 22172399"/>
              <a:gd name="connsiteY6" fmla="*/ 12567077 h 12567077"/>
              <a:gd name="connsiteX7" fmla="*/ 0 w 22172399"/>
              <a:gd name="connsiteY7" fmla="*/ 12492243 h 12567077"/>
              <a:gd name="connsiteX8" fmla="*/ 150028 w 22172399"/>
              <a:gd name="connsiteY8" fmla="*/ 138278 h 12567077"/>
              <a:gd name="connsiteX0" fmla="*/ 150028 w 21858438"/>
              <a:gd name="connsiteY0" fmla="*/ 138278 h 12567077"/>
              <a:gd name="connsiteX1" fmla="*/ 7950296 w 21858438"/>
              <a:gd name="connsiteY1" fmla="*/ 320 h 12567077"/>
              <a:gd name="connsiteX2" fmla="*/ 12097342 w 21858438"/>
              <a:gd name="connsiteY2" fmla="*/ 1600857 h 12567077"/>
              <a:gd name="connsiteX3" fmla="*/ 15689234 w 21858438"/>
              <a:gd name="connsiteY3" fmla="*/ 3453296 h 12567077"/>
              <a:gd name="connsiteX4" fmla="*/ 20923699 w 21858438"/>
              <a:gd name="connsiteY4" fmla="*/ 2762389 h 12567077"/>
              <a:gd name="connsiteX5" fmla="*/ 20738175 w 21858438"/>
              <a:gd name="connsiteY5" fmla="*/ 12426980 h 12567077"/>
              <a:gd name="connsiteX6" fmla="*/ 10387100 w 21858438"/>
              <a:gd name="connsiteY6" fmla="*/ 12567077 h 12567077"/>
              <a:gd name="connsiteX7" fmla="*/ 0 w 21858438"/>
              <a:gd name="connsiteY7" fmla="*/ 12492243 h 12567077"/>
              <a:gd name="connsiteX8" fmla="*/ 150028 w 21858438"/>
              <a:gd name="connsiteY8" fmla="*/ 138278 h 12567077"/>
              <a:gd name="connsiteX0" fmla="*/ 150028 w 21576845"/>
              <a:gd name="connsiteY0" fmla="*/ 138278 h 12567077"/>
              <a:gd name="connsiteX1" fmla="*/ 7950296 w 21576845"/>
              <a:gd name="connsiteY1" fmla="*/ 320 h 12567077"/>
              <a:gd name="connsiteX2" fmla="*/ 12097342 w 21576845"/>
              <a:gd name="connsiteY2" fmla="*/ 1600857 h 12567077"/>
              <a:gd name="connsiteX3" fmla="*/ 15689234 w 21576845"/>
              <a:gd name="connsiteY3" fmla="*/ 3453296 h 12567077"/>
              <a:gd name="connsiteX4" fmla="*/ 20923699 w 21576845"/>
              <a:gd name="connsiteY4" fmla="*/ 2762389 h 12567077"/>
              <a:gd name="connsiteX5" fmla="*/ 20738175 w 21576845"/>
              <a:gd name="connsiteY5" fmla="*/ 12426980 h 12567077"/>
              <a:gd name="connsiteX6" fmla="*/ 10387100 w 21576845"/>
              <a:gd name="connsiteY6" fmla="*/ 12567077 h 12567077"/>
              <a:gd name="connsiteX7" fmla="*/ 0 w 21576845"/>
              <a:gd name="connsiteY7" fmla="*/ 12492243 h 12567077"/>
              <a:gd name="connsiteX8" fmla="*/ 150028 w 21576845"/>
              <a:gd name="connsiteY8" fmla="*/ 138278 h 12567077"/>
              <a:gd name="connsiteX0" fmla="*/ 150028 w 20923700"/>
              <a:gd name="connsiteY0" fmla="*/ 138278 h 12567077"/>
              <a:gd name="connsiteX1" fmla="*/ 7950296 w 20923700"/>
              <a:gd name="connsiteY1" fmla="*/ 320 h 12567077"/>
              <a:gd name="connsiteX2" fmla="*/ 12097342 w 20923700"/>
              <a:gd name="connsiteY2" fmla="*/ 1600857 h 12567077"/>
              <a:gd name="connsiteX3" fmla="*/ 15689234 w 20923700"/>
              <a:gd name="connsiteY3" fmla="*/ 3453296 h 12567077"/>
              <a:gd name="connsiteX4" fmla="*/ 20923699 w 20923700"/>
              <a:gd name="connsiteY4" fmla="*/ 2762389 h 12567077"/>
              <a:gd name="connsiteX5" fmla="*/ 20738175 w 20923700"/>
              <a:gd name="connsiteY5" fmla="*/ 12426980 h 12567077"/>
              <a:gd name="connsiteX6" fmla="*/ 10387100 w 20923700"/>
              <a:gd name="connsiteY6" fmla="*/ 12567077 h 12567077"/>
              <a:gd name="connsiteX7" fmla="*/ 0 w 20923700"/>
              <a:gd name="connsiteY7" fmla="*/ 12492243 h 12567077"/>
              <a:gd name="connsiteX8" fmla="*/ 150028 w 20923700"/>
              <a:gd name="connsiteY8" fmla="*/ 138278 h 12567077"/>
              <a:gd name="connsiteX0" fmla="*/ 150028 w 20923699"/>
              <a:gd name="connsiteY0" fmla="*/ 790715 h 13219514"/>
              <a:gd name="connsiteX1" fmla="*/ 7100318 w 20923699"/>
              <a:gd name="connsiteY1" fmla="*/ 139 h 13219514"/>
              <a:gd name="connsiteX2" fmla="*/ 12097342 w 20923699"/>
              <a:gd name="connsiteY2" fmla="*/ 2253294 h 13219514"/>
              <a:gd name="connsiteX3" fmla="*/ 15689234 w 20923699"/>
              <a:gd name="connsiteY3" fmla="*/ 4105733 h 13219514"/>
              <a:gd name="connsiteX4" fmla="*/ 20923699 w 20923699"/>
              <a:gd name="connsiteY4" fmla="*/ 3414826 h 13219514"/>
              <a:gd name="connsiteX5" fmla="*/ 20738175 w 20923699"/>
              <a:gd name="connsiteY5" fmla="*/ 13079417 h 13219514"/>
              <a:gd name="connsiteX6" fmla="*/ 10387100 w 20923699"/>
              <a:gd name="connsiteY6" fmla="*/ 13219514 h 13219514"/>
              <a:gd name="connsiteX7" fmla="*/ 0 w 20923699"/>
              <a:gd name="connsiteY7" fmla="*/ 13144680 h 13219514"/>
              <a:gd name="connsiteX8" fmla="*/ 150028 w 20923699"/>
              <a:gd name="connsiteY8" fmla="*/ 790715 h 13219514"/>
              <a:gd name="connsiteX0" fmla="*/ 4053631 w 20923699"/>
              <a:gd name="connsiteY0" fmla="*/ 203360 h 13219515"/>
              <a:gd name="connsiteX1" fmla="*/ 7100318 w 20923699"/>
              <a:gd name="connsiteY1" fmla="*/ 140 h 13219515"/>
              <a:gd name="connsiteX2" fmla="*/ 12097342 w 20923699"/>
              <a:gd name="connsiteY2" fmla="*/ 2253295 h 13219515"/>
              <a:gd name="connsiteX3" fmla="*/ 15689234 w 20923699"/>
              <a:gd name="connsiteY3" fmla="*/ 4105734 h 13219515"/>
              <a:gd name="connsiteX4" fmla="*/ 20923699 w 20923699"/>
              <a:gd name="connsiteY4" fmla="*/ 3414827 h 13219515"/>
              <a:gd name="connsiteX5" fmla="*/ 20738175 w 20923699"/>
              <a:gd name="connsiteY5" fmla="*/ 13079418 h 13219515"/>
              <a:gd name="connsiteX6" fmla="*/ 10387100 w 20923699"/>
              <a:gd name="connsiteY6" fmla="*/ 13219515 h 13219515"/>
              <a:gd name="connsiteX7" fmla="*/ 0 w 20923699"/>
              <a:gd name="connsiteY7" fmla="*/ 13144681 h 13219515"/>
              <a:gd name="connsiteX8" fmla="*/ 4053631 w 20923699"/>
              <a:gd name="connsiteY8" fmla="*/ 203360 h 13219515"/>
              <a:gd name="connsiteX0" fmla="*/ 15542 w 16885610"/>
              <a:gd name="connsiteY0" fmla="*/ 203360 h 13553173"/>
              <a:gd name="connsiteX1" fmla="*/ 3062229 w 16885610"/>
              <a:gd name="connsiteY1" fmla="*/ 140 h 13553173"/>
              <a:gd name="connsiteX2" fmla="*/ 8059253 w 16885610"/>
              <a:gd name="connsiteY2" fmla="*/ 2253295 h 13553173"/>
              <a:gd name="connsiteX3" fmla="*/ 11651145 w 16885610"/>
              <a:gd name="connsiteY3" fmla="*/ 4105734 h 13553173"/>
              <a:gd name="connsiteX4" fmla="*/ 16885610 w 16885610"/>
              <a:gd name="connsiteY4" fmla="*/ 3414827 h 13553173"/>
              <a:gd name="connsiteX5" fmla="*/ 16700086 w 16885610"/>
              <a:gd name="connsiteY5" fmla="*/ 13079418 h 13553173"/>
              <a:gd name="connsiteX6" fmla="*/ 6349011 w 16885610"/>
              <a:gd name="connsiteY6" fmla="*/ 13219515 h 13553173"/>
              <a:gd name="connsiteX7" fmla="*/ 22918 w 16885610"/>
              <a:gd name="connsiteY7" fmla="*/ 8250048 h 13553173"/>
              <a:gd name="connsiteX8" fmla="*/ 15542 w 16885610"/>
              <a:gd name="connsiteY8" fmla="*/ 203360 h 13553173"/>
              <a:gd name="connsiteX0" fmla="*/ 15542 w 16885610"/>
              <a:gd name="connsiteY0" fmla="*/ 203360 h 13197966"/>
              <a:gd name="connsiteX1" fmla="*/ 3062229 w 16885610"/>
              <a:gd name="connsiteY1" fmla="*/ 140 h 13197966"/>
              <a:gd name="connsiteX2" fmla="*/ 8059253 w 16885610"/>
              <a:gd name="connsiteY2" fmla="*/ 2253295 h 13197966"/>
              <a:gd name="connsiteX3" fmla="*/ 11651145 w 16885610"/>
              <a:gd name="connsiteY3" fmla="*/ 4105734 h 13197966"/>
              <a:gd name="connsiteX4" fmla="*/ 16885610 w 16885610"/>
              <a:gd name="connsiteY4" fmla="*/ 3414827 h 13197966"/>
              <a:gd name="connsiteX5" fmla="*/ 16700086 w 16885610"/>
              <a:gd name="connsiteY5" fmla="*/ 13079418 h 13197966"/>
              <a:gd name="connsiteX6" fmla="*/ 22918 w 16885610"/>
              <a:gd name="connsiteY6" fmla="*/ 8250048 h 13197966"/>
              <a:gd name="connsiteX7" fmla="*/ 15542 w 16885610"/>
              <a:gd name="connsiteY7" fmla="*/ 203360 h 13197966"/>
              <a:gd name="connsiteX0" fmla="*/ 15542 w 20635997"/>
              <a:gd name="connsiteY0" fmla="*/ 203360 h 9397821"/>
              <a:gd name="connsiteX1" fmla="*/ 3062229 w 20635997"/>
              <a:gd name="connsiteY1" fmla="*/ 140 h 9397821"/>
              <a:gd name="connsiteX2" fmla="*/ 8059253 w 20635997"/>
              <a:gd name="connsiteY2" fmla="*/ 2253295 h 9397821"/>
              <a:gd name="connsiteX3" fmla="*/ 11651145 w 20635997"/>
              <a:gd name="connsiteY3" fmla="*/ 4105734 h 9397821"/>
              <a:gd name="connsiteX4" fmla="*/ 16885610 w 20635997"/>
              <a:gd name="connsiteY4" fmla="*/ 3414827 h 9397821"/>
              <a:gd name="connsiteX5" fmla="*/ 20635170 w 20635997"/>
              <a:gd name="connsiteY5" fmla="*/ 8217415 h 9397821"/>
              <a:gd name="connsiteX6" fmla="*/ 22918 w 20635997"/>
              <a:gd name="connsiteY6" fmla="*/ 8250048 h 9397821"/>
              <a:gd name="connsiteX7" fmla="*/ 15542 w 20635997"/>
              <a:gd name="connsiteY7" fmla="*/ 203360 h 9397821"/>
              <a:gd name="connsiteX0" fmla="*/ 15542 w 20635997"/>
              <a:gd name="connsiteY0" fmla="*/ 203360 h 9158693"/>
              <a:gd name="connsiteX1" fmla="*/ 3062229 w 20635997"/>
              <a:gd name="connsiteY1" fmla="*/ 140 h 9158693"/>
              <a:gd name="connsiteX2" fmla="*/ 8059253 w 20635997"/>
              <a:gd name="connsiteY2" fmla="*/ 2253295 h 9158693"/>
              <a:gd name="connsiteX3" fmla="*/ 11651145 w 20635997"/>
              <a:gd name="connsiteY3" fmla="*/ 4105734 h 9158693"/>
              <a:gd name="connsiteX4" fmla="*/ 16885610 w 20635997"/>
              <a:gd name="connsiteY4" fmla="*/ 3414827 h 9158693"/>
              <a:gd name="connsiteX5" fmla="*/ 20635170 w 20635997"/>
              <a:gd name="connsiteY5" fmla="*/ 8217415 h 9158693"/>
              <a:gd name="connsiteX6" fmla="*/ 22918 w 20635997"/>
              <a:gd name="connsiteY6" fmla="*/ 8250048 h 9158693"/>
              <a:gd name="connsiteX7" fmla="*/ 15542 w 20635997"/>
              <a:gd name="connsiteY7" fmla="*/ 203360 h 9158693"/>
              <a:gd name="connsiteX0" fmla="*/ 15542 w 20635997"/>
              <a:gd name="connsiteY0" fmla="*/ 203360 h 8258469"/>
              <a:gd name="connsiteX1" fmla="*/ 3062229 w 20635997"/>
              <a:gd name="connsiteY1" fmla="*/ 140 h 8258469"/>
              <a:gd name="connsiteX2" fmla="*/ 8059253 w 20635997"/>
              <a:gd name="connsiteY2" fmla="*/ 2253295 h 8258469"/>
              <a:gd name="connsiteX3" fmla="*/ 11651145 w 20635997"/>
              <a:gd name="connsiteY3" fmla="*/ 4105734 h 8258469"/>
              <a:gd name="connsiteX4" fmla="*/ 16885610 w 20635997"/>
              <a:gd name="connsiteY4" fmla="*/ 3414827 h 8258469"/>
              <a:gd name="connsiteX5" fmla="*/ 20635170 w 20635997"/>
              <a:gd name="connsiteY5" fmla="*/ 8217415 h 8258469"/>
              <a:gd name="connsiteX6" fmla="*/ 22918 w 20635997"/>
              <a:gd name="connsiteY6" fmla="*/ 8250048 h 8258469"/>
              <a:gd name="connsiteX7" fmla="*/ 15542 w 20635997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5978"/>
              <a:gd name="connsiteY0" fmla="*/ 203360 h 8258469"/>
              <a:gd name="connsiteX1" fmla="*/ 3062229 w 20635978"/>
              <a:gd name="connsiteY1" fmla="*/ 140 h 8258469"/>
              <a:gd name="connsiteX2" fmla="*/ 8059253 w 20635978"/>
              <a:gd name="connsiteY2" fmla="*/ 2253295 h 8258469"/>
              <a:gd name="connsiteX3" fmla="*/ 11651145 w 20635978"/>
              <a:gd name="connsiteY3" fmla="*/ 4105734 h 8258469"/>
              <a:gd name="connsiteX4" fmla="*/ 16791168 w 20635978"/>
              <a:gd name="connsiteY4" fmla="*/ 3316935 h 8258469"/>
              <a:gd name="connsiteX5" fmla="*/ 20635170 w 20635978"/>
              <a:gd name="connsiteY5" fmla="*/ 8217415 h 8258469"/>
              <a:gd name="connsiteX6" fmla="*/ 22918 w 20635978"/>
              <a:gd name="connsiteY6" fmla="*/ 8250048 h 8258469"/>
              <a:gd name="connsiteX7" fmla="*/ 15542 w 20635978"/>
              <a:gd name="connsiteY7" fmla="*/ 203360 h 8258469"/>
              <a:gd name="connsiteX0" fmla="*/ 15542 w 20636816"/>
              <a:gd name="connsiteY0" fmla="*/ 203360 h 8258469"/>
              <a:gd name="connsiteX1" fmla="*/ 3062229 w 20636816"/>
              <a:gd name="connsiteY1" fmla="*/ 140 h 8258469"/>
              <a:gd name="connsiteX2" fmla="*/ 8059253 w 20636816"/>
              <a:gd name="connsiteY2" fmla="*/ 2253295 h 8258469"/>
              <a:gd name="connsiteX3" fmla="*/ 11651145 w 20636816"/>
              <a:gd name="connsiteY3" fmla="*/ 4105734 h 8258469"/>
              <a:gd name="connsiteX4" fmla="*/ 16791168 w 20636816"/>
              <a:gd name="connsiteY4" fmla="*/ 3316935 h 8258469"/>
              <a:gd name="connsiteX5" fmla="*/ 20635170 w 20636816"/>
              <a:gd name="connsiteY5" fmla="*/ 8217415 h 8258469"/>
              <a:gd name="connsiteX6" fmla="*/ 22918 w 20636816"/>
              <a:gd name="connsiteY6" fmla="*/ 8250048 h 8258469"/>
              <a:gd name="connsiteX7" fmla="*/ 15542 w 20636816"/>
              <a:gd name="connsiteY7" fmla="*/ 203360 h 8258469"/>
              <a:gd name="connsiteX0" fmla="*/ 15542 w 20637153"/>
              <a:gd name="connsiteY0" fmla="*/ 203360 h 8258469"/>
              <a:gd name="connsiteX1" fmla="*/ 3062229 w 20637153"/>
              <a:gd name="connsiteY1" fmla="*/ 140 h 8258469"/>
              <a:gd name="connsiteX2" fmla="*/ 8059253 w 20637153"/>
              <a:gd name="connsiteY2" fmla="*/ 2253295 h 8258469"/>
              <a:gd name="connsiteX3" fmla="*/ 11651145 w 20637153"/>
              <a:gd name="connsiteY3" fmla="*/ 4105734 h 8258469"/>
              <a:gd name="connsiteX4" fmla="*/ 17137455 w 20637153"/>
              <a:gd name="connsiteY4" fmla="*/ 4720063 h 8258469"/>
              <a:gd name="connsiteX5" fmla="*/ 20635170 w 20637153"/>
              <a:gd name="connsiteY5" fmla="*/ 8217415 h 8258469"/>
              <a:gd name="connsiteX6" fmla="*/ 22918 w 20637153"/>
              <a:gd name="connsiteY6" fmla="*/ 8250048 h 8258469"/>
              <a:gd name="connsiteX7" fmla="*/ 15542 w 20637153"/>
              <a:gd name="connsiteY7" fmla="*/ 203360 h 8258469"/>
              <a:gd name="connsiteX0" fmla="*/ 15542 w 17386682"/>
              <a:gd name="connsiteY0" fmla="*/ 203360 h 8258469"/>
              <a:gd name="connsiteX1" fmla="*/ 3062229 w 17386682"/>
              <a:gd name="connsiteY1" fmla="*/ 140 h 8258469"/>
              <a:gd name="connsiteX2" fmla="*/ 8059253 w 17386682"/>
              <a:gd name="connsiteY2" fmla="*/ 2253295 h 8258469"/>
              <a:gd name="connsiteX3" fmla="*/ 11651145 w 17386682"/>
              <a:gd name="connsiteY3" fmla="*/ 4105734 h 8258469"/>
              <a:gd name="connsiteX4" fmla="*/ 17137455 w 17386682"/>
              <a:gd name="connsiteY4" fmla="*/ 4720063 h 8258469"/>
              <a:gd name="connsiteX5" fmla="*/ 16479722 w 17386682"/>
              <a:gd name="connsiteY5" fmla="*/ 8217415 h 8258469"/>
              <a:gd name="connsiteX6" fmla="*/ 22918 w 17386682"/>
              <a:gd name="connsiteY6" fmla="*/ 8250048 h 8258469"/>
              <a:gd name="connsiteX7" fmla="*/ 15542 w 17386682"/>
              <a:gd name="connsiteY7" fmla="*/ 203360 h 8258469"/>
              <a:gd name="connsiteX0" fmla="*/ 15542 w 16480978"/>
              <a:gd name="connsiteY0" fmla="*/ 203360 h 8258469"/>
              <a:gd name="connsiteX1" fmla="*/ 3062229 w 16480978"/>
              <a:gd name="connsiteY1" fmla="*/ 140 h 8258469"/>
              <a:gd name="connsiteX2" fmla="*/ 8059253 w 16480978"/>
              <a:gd name="connsiteY2" fmla="*/ 2253295 h 8258469"/>
              <a:gd name="connsiteX3" fmla="*/ 11651145 w 16480978"/>
              <a:gd name="connsiteY3" fmla="*/ 4105734 h 8258469"/>
              <a:gd name="connsiteX4" fmla="*/ 13139411 w 16480978"/>
              <a:gd name="connsiteY4" fmla="*/ 5405312 h 8258469"/>
              <a:gd name="connsiteX5" fmla="*/ 16479722 w 16480978"/>
              <a:gd name="connsiteY5" fmla="*/ 8217415 h 8258469"/>
              <a:gd name="connsiteX6" fmla="*/ 22918 w 16480978"/>
              <a:gd name="connsiteY6" fmla="*/ 8250048 h 8258469"/>
              <a:gd name="connsiteX7" fmla="*/ 15542 w 16480978"/>
              <a:gd name="connsiteY7" fmla="*/ 203360 h 8258469"/>
              <a:gd name="connsiteX0" fmla="*/ 15542 w 16479722"/>
              <a:gd name="connsiteY0" fmla="*/ 203360 h 8258469"/>
              <a:gd name="connsiteX1" fmla="*/ 3062229 w 16479722"/>
              <a:gd name="connsiteY1" fmla="*/ 140 h 8258469"/>
              <a:gd name="connsiteX2" fmla="*/ 8059253 w 16479722"/>
              <a:gd name="connsiteY2" fmla="*/ 2253295 h 8258469"/>
              <a:gd name="connsiteX3" fmla="*/ 11651145 w 16479722"/>
              <a:gd name="connsiteY3" fmla="*/ 4105734 h 8258469"/>
              <a:gd name="connsiteX4" fmla="*/ 13139411 w 16479722"/>
              <a:gd name="connsiteY4" fmla="*/ 5405312 h 8258469"/>
              <a:gd name="connsiteX5" fmla="*/ 16479722 w 16479722"/>
              <a:gd name="connsiteY5" fmla="*/ 8217415 h 8258469"/>
              <a:gd name="connsiteX6" fmla="*/ 22918 w 16479722"/>
              <a:gd name="connsiteY6" fmla="*/ 8250048 h 8258469"/>
              <a:gd name="connsiteX7" fmla="*/ 15542 w 16479722"/>
              <a:gd name="connsiteY7" fmla="*/ 203360 h 8258469"/>
              <a:gd name="connsiteX0" fmla="*/ 15542 w 16479722"/>
              <a:gd name="connsiteY0" fmla="*/ 203382 h 8258491"/>
              <a:gd name="connsiteX1" fmla="*/ 3062229 w 16479722"/>
              <a:gd name="connsiteY1" fmla="*/ 162 h 8258491"/>
              <a:gd name="connsiteX2" fmla="*/ 8059253 w 16479722"/>
              <a:gd name="connsiteY2" fmla="*/ 2253317 h 8258491"/>
              <a:gd name="connsiteX3" fmla="*/ 13139411 w 16479722"/>
              <a:gd name="connsiteY3" fmla="*/ 5405334 h 8258491"/>
              <a:gd name="connsiteX4" fmla="*/ 16479722 w 16479722"/>
              <a:gd name="connsiteY4" fmla="*/ 8217437 h 8258491"/>
              <a:gd name="connsiteX5" fmla="*/ 22918 w 16479722"/>
              <a:gd name="connsiteY5" fmla="*/ 8250070 h 8258491"/>
              <a:gd name="connsiteX6" fmla="*/ 15542 w 16479722"/>
              <a:gd name="connsiteY6" fmla="*/ 203382 h 8258491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65 h 8258474"/>
              <a:gd name="connsiteX1" fmla="*/ 3062229 w 16479722"/>
              <a:gd name="connsiteY1" fmla="*/ 145 h 8258474"/>
              <a:gd name="connsiteX2" fmla="*/ 8059253 w 16479722"/>
              <a:gd name="connsiteY2" fmla="*/ 2253300 h 8258474"/>
              <a:gd name="connsiteX3" fmla="*/ 11785742 w 16479722"/>
              <a:gd name="connsiteY3" fmla="*/ 4393759 h 8258474"/>
              <a:gd name="connsiteX4" fmla="*/ 16479722 w 16479722"/>
              <a:gd name="connsiteY4" fmla="*/ 8217420 h 8258474"/>
              <a:gd name="connsiteX5" fmla="*/ 22918 w 16479722"/>
              <a:gd name="connsiteY5" fmla="*/ 8250053 h 8258474"/>
              <a:gd name="connsiteX6" fmla="*/ 15542 w 16479722"/>
              <a:gd name="connsiteY6" fmla="*/ 203365 h 8258474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376 h 8258485"/>
              <a:gd name="connsiteX1" fmla="*/ 3062229 w 16479722"/>
              <a:gd name="connsiteY1" fmla="*/ 156 h 8258485"/>
              <a:gd name="connsiteX2" fmla="*/ 8059253 w 16479722"/>
              <a:gd name="connsiteY2" fmla="*/ 2253311 h 8258485"/>
              <a:gd name="connsiteX3" fmla="*/ 11659819 w 16479722"/>
              <a:gd name="connsiteY3" fmla="*/ 5111650 h 8258485"/>
              <a:gd name="connsiteX4" fmla="*/ 16479722 w 16479722"/>
              <a:gd name="connsiteY4" fmla="*/ 8217431 h 8258485"/>
              <a:gd name="connsiteX5" fmla="*/ 22918 w 16479722"/>
              <a:gd name="connsiteY5" fmla="*/ 8250064 h 8258485"/>
              <a:gd name="connsiteX6" fmla="*/ 15542 w 16479722"/>
              <a:gd name="connsiteY6" fmla="*/ 203376 h 8258485"/>
              <a:gd name="connsiteX0" fmla="*/ 15542 w 16479722"/>
              <a:gd name="connsiteY0" fmla="*/ 203220 h 8258329"/>
              <a:gd name="connsiteX1" fmla="*/ 3062229 w 16479722"/>
              <a:gd name="connsiteY1" fmla="*/ 0 h 8258329"/>
              <a:gd name="connsiteX2" fmla="*/ 11659819 w 16479722"/>
              <a:gd name="connsiteY2" fmla="*/ 5111494 h 8258329"/>
              <a:gd name="connsiteX3" fmla="*/ 16479722 w 16479722"/>
              <a:gd name="connsiteY3" fmla="*/ 8217275 h 8258329"/>
              <a:gd name="connsiteX4" fmla="*/ 22918 w 16479722"/>
              <a:gd name="connsiteY4" fmla="*/ 8249908 h 8258329"/>
              <a:gd name="connsiteX5" fmla="*/ 15542 w 16479722"/>
              <a:gd name="connsiteY5" fmla="*/ 203220 h 8258329"/>
              <a:gd name="connsiteX0" fmla="*/ 15542 w 16479722"/>
              <a:gd name="connsiteY0" fmla="*/ 499797 h 8554906"/>
              <a:gd name="connsiteX1" fmla="*/ 3062229 w 16479722"/>
              <a:gd name="connsiteY1" fmla="*/ 296577 h 8554906"/>
              <a:gd name="connsiteX2" fmla="*/ 11659819 w 16479722"/>
              <a:gd name="connsiteY2" fmla="*/ 5408071 h 8554906"/>
              <a:gd name="connsiteX3" fmla="*/ 16479722 w 16479722"/>
              <a:gd name="connsiteY3" fmla="*/ 8513852 h 8554906"/>
              <a:gd name="connsiteX4" fmla="*/ 22918 w 16479722"/>
              <a:gd name="connsiteY4" fmla="*/ 8546485 h 8554906"/>
              <a:gd name="connsiteX5" fmla="*/ 15542 w 16479722"/>
              <a:gd name="connsiteY5" fmla="*/ 499797 h 8554906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447379 w 16479722"/>
              <a:gd name="connsiteY1" fmla="*/ 195041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36263 w 16479722"/>
              <a:gd name="connsiteY1" fmla="*/ 3059870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6178816 w 16479722"/>
              <a:gd name="connsiteY1" fmla="*/ 3027239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1659819 w 16479722"/>
              <a:gd name="connsiteY2" fmla="*/ 4908274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675125 w 16479722"/>
              <a:gd name="connsiteY1" fmla="*/ 2994608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100548 w 16479722"/>
              <a:gd name="connsiteY2" fmla="*/ 4418811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5014031 w 16479722"/>
              <a:gd name="connsiteY1" fmla="*/ 3647226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541278 w 16479722"/>
              <a:gd name="connsiteY2" fmla="*/ 461459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699224 w 16479722"/>
              <a:gd name="connsiteY1" fmla="*/ 4071427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973536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5542 w 16479722"/>
              <a:gd name="connsiteY0" fmla="*/ 0 h 8055109"/>
              <a:gd name="connsiteX1" fmla="*/ 4195534 w 16479722"/>
              <a:gd name="connsiteY1" fmla="*/ 4528260 h 8055109"/>
              <a:gd name="connsiteX2" fmla="*/ 12320913 w 16479722"/>
              <a:gd name="connsiteY2" fmla="*/ 4679859 h 8055109"/>
              <a:gd name="connsiteX3" fmla="*/ 16479722 w 16479722"/>
              <a:gd name="connsiteY3" fmla="*/ 8014055 h 8055109"/>
              <a:gd name="connsiteX4" fmla="*/ 22918 w 16479722"/>
              <a:gd name="connsiteY4" fmla="*/ 8046688 h 8055109"/>
              <a:gd name="connsiteX5" fmla="*/ 15542 w 16479722"/>
              <a:gd name="connsiteY5" fmla="*/ 0 h 8055109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  <a:gd name="connsiteX0" fmla="*/ 10835 w 16537977"/>
              <a:gd name="connsiteY0" fmla="*/ 0 h 6717243"/>
              <a:gd name="connsiteX1" fmla="*/ 4253789 w 16537977"/>
              <a:gd name="connsiteY1" fmla="*/ 3190394 h 6717243"/>
              <a:gd name="connsiteX2" fmla="*/ 12379168 w 16537977"/>
              <a:gd name="connsiteY2" fmla="*/ 3341993 h 6717243"/>
              <a:gd name="connsiteX3" fmla="*/ 16537977 w 16537977"/>
              <a:gd name="connsiteY3" fmla="*/ 6676189 h 6717243"/>
              <a:gd name="connsiteX4" fmla="*/ 81173 w 16537977"/>
              <a:gd name="connsiteY4" fmla="*/ 6708822 h 6717243"/>
              <a:gd name="connsiteX5" fmla="*/ 10835 w 16537977"/>
              <a:gd name="connsiteY5" fmla="*/ 0 h 6717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37977" h="6717243">
                <a:moveTo>
                  <a:pt x="10835" y="0"/>
                </a:moveTo>
                <a:cubicBezTo>
                  <a:pt x="1136507" y="1692320"/>
                  <a:pt x="2192400" y="2633395"/>
                  <a:pt x="4253789" y="3190394"/>
                </a:cubicBezTo>
                <a:cubicBezTo>
                  <a:pt x="6315178" y="3747393"/>
                  <a:pt x="10331803" y="2761027"/>
                  <a:pt x="12379168" y="3341993"/>
                </a:cubicBezTo>
                <a:cubicBezTo>
                  <a:pt x="14426533" y="3922959"/>
                  <a:pt x="15408348" y="4933305"/>
                  <a:pt x="16537977" y="6676189"/>
                </a:cubicBezTo>
                <a:cubicBezTo>
                  <a:pt x="13601605" y="6503133"/>
                  <a:pt x="3900792" y="6766455"/>
                  <a:pt x="81173" y="6708822"/>
                </a:cubicBezTo>
                <a:cubicBezTo>
                  <a:pt x="132665" y="3740005"/>
                  <a:pt x="-44493" y="2549697"/>
                  <a:pt x="10835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8" name="Picture 7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64A08AD3-316F-1E9A-BD6E-56D86FDCE3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003" y="6373697"/>
            <a:ext cx="1523809" cy="1511111"/>
          </a:xfrm>
          <a:prstGeom prst="rect">
            <a:avLst/>
          </a:prstGeom>
        </p:spPr>
      </p:pic>
      <p:pic>
        <p:nvPicPr>
          <p:cNvPr id="9" name="Picture 8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EFEC847C-FB1E-EE10-E1F7-AB4F989E5F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87" y="211729"/>
            <a:ext cx="1511111" cy="1511111"/>
          </a:xfrm>
          <a:prstGeom prst="rect">
            <a:avLst/>
          </a:prstGeom>
        </p:spPr>
      </p:pic>
      <p:sp>
        <p:nvSpPr>
          <p:cNvPr id="3" name="Underrubrik 2">
            <a:extLst>
              <a:ext uri="{FF2B5EF4-FFF2-40B4-BE49-F238E27FC236}">
                <a16:creationId xmlns:a16="http://schemas.microsoft.com/office/drawing/2014/main" id="{A519C612-36F1-A53B-CBA9-BE1DCC40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85999" y="6569550"/>
            <a:ext cx="13716000" cy="590931"/>
          </a:xfrm>
        </p:spPr>
        <p:txBody>
          <a:bodyPr>
            <a:spAutoFit/>
          </a:bodyPr>
          <a:lstStyle>
            <a:lvl1pPr marL="0" indent="0" algn="ctr">
              <a:buNone/>
              <a:defRPr sz="3600" b="1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sv-SE" err="1"/>
              <a:t>Write</a:t>
            </a:r>
            <a:r>
              <a:rPr lang="sv-SE"/>
              <a:t> a </a:t>
            </a:r>
            <a:r>
              <a:rPr lang="sv-SE" err="1"/>
              <a:t>subheading</a:t>
            </a:r>
            <a:r>
              <a:rPr lang="sv-SE"/>
              <a:t> </a:t>
            </a:r>
            <a:r>
              <a:rPr lang="sv-SE" err="1"/>
              <a:t>here</a:t>
            </a:r>
            <a:endParaRPr lang="sv-SE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6F7DAB0-238E-5A14-B3BE-4C07CDA2FD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91" y="4107975"/>
            <a:ext cx="9250303" cy="169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88656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eaker Dark gradient">
    <p:bg>
      <p:bgPr>
        <a:gradFill>
          <a:gsLst>
            <a:gs pos="100000">
              <a:srgbClr val="063D37"/>
            </a:gs>
            <a:gs pos="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pic>
        <p:nvPicPr>
          <p:cNvPr id="4" name="Picture 15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523B297E-6B13-CFC6-64A8-9A5B6CDD7CC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249" y="7121637"/>
            <a:ext cx="1523809" cy="1498413"/>
          </a:xfrm>
          <a:prstGeom prst="rect">
            <a:avLst/>
          </a:prstGeom>
        </p:spPr>
      </p:pic>
      <p:pic>
        <p:nvPicPr>
          <p:cNvPr id="8" name="Picture 17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4645ECEF-0147-F917-8270-A438D8161FA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471" y="1241649"/>
            <a:ext cx="1511111" cy="1498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638D93-5100-7167-3C0E-8C04AC281EC5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0B091B6-6BD1-0BCF-489E-D519AB1567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319" y="2740062"/>
            <a:ext cx="8490163" cy="17799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sv-SE" err="1">
                <a:latin typeface="+mj-lt"/>
              </a:rPr>
              <a:t>Write</a:t>
            </a:r>
            <a:r>
              <a:rPr lang="sv-SE">
                <a:latin typeface="+mj-lt"/>
              </a:rPr>
              <a:t> a </a:t>
            </a:r>
            <a:r>
              <a:rPr lang="sv-SE" err="1">
                <a:latin typeface="+mj-lt"/>
              </a:rPr>
              <a:t>primary</a:t>
            </a:r>
            <a:br>
              <a:rPr lang="sv-SE">
                <a:latin typeface="+mj-lt"/>
              </a:rPr>
            </a:br>
            <a:r>
              <a:rPr lang="sv-SE" err="1">
                <a:latin typeface="+mj-lt"/>
              </a:rPr>
              <a:t>heading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here</a:t>
            </a:r>
            <a:endParaRPr lang="en-GB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76DDEE1-5506-1D76-EC1F-B97347515E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1319" y="5143500"/>
            <a:ext cx="5476370" cy="424732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E838D9-F628-4B1A-6B96-68C7446986A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319" y="5627085"/>
            <a:ext cx="5476370" cy="1398630"/>
          </a:xfr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 of speaker…</a:t>
            </a:r>
            <a:endParaRPr lang="en-S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45956F4-8FB6-8436-A9B0-0EA0D3A9606A}"/>
              </a:ext>
            </a:extLst>
          </p:cNvPr>
          <p:cNvSpPr/>
          <p:nvPr userDrawn="1"/>
        </p:nvSpPr>
        <p:spPr>
          <a:xfrm>
            <a:off x="9650578" y="970558"/>
            <a:ext cx="7978034" cy="7848647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FC1C6AB-0C94-2DC0-8579-77701B7B8B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841904" y="970558"/>
            <a:ext cx="7622678" cy="7848646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08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eaker Green gradient">
    <p:bg>
      <p:bgPr>
        <a:gradFill>
          <a:gsLst>
            <a:gs pos="0">
              <a:schemeClr val="accent2">
                <a:lumMod val="80000"/>
              </a:schemeClr>
            </a:gs>
            <a:gs pos="100000">
              <a:schemeClr val="tx2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A969C79-8853-83AA-BD2F-BD1DC3AD2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4" y="9467395"/>
            <a:ext cx="2279176" cy="417440"/>
          </a:xfrm>
          <a:prstGeom prst="rect">
            <a:avLst/>
          </a:prstGeom>
        </p:spPr>
      </p:pic>
      <p:pic>
        <p:nvPicPr>
          <p:cNvPr id="2" name="Picture 20" descr="A black and white background with white dots&#10;&#10;Description automatically generated">
            <a:extLst>
              <a:ext uri="{FF2B5EF4-FFF2-40B4-BE49-F238E27FC236}">
                <a16:creationId xmlns:a16="http://schemas.microsoft.com/office/drawing/2014/main" id="{41EE6444-8C72-4A54-13F0-C161E4A1DC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47" y="7121637"/>
            <a:ext cx="1511111" cy="1498413"/>
          </a:xfrm>
          <a:prstGeom prst="rect">
            <a:avLst/>
          </a:prstGeom>
        </p:spPr>
      </p:pic>
      <p:pic>
        <p:nvPicPr>
          <p:cNvPr id="9" name="Picture 8" descr="A black and white background with many dots&#10;&#10;Description automatically generated">
            <a:extLst>
              <a:ext uri="{FF2B5EF4-FFF2-40B4-BE49-F238E27FC236}">
                <a16:creationId xmlns:a16="http://schemas.microsoft.com/office/drawing/2014/main" id="{E89E86D9-6B94-93F9-F952-AAE756E67F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471" y="1241649"/>
            <a:ext cx="1523809" cy="14984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44584-7AC5-122D-D944-E63CF20EC996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Relationships that matter. Revenue that grows.</a:t>
            </a:r>
            <a:endParaRPr lang="en-SE" sz="1800">
              <a:solidFill>
                <a:schemeClr val="bg1"/>
              </a:solidFill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56EF884C-BFB8-9A96-C433-C09CC836F4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319" y="2740062"/>
            <a:ext cx="8490163" cy="17799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sv-SE" err="1">
                <a:latin typeface="+mj-lt"/>
              </a:rPr>
              <a:t>Write</a:t>
            </a:r>
            <a:r>
              <a:rPr lang="sv-SE">
                <a:latin typeface="+mj-lt"/>
              </a:rPr>
              <a:t> a </a:t>
            </a:r>
            <a:r>
              <a:rPr lang="sv-SE" err="1">
                <a:latin typeface="+mj-lt"/>
              </a:rPr>
              <a:t>primary</a:t>
            </a:r>
            <a:br>
              <a:rPr lang="sv-SE">
                <a:latin typeface="+mj-lt"/>
              </a:rPr>
            </a:br>
            <a:r>
              <a:rPr lang="sv-SE" err="1">
                <a:latin typeface="+mj-lt"/>
              </a:rPr>
              <a:t>heading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here</a:t>
            </a:r>
            <a:endParaRPr lang="en-GB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5C152E8E-4D73-8198-B529-7206369239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1319" y="5143500"/>
            <a:ext cx="5476370" cy="424732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308E97-C38A-A978-651F-90EDC12A76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319" y="5627085"/>
            <a:ext cx="5476370" cy="1398630"/>
          </a:xfr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Title or description of speaker…</a:t>
            </a:r>
            <a:endParaRPr lang="en-SE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94B4F0-40E6-4AFA-F484-A2B6E915AACF}"/>
              </a:ext>
            </a:extLst>
          </p:cNvPr>
          <p:cNvSpPr/>
          <p:nvPr userDrawn="1"/>
        </p:nvSpPr>
        <p:spPr>
          <a:xfrm>
            <a:off x="9650578" y="970558"/>
            <a:ext cx="7978034" cy="7848647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A730DD4E-61BD-7264-70DB-A3D4782B476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841904" y="970558"/>
            <a:ext cx="7622678" cy="7848646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5448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eaker Light gradient">
    <p:bg>
      <p:bgPr>
        <a:gradFill>
          <a:gsLst>
            <a:gs pos="100000">
              <a:schemeClr val="accent6"/>
            </a:gs>
            <a:gs pos="0">
              <a:schemeClr val="bg1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23E6294-E6E5-6D3D-29E5-DEC6FFBB2C52}"/>
              </a:ext>
            </a:extLst>
          </p:cNvPr>
          <p:cNvSpPr/>
          <p:nvPr userDrawn="1"/>
        </p:nvSpPr>
        <p:spPr>
          <a:xfrm>
            <a:off x="9650578" y="970558"/>
            <a:ext cx="7978034" cy="7848647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81A0CDFC-F788-F64C-768F-7080AC9A67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471" y="1241649"/>
            <a:ext cx="1523809" cy="1511111"/>
          </a:xfrm>
          <a:prstGeom prst="rect">
            <a:avLst/>
          </a:prstGeom>
        </p:spPr>
      </p:pic>
      <p:pic>
        <p:nvPicPr>
          <p:cNvPr id="13" name="Picture 12" descr="A black and white background with blue dots&#10;&#10;Description automatically generated">
            <a:extLst>
              <a:ext uri="{FF2B5EF4-FFF2-40B4-BE49-F238E27FC236}">
                <a16:creationId xmlns:a16="http://schemas.microsoft.com/office/drawing/2014/main" id="{52E17D4B-CCE7-52F2-A1F6-46176F9C06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249" y="7108939"/>
            <a:ext cx="1511111" cy="1511111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371D8A6-FEBA-32E4-381B-D706B5F2C1D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503" y="9467395"/>
            <a:ext cx="2279177" cy="41734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950EE1-17CA-E459-3942-0D76B18CA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319" y="2740062"/>
            <a:ext cx="8490163" cy="17799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00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sv-SE" err="1">
                <a:latin typeface="+mj-lt"/>
              </a:rPr>
              <a:t>Write</a:t>
            </a:r>
            <a:r>
              <a:rPr lang="sv-SE">
                <a:latin typeface="+mj-lt"/>
              </a:rPr>
              <a:t> a </a:t>
            </a:r>
            <a:r>
              <a:rPr lang="sv-SE" err="1">
                <a:latin typeface="+mj-lt"/>
              </a:rPr>
              <a:t>primary</a:t>
            </a:r>
            <a:br>
              <a:rPr lang="sv-SE">
                <a:latin typeface="+mj-lt"/>
              </a:rPr>
            </a:br>
            <a:r>
              <a:rPr lang="sv-SE" err="1">
                <a:latin typeface="+mj-lt"/>
              </a:rPr>
              <a:t>heading</a:t>
            </a:r>
            <a:r>
              <a:rPr lang="sv-SE">
                <a:latin typeface="+mj-lt"/>
              </a:rPr>
              <a:t> </a:t>
            </a:r>
            <a:r>
              <a:rPr lang="sv-SE" err="1">
                <a:latin typeface="+mj-lt"/>
              </a:rPr>
              <a:t>here</a:t>
            </a:r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F9CD14C-76C7-A3B5-C0A9-160637CC8C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841904" y="970558"/>
            <a:ext cx="7622678" cy="7848646"/>
          </a:xfrm>
          <a:custGeom>
            <a:avLst/>
            <a:gdLst>
              <a:gd name="connsiteX0" fmla="*/ 0 w 8168962"/>
              <a:gd name="connsiteY0" fmla="*/ 4083535 h 8167070"/>
              <a:gd name="connsiteX1" fmla="*/ 4084481 w 8168962"/>
              <a:gd name="connsiteY1" fmla="*/ 0 h 8167070"/>
              <a:gd name="connsiteX2" fmla="*/ 8168962 w 8168962"/>
              <a:gd name="connsiteY2" fmla="*/ 4083535 h 8167070"/>
              <a:gd name="connsiteX3" fmla="*/ 4084481 w 8168962"/>
              <a:gd name="connsiteY3" fmla="*/ 8167070 h 8167070"/>
              <a:gd name="connsiteX4" fmla="*/ 0 w 8168962"/>
              <a:gd name="connsiteY4" fmla="*/ 4083535 h 8167070"/>
              <a:gd name="connsiteX0" fmla="*/ 54 w 8169016"/>
              <a:gd name="connsiteY0" fmla="*/ 4110831 h 8194366"/>
              <a:gd name="connsiteX1" fmla="*/ 4016296 w 8169016"/>
              <a:gd name="connsiteY1" fmla="*/ 0 h 8194366"/>
              <a:gd name="connsiteX2" fmla="*/ 8169016 w 8169016"/>
              <a:gd name="connsiteY2" fmla="*/ 4110831 h 8194366"/>
              <a:gd name="connsiteX3" fmla="*/ 4084535 w 8169016"/>
              <a:gd name="connsiteY3" fmla="*/ 8194366 h 8194366"/>
              <a:gd name="connsiteX4" fmla="*/ 54 w 8169016"/>
              <a:gd name="connsiteY4" fmla="*/ 4110831 h 8194366"/>
              <a:gd name="connsiteX0" fmla="*/ 40 w 7923342"/>
              <a:gd name="connsiteY0" fmla="*/ 4316002 h 8195159"/>
              <a:gd name="connsiteX1" fmla="*/ 3770622 w 7923342"/>
              <a:gd name="connsiteY1" fmla="*/ 454 h 8195159"/>
              <a:gd name="connsiteX2" fmla="*/ 7923342 w 7923342"/>
              <a:gd name="connsiteY2" fmla="*/ 4111285 h 8195159"/>
              <a:gd name="connsiteX3" fmla="*/ 3838861 w 7923342"/>
              <a:gd name="connsiteY3" fmla="*/ 8194820 h 8195159"/>
              <a:gd name="connsiteX4" fmla="*/ 40 w 7923342"/>
              <a:gd name="connsiteY4" fmla="*/ 4316002 h 8195159"/>
              <a:gd name="connsiteX0" fmla="*/ 1992 w 7925294"/>
              <a:gd name="connsiteY0" fmla="*/ 4316002 h 8195446"/>
              <a:gd name="connsiteX1" fmla="*/ 3772574 w 7925294"/>
              <a:gd name="connsiteY1" fmla="*/ 454 h 8195446"/>
              <a:gd name="connsiteX2" fmla="*/ 7925294 w 7925294"/>
              <a:gd name="connsiteY2" fmla="*/ 4111285 h 8195446"/>
              <a:gd name="connsiteX3" fmla="*/ 3840813 w 7925294"/>
              <a:gd name="connsiteY3" fmla="*/ 8194820 h 8195446"/>
              <a:gd name="connsiteX4" fmla="*/ 1992 w 7925294"/>
              <a:gd name="connsiteY4" fmla="*/ 4316002 h 8195446"/>
              <a:gd name="connsiteX0" fmla="*/ 1992 w 7925294"/>
              <a:gd name="connsiteY0" fmla="*/ 4316984 h 8196428"/>
              <a:gd name="connsiteX1" fmla="*/ 3772574 w 7925294"/>
              <a:gd name="connsiteY1" fmla="*/ 1436 h 8196428"/>
              <a:gd name="connsiteX2" fmla="*/ 7925294 w 7925294"/>
              <a:gd name="connsiteY2" fmla="*/ 4112267 h 8196428"/>
              <a:gd name="connsiteX3" fmla="*/ 3840813 w 7925294"/>
              <a:gd name="connsiteY3" fmla="*/ 8195802 h 8196428"/>
              <a:gd name="connsiteX4" fmla="*/ 1992 w 7925294"/>
              <a:gd name="connsiteY4" fmla="*/ 4316984 h 8196428"/>
              <a:gd name="connsiteX0" fmla="*/ 1968 w 7720553"/>
              <a:gd name="connsiteY0" fmla="*/ 4315746 h 8194847"/>
              <a:gd name="connsiteX1" fmla="*/ 3772550 w 7720553"/>
              <a:gd name="connsiteY1" fmla="*/ 198 h 8194847"/>
              <a:gd name="connsiteX2" fmla="*/ 7720553 w 7720553"/>
              <a:gd name="connsiteY2" fmla="*/ 4179268 h 8194847"/>
              <a:gd name="connsiteX3" fmla="*/ 3840789 w 7720553"/>
              <a:gd name="connsiteY3" fmla="*/ 8194564 h 8194847"/>
              <a:gd name="connsiteX4" fmla="*/ 1968 w 7720553"/>
              <a:gd name="connsiteY4" fmla="*/ 4315746 h 8194847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8 w 7805317"/>
              <a:gd name="connsiteY0" fmla="*/ 4315831 h 8194932"/>
              <a:gd name="connsiteX1" fmla="*/ 3772550 w 7805317"/>
              <a:gd name="connsiteY1" fmla="*/ 283 h 8194932"/>
              <a:gd name="connsiteX2" fmla="*/ 7720553 w 7805317"/>
              <a:gd name="connsiteY2" fmla="*/ 4179353 h 8194932"/>
              <a:gd name="connsiteX3" fmla="*/ 3840789 w 7805317"/>
              <a:gd name="connsiteY3" fmla="*/ 8194649 h 8194932"/>
              <a:gd name="connsiteX4" fmla="*/ 1968 w 7805317"/>
              <a:gd name="connsiteY4" fmla="*/ 4315831 h 8194932"/>
              <a:gd name="connsiteX0" fmla="*/ 1960 w 7738351"/>
              <a:gd name="connsiteY0" fmla="*/ 4315908 h 8195178"/>
              <a:gd name="connsiteX1" fmla="*/ 3772542 w 7738351"/>
              <a:gd name="connsiteY1" fmla="*/ 360 h 8195178"/>
              <a:gd name="connsiteX2" fmla="*/ 7652307 w 7738351"/>
              <a:gd name="connsiteY2" fmla="*/ 4493329 h 8195178"/>
              <a:gd name="connsiteX3" fmla="*/ 3840781 w 7738351"/>
              <a:gd name="connsiteY3" fmla="*/ 8194726 h 8195178"/>
              <a:gd name="connsiteX4" fmla="*/ 1960 w 7738351"/>
              <a:gd name="connsiteY4" fmla="*/ 4315908 h 8195178"/>
              <a:gd name="connsiteX0" fmla="*/ 1950 w 7658042"/>
              <a:gd name="connsiteY0" fmla="*/ 4318757 h 8202727"/>
              <a:gd name="connsiteX1" fmla="*/ 3772532 w 7658042"/>
              <a:gd name="connsiteY1" fmla="*/ 3209 h 8202727"/>
              <a:gd name="connsiteX2" fmla="*/ 7570410 w 7658042"/>
              <a:gd name="connsiteY2" fmla="*/ 4864668 h 8202727"/>
              <a:gd name="connsiteX3" fmla="*/ 3840771 w 7658042"/>
              <a:gd name="connsiteY3" fmla="*/ 8197575 h 8202727"/>
              <a:gd name="connsiteX4" fmla="*/ 1950 w 7658042"/>
              <a:gd name="connsiteY4" fmla="*/ 4318757 h 8202727"/>
              <a:gd name="connsiteX0" fmla="*/ 1950 w 7673231"/>
              <a:gd name="connsiteY0" fmla="*/ 4317164 h 8201134"/>
              <a:gd name="connsiteX1" fmla="*/ 3772532 w 7673231"/>
              <a:gd name="connsiteY1" fmla="*/ 1616 h 8201134"/>
              <a:gd name="connsiteX2" fmla="*/ 7570410 w 7673231"/>
              <a:gd name="connsiteY2" fmla="*/ 4863075 h 8201134"/>
              <a:gd name="connsiteX3" fmla="*/ 3840771 w 7673231"/>
              <a:gd name="connsiteY3" fmla="*/ 8195982 h 8201134"/>
              <a:gd name="connsiteX4" fmla="*/ 1950 w 7673231"/>
              <a:gd name="connsiteY4" fmla="*/ 4317164 h 8201134"/>
              <a:gd name="connsiteX0" fmla="*/ 1950 w 7656210"/>
              <a:gd name="connsiteY0" fmla="*/ 4317164 h 8201134"/>
              <a:gd name="connsiteX1" fmla="*/ 3772532 w 7656210"/>
              <a:gd name="connsiteY1" fmla="*/ 1616 h 8201134"/>
              <a:gd name="connsiteX2" fmla="*/ 7570410 w 7656210"/>
              <a:gd name="connsiteY2" fmla="*/ 4863075 h 8201134"/>
              <a:gd name="connsiteX3" fmla="*/ 3840771 w 7656210"/>
              <a:gd name="connsiteY3" fmla="*/ 8195982 h 8201134"/>
              <a:gd name="connsiteX4" fmla="*/ 1950 w 7656210"/>
              <a:gd name="connsiteY4" fmla="*/ 4317164 h 8201134"/>
              <a:gd name="connsiteX0" fmla="*/ 1950 w 7656210"/>
              <a:gd name="connsiteY0" fmla="*/ 4317164 h 8199585"/>
              <a:gd name="connsiteX1" fmla="*/ 3772532 w 7656210"/>
              <a:gd name="connsiteY1" fmla="*/ 1616 h 8199585"/>
              <a:gd name="connsiteX2" fmla="*/ 7570410 w 7656210"/>
              <a:gd name="connsiteY2" fmla="*/ 4863075 h 8199585"/>
              <a:gd name="connsiteX3" fmla="*/ 3840771 w 7656210"/>
              <a:gd name="connsiteY3" fmla="*/ 8195982 h 8199585"/>
              <a:gd name="connsiteX4" fmla="*/ 1950 w 7656210"/>
              <a:gd name="connsiteY4" fmla="*/ 4317164 h 8199585"/>
              <a:gd name="connsiteX0" fmla="*/ 40 w 7654300"/>
              <a:gd name="connsiteY0" fmla="*/ 4316529 h 7953881"/>
              <a:gd name="connsiteX1" fmla="*/ 3770622 w 7654300"/>
              <a:gd name="connsiteY1" fmla="*/ 981 h 7953881"/>
              <a:gd name="connsiteX2" fmla="*/ 7568500 w 7654300"/>
              <a:gd name="connsiteY2" fmla="*/ 4862440 h 7953881"/>
              <a:gd name="connsiteX3" fmla="*/ 3702383 w 7654300"/>
              <a:gd name="connsiteY3" fmla="*/ 7949687 h 7953881"/>
              <a:gd name="connsiteX4" fmla="*/ 40 w 7654300"/>
              <a:gd name="connsiteY4" fmla="*/ 4316529 h 7953881"/>
              <a:gd name="connsiteX0" fmla="*/ 56 w 7654316"/>
              <a:gd name="connsiteY0" fmla="*/ 4316529 h 7953881"/>
              <a:gd name="connsiteX1" fmla="*/ 3770638 w 7654316"/>
              <a:gd name="connsiteY1" fmla="*/ 981 h 7953881"/>
              <a:gd name="connsiteX2" fmla="*/ 7568516 w 7654316"/>
              <a:gd name="connsiteY2" fmla="*/ 4862440 h 7953881"/>
              <a:gd name="connsiteX3" fmla="*/ 3702399 w 7654316"/>
              <a:gd name="connsiteY3" fmla="*/ 7949687 h 7953881"/>
              <a:gd name="connsiteX4" fmla="*/ 56 w 7654316"/>
              <a:gd name="connsiteY4" fmla="*/ 4316529 h 7953881"/>
              <a:gd name="connsiteX0" fmla="*/ 22920 w 7677180"/>
              <a:gd name="connsiteY0" fmla="*/ 4316877 h 7954229"/>
              <a:gd name="connsiteX1" fmla="*/ 3793502 w 7677180"/>
              <a:gd name="connsiteY1" fmla="*/ 1329 h 7954229"/>
              <a:gd name="connsiteX2" fmla="*/ 7591380 w 7677180"/>
              <a:gd name="connsiteY2" fmla="*/ 4862788 h 7954229"/>
              <a:gd name="connsiteX3" fmla="*/ 3725263 w 7677180"/>
              <a:gd name="connsiteY3" fmla="*/ 7950035 h 7954229"/>
              <a:gd name="connsiteX4" fmla="*/ 22920 w 7677180"/>
              <a:gd name="connsiteY4" fmla="*/ 4316877 h 7954229"/>
              <a:gd name="connsiteX0" fmla="*/ 875 w 7661219"/>
              <a:gd name="connsiteY0" fmla="*/ 4016364 h 7653716"/>
              <a:gd name="connsiteX1" fmla="*/ 3976173 w 7661219"/>
              <a:gd name="connsiteY1" fmla="*/ 1067 h 7653716"/>
              <a:gd name="connsiteX2" fmla="*/ 7569335 w 7661219"/>
              <a:gd name="connsiteY2" fmla="*/ 4562275 h 7653716"/>
              <a:gd name="connsiteX3" fmla="*/ 3703218 w 7661219"/>
              <a:gd name="connsiteY3" fmla="*/ 7649522 h 7653716"/>
              <a:gd name="connsiteX4" fmla="*/ 875 w 7661219"/>
              <a:gd name="connsiteY4" fmla="*/ 4016364 h 7653716"/>
              <a:gd name="connsiteX0" fmla="*/ 875 w 7701943"/>
              <a:gd name="connsiteY0" fmla="*/ 4022666 h 7660018"/>
              <a:gd name="connsiteX1" fmla="*/ 3976173 w 7701943"/>
              <a:gd name="connsiteY1" fmla="*/ 7369 h 7660018"/>
              <a:gd name="connsiteX2" fmla="*/ 7569335 w 7701943"/>
              <a:gd name="connsiteY2" fmla="*/ 4568577 h 7660018"/>
              <a:gd name="connsiteX3" fmla="*/ 3703218 w 7701943"/>
              <a:gd name="connsiteY3" fmla="*/ 7655824 h 7660018"/>
              <a:gd name="connsiteX4" fmla="*/ 875 w 7701943"/>
              <a:gd name="connsiteY4" fmla="*/ 4022666 h 7660018"/>
              <a:gd name="connsiteX0" fmla="*/ 636 w 7550247"/>
              <a:gd name="connsiteY0" fmla="*/ 3814843 h 7660322"/>
              <a:gd name="connsiteX1" fmla="*/ 3880400 w 7550247"/>
              <a:gd name="connsiteY1" fmla="*/ 4262 h 7660322"/>
              <a:gd name="connsiteX2" fmla="*/ 7473562 w 7550247"/>
              <a:gd name="connsiteY2" fmla="*/ 4565470 h 7660322"/>
              <a:gd name="connsiteX3" fmla="*/ 3607445 w 7550247"/>
              <a:gd name="connsiteY3" fmla="*/ 7652717 h 7660322"/>
              <a:gd name="connsiteX4" fmla="*/ 636 w 7550247"/>
              <a:gd name="connsiteY4" fmla="*/ 3814843 h 7660322"/>
              <a:gd name="connsiteX0" fmla="*/ 18502 w 7568113"/>
              <a:gd name="connsiteY0" fmla="*/ 3817342 h 7662821"/>
              <a:gd name="connsiteX1" fmla="*/ 3898266 w 7568113"/>
              <a:gd name="connsiteY1" fmla="*/ 6761 h 7662821"/>
              <a:gd name="connsiteX2" fmla="*/ 7491428 w 7568113"/>
              <a:gd name="connsiteY2" fmla="*/ 4567969 h 7662821"/>
              <a:gd name="connsiteX3" fmla="*/ 3625311 w 7568113"/>
              <a:gd name="connsiteY3" fmla="*/ 7655216 h 7662821"/>
              <a:gd name="connsiteX4" fmla="*/ 18502 w 7568113"/>
              <a:gd name="connsiteY4" fmla="*/ 3817342 h 7662821"/>
              <a:gd name="connsiteX0" fmla="*/ 18502 w 7587135"/>
              <a:gd name="connsiteY0" fmla="*/ 3817342 h 7662821"/>
              <a:gd name="connsiteX1" fmla="*/ 3898266 w 7587135"/>
              <a:gd name="connsiteY1" fmla="*/ 6761 h 7662821"/>
              <a:gd name="connsiteX2" fmla="*/ 7491428 w 7587135"/>
              <a:gd name="connsiteY2" fmla="*/ 4567969 h 7662821"/>
              <a:gd name="connsiteX3" fmla="*/ 3625311 w 7587135"/>
              <a:gd name="connsiteY3" fmla="*/ 7655216 h 7662821"/>
              <a:gd name="connsiteX4" fmla="*/ 18502 w 7587135"/>
              <a:gd name="connsiteY4" fmla="*/ 3817342 h 7662821"/>
              <a:gd name="connsiteX0" fmla="*/ 18502 w 7544181"/>
              <a:gd name="connsiteY0" fmla="*/ 3817342 h 7662821"/>
              <a:gd name="connsiteX1" fmla="*/ 3898266 w 7544181"/>
              <a:gd name="connsiteY1" fmla="*/ 6761 h 7662821"/>
              <a:gd name="connsiteX2" fmla="*/ 7491428 w 7544181"/>
              <a:gd name="connsiteY2" fmla="*/ 4567969 h 7662821"/>
              <a:gd name="connsiteX3" fmla="*/ 3625311 w 7544181"/>
              <a:gd name="connsiteY3" fmla="*/ 7655216 h 7662821"/>
              <a:gd name="connsiteX4" fmla="*/ 18502 w 7544181"/>
              <a:gd name="connsiteY4" fmla="*/ 3817342 h 7662821"/>
              <a:gd name="connsiteX0" fmla="*/ 18502 w 7544181"/>
              <a:gd name="connsiteY0" fmla="*/ 3817342 h 7664111"/>
              <a:gd name="connsiteX1" fmla="*/ 3898266 w 7544181"/>
              <a:gd name="connsiteY1" fmla="*/ 6761 h 7664111"/>
              <a:gd name="connsiteX2" fmla="*/ 7491428 w 7544181"/>
              <a:gd name="connsiteY2" fmla="*/ 4567969 h 7664111"/>
              <a:gd name="connsiteX3" fmla="*/ 3625311 w 7544181"/>
              <a:gd name="connsiteY3" fmla="*/ 7655216 h 7664111"/>
              <a:gd name="connsiteX4" fmla="*/ 18502 w 7544181"/>
              <a:gd name="connsiteY4" fmla="*/ 3817342 h 7664111"/>
              <a:gd name="connsiteX0" fmla="*/ 20320 w 7545999"/>
              <a:gd name="connsiteY0" fmla="*/ 3817342 h 7716790"/>
              <a:gd name="connsiteX1" fmla="*/ 3900084 w 7545999"/>
              <a:gd name="connsiteY1" fmla="*/ 6761 h 7716790"/>
              <a:gd name="connsiteX2" fmla="*/ 7493246 w 7545999"/>
              <a:gd name="connsiteY2" fmla="*/ 4567969 h 7716790"/>
              <a:gd name="connsiteX3" fmla="*/ 3627129 w 7545999"/>
              <a:gd name="connsiteY3" fmla="*/ 7655216 h 7716790"/>
              <a:gd name="connsiteX4" fmla="*/ 20320 w 7545999"/>
              <a:gd name="connsiteY4" fmla="*/ 3817342 h 7716790"/>
              <a:gd name="connsiteX0" fmla="*/ 9001 w 7534680"/>
              <a:gd name="connsiteY0" fmla="*/ 3814795 h 7530060"/>
              <a:gd name="connsiteX1" fmla="*/ 3888765 w 7534680"/>
              <a:gd name="connsiteY1" fmla="*/ 4214 h 7530060"/>
              <a:gd name="connsiteX2" fmla="*/ 7481927 w 7534680"/>
              <a:gd name="connsiteY2" fmla="*/ 4565422 h 7530060"/>
              <a:gd name="connsiteX3" fmla="*/ 3015308 w 7534680"/>
              <a:gd name="connsiteY3" fmla="*/ 7461601 h 7530060"/>
              <a:gd name="connsiteX4" fmla="*/ 9001 w 7534680"/>
              <a:gd name="connsiteY4" fmla="*/ 3814795 h 7530060"/>
              <a:gd name="connsiteX0" fmla="*/ 15330 w 7541009"/>
              <a:gd name="connsiteY0" fmla="*/ 3814795 h 7574946"/>
              <a:gd name="connsiteX1" fmla="*/ 3895094 w 7541009"/>
              <a:gd name="connsiteY1" fmla="*/ 4214 h 7574946"/>
              <a:gd name="connsiteX2" fmla="*/ 7488256 w 7541009"/>
              <a:gd name="connsiteY2" fmla="*/ 4565422 h 7574946"/>
              <a:gd name="connsiteX3" fmla="*/ 3021637 w 7541009"/>
              <a:gd name="connsiteY3" fmla="*/ 7461601 h 7574946"/>
              <a:gd name="connsiteX4" fmla="*/ 15330 w 7541009"/>
              <a:gd name="connsiteY4" fmla="*/ 3814795 h 7574946"/>
              <a:gd name="connsiteX0" fmla="*/ 64476 w 7590155"/>
              <a:gd name="connsiteY0" fmla="*/ 3815454 h 7575605"/>
              <a:gd name="connsiteX1" fmla="*/ 3944240 w 7590155"/>
              <a:gd name="connsiteY1" fmla="*/ 4873 h 7575605"/>
              <a:gd name="connsiteX2" fmla="*/ 7537402 w 7590155"/>
              <a:gd name="connsiteY2" fmla="*/ 4566081 h 7575605"/>
              <a:gd name="connsiteX3" fmla="*/ 3070783 w 7590155"/>
              <a:gd name="connsiteY3" fmla="*/ 7462260 h 7575605"/>
              <a:gd name="connsiteX4" fmla="*/ 64476 w 7590155"/>
              <a:gd name="connsiteY4" fmla="*/ 3815454 h 7575605"/>
              <a:gd name="connsiteX0" fmla="*/ 31397 w 7569289"/>
              <a:gd name="connsiteY0" fmla="*/ 3787535 h 7547686"/>
              <a:gd name="connsiteX1" fmla="*/ 4375185 w 7569289"/>
              <a:gd name="connsiteY1" fmla="*/ 4249 h 7547686"/>
              <a:gd name="connsiteX2" fmla="*/ 7504323 w 7569289"/>
              <a:gd name="connsiteY2" fmla="*/ 4538162 h 7547686"/>
              <a:gd name="connsiteX3" fmla="*/ 3037704 w 7569289"/>
              <a:gd name="connsiteY3" fmla="*/ 7434341 h 7547686"/>
              <a:gd name="connsiteX4" fmla="*/ 31397 w 7569289"/>
              <a:gd name="connsiteY4" fmla="*/ 3787535 h 7547686"/>
              <a:gd name="connsiteX0" fmla="*/ 31397 w 7601169"/>
              <a:gd name="connsiteY0" fmla="*/ 3785260 h 7545411"/>
              <a:gd name="connsiteX1" fmla="*/ 4375185 w 7601169"/>
              <a:gd name="connsiteY1" fmla="*/ 1974 h 7545411"/>
              <a:gd name="connsiteX2" fmla="*/ 7504323 w 7601169"/>
              <a:gd name="connsiteY2" fmla="*/ 4535887 h 7545411"/>
              <a:gd name="connsiteX3" fmla="*/ 3037704 w 7601169"/>
              <a:gd name="connsiteY3" fmla="*/ 7432066 h 7545411"/>
              <a:gd name="connsiteX4" fmla="*/ 31397 w 7601169"/>
              <a:gd name="connsiteY4" fmla="*/ 3785260 h 7545411"/>
              <a:gd name="connsiteX0" fmla="*/ 31397 w 7596329"/>
              <a:gd name="connsiteY0" fmla="*/ 3807510 h 7567661"/>
              <a:gd name="connsiteX1" fmla="*/ 4375185 w 7596329"/>
              <a:gd name="connsiteY1" fmla="*/ 24224 h 7567661"/>
              <a:gd name="connsiteX2" fmla="*/ 7504323 w 7596329"/>
              <a:gd name="connsiteY2" fmla="*/ 4558137 h 7567661"/>
              <a:gd name="connsiteX3" fmla="*/ 3037704 w 7596329"/>
              <a:gd name="connsiteY3" fmla="*/ 7454316 h 7567661"/>
              <a:gd name="connsiteX4" fmla="*/ 31397 w 7596329"/>
              <a:gd name="connsiteY4" fmla="*/ 3807510 h 7567661"/>
              <a:gd name="connsiteX0" fmla="*/ 17290 w 7538512"/>
              <a:gd name="connsiteY0" fmla="*/ 3789309 h 7452387"/>
              <a:gd name="connsiteX1" fmla="*/ 4361078 w 7538512"/>
              <a:gd name="connsiteY1" fmla="*/ 6023 h 7452387"/>
              <a:gd name="connsiteX2" fmla="*/ 7490216 w 7538512"/>
              <a:gd name="connsiteY2" fmla="*/ 4690062 h 7452387"/>
              <a:gd name="connsiteX3" fmla="*/ 3023597 w 7538512"/>
              <a:gd name="connsiteY3" fmla="*/ 7436115 h 7452387"/>
              <a:gd name="connsiteX4" fmla="*/ 17290 w 7538512"/>
              <a:gd name="connsiteY4" fmla="*/ 3789309 h 7452387"/>
              <a:gd name="connsiteX0" fmla="*/ 17290 w 7559269"/>
              <a:gd name="connsiteY0" fmla="*/ 3789309 h 7452387"/>
              <a:gd name="connsiteX1" fmla="*/ 4361078 w 7559269"/>
              <a:gd name="connsiteY1" fmla="*/ 6023 h 7452387"/>
              <a:gd name="connsiteX2" fmla="*/ 7490216 w 7559269"/>
              <a:gd name="connsiteY2" fmla="*/ 4690062 h 7452387"/>
              <a:gd name="connsiteX3" fmla="*/ 3023597 w 7559269"/>
              <a:gd name="connsiteY3" fmla="*/ 7436115 h 7452387"/>
              <a:gd name="connsiteX4" fmla="*/ 17290 w 7559269"/>
              <a:gd name="connsiteY4" fmla="*/ 3789309 h 7452387"/>
              <a:gd name="connsiteX0" fmla="*/ 17290 w 7587242"/>
              <a:gd name="connsiteY0" fmla="*/ 3809119 h 7472197"/>
              <a:gd name="connsiteX1" fmla="*/ 4361078 w 7587242"/>
              <a:gd name="connsiteY1" fmla="*/ 25833 h 7472197"/>
              <a:gd name="connsiteX2" fmla="*/ 7490216 w 7587242"/>
              <a:gd name="connsiteY2" fmla="*/ 4709872 h 7472197"/>
              <a:gd name="connsiteX3" fmla="*/ 3023597 w 7587242"/>
              <a:gd name="connsiteY3" fmla="*/ 7455925 h 7472197"/>
              <a:gd name="connsiteX4" fmla="*/ 17290 w 7587242"/>
              <a:gd name="connsiteY4" fmla="*/ 3809119 h 7472197"/>
              <a:gd name="connsiteX0" fmla="*/ 43148 w 7613100"/>
              <a:gd name="connsiteY0" fmla="*/ 3816952 h 7480030"/>
              <a:gd name="connsiteX1" fmla="*/ 4386936 w 7613100"/>
              <a:gd name="connsiteY1" fmla="*/ 33666 h 7480030"/>
              <a:gd name="connsiteX2" fmla="*/ 7516074 w 7613100"/>
              <a:gd name="connsiteY2" fmla="*/ 4717705 h 7480030"/>
              <a:gd name="connsiteX3" fmla="*/ 3049455 w 7613100"/>
              <a:gd name="connsiteY3" fmla="*/ 7463758 h 7480030"/>
              <a:gd name="connsiteX4" fmla="*/ 43148 w 7613100"/>
              <a:gd name="connsiteY4" fmla="*/ 3816952 h 7480030"/>
              <a:gd name="connsiteX0" fmla="*/ 52726 w 7622678"/>
              <a:gd name="connsiteY0" fmla="*/ 3816952 h 7477558"/>
              <a:gd name="connsiteX1" fmla="*/ 4396514 w 7622678"/>
              <a:gd name="connsiteY1" fmla="*/ 33666 h 7477558"/>
              <a:gd name="connsiteX2" fmla="*/ 7525652 w 7622678"/>
              <a:gd name="connsiteY2" fmla="*/ 4717705 h 7477558"/>
              <a:gd name="connsiteX3" fmla="*/ 3059033 w 7622678"/>
              <a:gd name="connsiteY3" fmla="*/ 7463758 h 7477558"/>
              <a:gd name="connsiteX4" fmla="*/ 52726 w 7622678"/>
              <a:gd name="connsiteY4" fmla="*/ 3816952 h 74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2678" h="7477558">
                <a:moveTo>
                  <a:pt x="52726" y="3816952"/>
                </a:moveTo>
                <a:cubicBezTo>
                  <a:pt x="425765" y="1827976"/>
                  <a:pt x="2291217" y="-293881"/>
                  <a:pt x="4396514" y="33666"/>
                </a:cubicBezTo>
                <a:cubicBezTo>
                  <a:pt x="6501811" y="361213"/>
                  <a:pt x="8030619" y="2121238"/>
                  <a:pt x="7525652" y="4717705"/>
                </a:cubicBezTo>
                <a:cubicBezTo>
                  <a:pt x="7129866" y="6727319"/>
                  <a:pt x="4768545" y="7600236"/>
                  <a:pt x="3059033" y="7463758"/>
                </a:cubicBezTo>
                <a:cubicBezTo>
                  <a:pt x="1349521" y="7327280"/>
                  <a:pt x="-320313" y="5805928"/>
                  <a:pt x="52726" y="38169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 err="1"/>
              <a:t>Click</a:t>
            </a:r>
            <a:r>
              <a:rPr lang="sv-SE"/>
              <a:t> on the </a:t>
            </a:r>
            <a:r>
              <a:rPr lang="sv-SE" err="1"/>
              <a:t>icon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the </a:t>
            </a:r>
            <a:r>
              <a:rPr lang="sv-SE" err="1"/>
              <a:t>photo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8DE78-4AEF-9112-71CF-5B22E8ABB5C0}"/>
              </a:ext>
            </a:extLst>
          </p:cNvPr>
          <p:cNvSpPr txBox="1"/>
          <p:nvPr userDrawn="1"/>
        </p:nvSpPr>
        <p:spPr>
          <a:xfrm>
            <a:off x="491320" y="9491449"/>
            <a:ext cx="683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Relationships that matter. Revenue that grows.</a:t>
            </a:r>
            <a:endParaRPr lang="en-SE" sz="1800">
              <a:solidFill>
                <a:schemeClr val="tx2"/>
              </a:solidFill>
            </a:endParaRPr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3DA3BB11-8ADE-64CD-1419-EA8D94C81A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1319" y="5143500"/>
            <a:ext cx="5476370" cy="424732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err="1"/>
              <a:t>Firstname</a:t>
            </a:r>
            <a:r>
              <a:rPr lang="en-US"/>
              <a:t> </a:t>
            </a:r>
            <a:r>
              <a:rPr lang="en-US" err="1"/>
              <a:t>Lastname</a:t>
            </a:r>
            <a:endParaRPr lang="en-SE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2D52766-A68F-29F6-67E1-B264AA3F30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319" y="5627085"/>
            <a:ext cx="5476370" cy="1398630"/>
          </a:xfrm>
        </p:spPr>
        <p:txBody>
          <a:bodyPr>
            <a:noAutofit/>
          </a:bodyPr>
          <a:lstStyle>
            <a:lvl1pPr marL="0" indent="0" algn="l">
              <a:buNone/>
              <a:defRPr sz="2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Title or description of speaker…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4837944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83A8F1B-5B29-D261-824D-BE5C73EC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edit</a:t>
            </a:r>
            <a:r>
              <a:rPr lang="sv-SE"/>
              <a:t> master </a:t>
            </a:r>
            <a:r>
              <a:rPr lang="sv-SE" err="1"/>
              <a:t>title</a:t>
            </a:r>
            <a:r>
              <a:rPr lang="sv-SE"/>
              <a:t> style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3F5944F-D196-4B63-0EDD-526C143D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err="1"/>
              <a:t>Bulleted</a:t>
            </a:r>
            <a:r>
              <a:rPr lang="sv-SE"/>
              <a:t> list</a:t>
            </a:r>
          </a:p>
          <a:p>
            <a:pPr lvl="1"/>
            <a:r>
              <a:rPr lang="sv-SE" err="1"/>
              <a:t>Level</a:t>
            </a:r>
            <a:r>
              <a:rPr lang="sv-SE"/>
              <a:t> 2</a:t>
            </a:r>
          </a:p>
          <a:p>
            <a:pPr lvl="2"/>
            <a:r>
              <a:rPr lang="sv-SE" err="1"/>
              <a:t>Level</a:t>
            </a:r>
            <a:r>
              <a:rPr lang="sv-SE"/>
              <a:t> 3</a:t>
            </a:r>
          </a:p>
          <a:p>
            <a:pPr lvl="3"/>
            <a:r>
              <a:rPr lang="sv-SE" err="1"/>
              <a:t>Level</a:t>
            </a:r>
            <a:r>
              <a:rPr lang="sv-SE"/>
              <a:t> 4</a:t>
            </a:r>
          </a:p>
          <a:p>
            <a:pPr lvl="4"/>
            <a:r>
              <a:rPr lang="sv-SE" err="1"/>
              <a:t>Level</a:t>
            </a:r>
            <a:r>
              <a:rPr lang="sv-SE"/>
              <a:t> 5</a:t>
            </a:r>
          </a:p>
          <a:p>
            <a:pPr lvl="5"/>
            <a:r>
              <a:rPr lang="sv-SE" err="1"/>
              <a:t>Level</a:t>
            </a:r>
            <a:r>
              <a:rPr lang="sv-SE"/>
              <a:t> 6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37DC392-E047-625D-E2E1-6119646B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46107" y="9387493"/>
            <a:ext cx="1404013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953171A9-8430-4790-BD4D-6B67D0482757}" type="datetimeFigureOut">
              <a:rPr lang="sv-SE" smtClean="0"/>
              <a:pPr/>
              <a:t>2025-10-16</a:t>
            </a:fld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F945773-77DA-5AE1-CD3D-4DDC89B6F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50120" y="9387493"/>
            <a:ext cx="103040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C79EBF42-D437-4E36-A664-9190E0705971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B3DB3C-4ADC-F614-3858-F353AAAF242A}"/>
              </a:ext>
            </a:extLst>
          </p:cNvPr>
          <p:cNvSpPr/>
          <p:nvPr userDrawn="1"/>
        </p:nvSpPr>
        <p:spPr>
          <a:xfrm>
            <a:off x="-1127348" y="0"/>
            <a:ext cx="687143" cy="673485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4A6A56D-18BF-9F60-780D-A0BD6AB62C81}"/>
              </a:ext>
            </a:extLst>
          </p:cNvPr>
          <p:cNvSpPr/>
          <p:nvPr userDrawn="1"/>
        </p:nvSpPr>
        <p:spPr>
          <a:xfrm>
            <a:off x="-1127348" y="981537"/>
            <a:ext cx="687143" cy="673485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B0E5AA-9704-7D97-74EB-EA5C460C1106}"/>
              </a:ext>
            </a:extLst>
          </p:cNvPr>
          <p:cNvSpPr/>
          <p:nvPr userDrawn="1"/>
        </p:nvSpPr>
        <p:spPr>
          <a:xfrm>
            <a:off x="-1127348" y="1997475"/>
            <a:ext cx="687143" cy="673485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5D76F4-34F4-5FD8-AC5F-1A5C14DCC51F}"/>
              </a:ext>
            </a:extLst>
          </p:cNvPr>
          <p:cNvSpPr/>
          <p:nvPr userDrawn="1"/>
        </p:nvSpPr>
        <p:spPr>
          <a:xfrm>
            <a:off x="-1127348" y="3013413"/>
            <a:ext cx="687143" cy="673485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77C270-47D6-9F0D-19EC-6738E3B4D60F}"/>
              </a:ext>
            </a:extLst>
          </p:cNvPr>
          <p:cNvSpPr/>
          <p:nvPr userDrawn="1"/>
        </p:nvSpPr>
        <p:spPr>
          <a:xfrm>
            <a:off x="-1127348" y="4029351"/>
            <a:ext cx="687143" cy="673485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420EBE9-9430-5E2D-DDD9-527BDD3AF358}"/>
              </a:ext>
            </a:extLst>
          </p:cNvPr>
          <p:cNvSpPr/>
          <p:nvPr userDrawn="1"/>
        </p:nvSpPr>
        <p:spPr>
          <a:xfrm>
            <a:off x="-1127348" y="5045612"/>
            <a:ext cx="687143" cy="673485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428ABB-D7B3-A97C-B60F-1F1E33E19F0A}"/>
              </a:ext>
            </a:extLst>
          </p:cNvPr>
          <p:cNvSpPr/>
          <p:nvPr userDrawn="1"/>
        </p:nvSpPr>
        <p:spPr>
          <a:xfrm>
            <a:off x="-1127348" y="6024415"/>
            <a:ext cx="687143" cy="673485"/>
          </a:xfrm>
          <a:custGeom>
            <a:avLst/>
            <a:gdLst>
              <a:gd name="connsiteX0" fmla="*/ 4464839 w 8118781"/>
              <a:gd name="connsiteY0" fmla="*/ 1109 h 7949882"/>
              <a:gd name="connsiteX1" fmla="*/ 1789878 w 8118781"/>
              <a:gd name="connsiteY1" fmla="*/ 738089 h 7949882"/>
              <a:gd name="connsiteX2" fmla="*/ 356863 w 8118781"/>
              <a:gd name="connsiteY2" fmla="*/ 2580536 h 7949882"/>
              <a:gd name="connsiteX3" fmla="*/ 152147 w 8118781"/>
              <a:gd name="connsiteY3" fmla="*/ 5937886 h 7949882"/>
              <a:gd name="connsiteX4" fmla="*/ 2308493 w 8118781"/>
              <a:gd name="connsiteY4" fmla="*/ 7753038 h 7949882"/>
              <a:gd name="connsiteX5" fmla="*/ 4492135 w 8118781"/>
              <a:gd name="connsiteY5" fmla="*/ 7834924 h 7949882"/>
              <a:gd name="connsiteX6" fmla="*/ 6825902 w 8118781"/>
              <a:gd name="connsiteY6" fmla="*/ 7166184 h 7949882"/>
              <a:gd name="connsiteX7" fmla="*/ 8026905 w 8118781"/>
              <a:gd name="connsiteY7" fmla="*/ 4982542 h 7949882"/>
              <a:gd name="connsiteX8" fmla="*/ 7904075 w 8118781"/>
              <a:gd name="connsiteY8" fmla="*/ 2757957 h 7949882"/>
              <a:gd name="connsiteX9" fmla="*/ 6853198 w 8118781"/>
              <a:gd name="connsiteY9" fmla="*/ 874566 h 7949882"/>
              <a:gd name="connsiteX10" fmla="*/ 4464839 w 8118781"/>
              <a:gd name="connsiteY10" fmla="*/ 1109 h 7949882"/>
              <a:gd name="connsiteX0" fmla="*/ 4511933 w 8165875"/>
              <a:gd name="connsiteY0" fmla="*/ 1184 h 7949957"/>
              <a:gd name="connsiteX1" fmla="*/ 1836972 w 8165875"/>
              <a:gd name="connsiteY1" fmla="*/ 738164 h 7949957"/>
              <a:gd name="connsiteX2" fmla="*/ 281127 w 8165875"/>
              <a:gd name="connsiteY2" fmla="*/ 2717088 h 7949957"/>
              <a:gd name="connsiteX3" fmla="*/ 199241 w 8165875"/>
              <a:gd name="connsiteY3" fmla="*/ 5937961 h 7949957"/>
              <a:gd name="connsiteX4" fmla="*/ 2355587 w 8165875"/>
              <a:gd name="connsiteY4" fmla="*/ 7753113 h 7949957"/>
              <a:gd name="connsiteX5" fmla="*/ 4539229 w 8165875"/>
              <a:gd name="connsiteY5" fmla="*/ 7834999 h 7949957"/>
              <a:gd name="connsiteX6" fmla="*/ 6872996 w 8165875"/>
              <a:gd name="connsiteY6" fmla="*/ 7166259 h 7949957"/>
              <a:gd name="connsiteX7" fmla="*/ 8073999 w 8165875"/>
              <a:gd name="connsiteY7" fmla="*/ 4982617 h 7949957"/>
              <a:gd name="connsiteX8" fmla="*/ 7951169 w 8165875"/>
              <a:gd name="connsiteY8" fmla="*/ 2758032 h 7949957"/>
              <a:gd name="connsiteX9" fmla="*/ 6900292 w 8165875"/>
              <a:gd name="connsiteY9" fmla="*/ 874641 h 7949957"/>
              <a:gd name="connsiteX10" fmla="*/ 4511933 w 8165875"/>
              <a:gd name="connsiteY10" fmla="*/ 1184 h 7949957"/>
              <a:gd name="connsiteX0" fmla="*/ 4502677 w 8156619"/>
              <a:gd name="connsiteY0" fmla="*/ 1184 h 7979545"/>
              <a:gd name="connsiteX1" fmla="*/ 1827716 w 8156619"/>
              <a:gd name="connsiteY1" fmla="*/ 738164 h 7979545"/>
              <a:gd name="connsiteX2" fmla="*/ 271871 w 8156619"/>
              <a:gd name="connsiteY2" fmla="*/ 2717088 h 7979545"/>
              <a:gd name="connsiteX3" fmla="*/ 203633 w 8156619"/>
              <a:gd name="connsiteY3" fmla="*/ 5501233 h 7979545"/>
              <a:gd name="connsiteX4" fmla="*/ 2346331 w 8156619"/>
              <a:gd name="connsiteY4" fmla="*/ 7753113 h 7979545"/>
              <a:gd name="connsiteX5" fmla="*/ 4529973 w 8156619"/>
              <a:gd name="connsiteY5" fmla="*/ 7834999 h 7979545"/>
              <a:gd name="connsiteX6" fmla="*/ 6863740 w 8156619"/>
              <a:gd name="connsiteY6" fmla="*/ 7166259 h 7979545"/>
              <a:gd name="connsiteX7" fmla="*/ 8064743 w 8156619"/>
              <a:gd name="connsiteY7" fmla="*/ 4982617 h 7979545"/>
              <a:gd name="connsiteX8" fmla="*/ 7941913 w 8156619"/>
              <a:gd name="connsiteY8" fmla="*/ 2758032 h 7979545"/>
              <a:gd name="connsiteX9" fmla="*/ 6891036 w 8156619"/>
              <a:gd name="connsiteY9" fmla="*/ 874641 h 7979545"/>
              <a:gd name="connsiteX10" fmla="*/ 4502677 w 8156619"/>
              <a:gd name="connsiteY10" fmla="*/ 1184 h 7979545"/>
              <a:gd name="connsiteX0" fmla="*/ 4514302 w 8168244"/>
              <a:gd name="connsiteY0" fmla="*/ 1184 h 7979545"/>
              <a:gd name="connsiteX1" fmla="*/ 1839341 w 8168244"/>
              <a:gd name="connsiteY1" fmla="*/ 738164 h 7979545"/>
              <a:gd name="connsiteX2" fmla="*/ 283496 w 8168244"/>
              <a:gd name="connsiteY2" fmla="*/ 2717088 h 7979545"/>
              <a:gd name="connsiteX3" fmla="*/ 215258 w 8168244"/>
              <a:gd name="connsiteY3" fmla="*/ 5501233 h 7979545"/>
              <a:gd name="connsiteX4" fmla="*/ 2357956 w 8168244"/>
              <a:gd name="connsiteY4" fmla="*/ 7753113 h 7979545"/>
              <a:gd name="connsiteX5" fmla="*/ 4541598 w 8168244"/>
              <a:gd name="connsiteY5" fmla="*/ 7834999 h 7979545"/>
              <a:gd name="connsiteX6" fmla="*/ 6875365 w 8168244"/>
              <a:gd name="connsiteY6" fmla="*/ 7166259 h 7979545"/>
              <a:gd name="connsiteX7" fmla="*/ 8076368 w 8168244"/>
              <a:gd name="connsiteY7" fmla="*/ 4982617 h 7979545"/>
              <a:gd name="connsiteX8" fmla="*/ 7953538 w 8168244"/>
              <a:gd name="connsiteY8" fmla="*/ 2758032 h 7979545"/>
              <a:gd name="connsiteX9" fmla="*/ 6902661 w 8168244"/>
              <a:gd name="connsiteY9" fmla="*/ 874641 h 7979545"/>
              <a:gd name="connsiteX10" fmla="*/ 4514302 w 8168244"/>
              <a:gd name="connsiteY10" fmla="*/ 1184 h 7979545"/>
              <a:gd name="connsiteX0" fmla="*/ 4508482 w 8162424"/>
              <a:gd name="connsiteY0" fmla="*/ 1184 h 8016133"/>
              <a:gd name="connsiteX1" fmla="*/ 1833521 w 8162424"/>
              <a:gd name="connsiteY1" fmla="*/ 738164 h 8016133"/>
              <a:gd name="connsiteX2" fmla="*/ 277676 w 8162424"/>
              <a:gd name="connsiteY2" fmla="*/ 2717088 h 8016133"/>
              <a:gd name="connsiteX3" fmla="*/ 209438 w 8162424"/>
              <a:gd name="connsiteY3" fmla="*/ 5501233 h 8016133"/>
              <a:gd name="connsiteX4" fmla="*/ 2434022 w 8162424"/>
              <a:gd name="connsiteY4" fmla="*/ 7807704 h 8016133"/>
              <a:gd name="connsiteX5" fmla="*/ 4535778 w 8162424"/>
              <a:gd name="connsiteY5" fmla="*/ 7834999 h 8016133"/>
              <a:gd name="connsiteX6" fmla="*/ 6869545 w 8162424"/>
              <a:gd name="connsiteY6" fmla="*/ 7166259 h 8016133"/>
              <a:gd name="connsiteX7" fmla="*/ 8070548 w 8162424"/>
              <a:gd name="connsiteY7" fmla="*/ 4982617 h 8016133"/>
              <a:gd name="connsiteX8" fmla="*/ 7947718 w 8162424"/>
              <a:gd name="connsiteY8" fmla="*/ 2758032 h 8016133"/>
              <a:gd name="connsiteX9" fmla="*/ 6896841 w 8162424"/>
              <a:gd name="connsiteY9" fmla="*/ 874641 h 8016133"/>
              <a:gd name="connsiteX10" fmla="*/ 4508482 w 8162424"/>
              <a:gd name="connsiteY10" fmla="*/ 1184 h 8016133"/>
              <a:gd name="connsiteX0" fmla="*/ 4508482 w 8162424"/>
              <a:gd name="connsiteY0" fmla="*/ 1184 h 8045722"/>
              <a:gd name="connsiteX1" fmla="*/ 1833521 w 8162424"/>
              <a:gd name="connsiteY1" fmla="*/ 738164 h 8045722"/>
              <a:gd name="connsiteX2" fmla="*/ 277676 w 8162424"/>
              <a:gd name="connsiteY2" fmla="*/ 2717088 h 8045722"/>
              <a:gd name="connsiteX3" fmla="*/ 209438 w 8162424"/>
              <a:gd name="connsiteY3" fmla="*/ 5501233 h 8045722"/>
              <a:gd name="connsiteX4" fmla="*/ 2434022 w 8162424"/>
              <a:gd name="connsiteY4" fmla="*/ 7807704 h 8045722"/>
              <a:gd name="connsiteX5" fmla="*/ 4535778 w 8162424"/>
              <a:gd name="connsiteY5" fmla="*/ 7834999 h 8045722"/>
              <a:gd name="connsiteX6" fmla="*/ 6869545 w 8162424"/>
              <a:gd name="connsiteY6" fmla="*/ 7166259 h 8045722"/>
              <a:gd name="connsiteX7" fmla="*/ 8070548 w 8162424"/>
              <a:gd name="connsiteY7" fmla="*/ 4982617 h 8045722"/>
              <a:gd name="connsiteX8" fmla="*/ 7947718 w 8162424"/>
              <a:gd name="connsiteY8" fmla="*/ 2758032 h 8045722"/>
              <a:gd name="connsiteX9" fmla="*/ 6896841 w 8162424"/>
              <a:gd name="connsiteY9" fmla="*/ 874641 h 8045722"/>
              <a:gd name="connsiteX10" fmla="*/ 4508482 w 8162424"/>
              <a:gd name="connsiteY10" fmla="*/ 1184 h 8045722"/>
              <a:gd name="connsiteX0" fmla="*/ 4497854 w 8151796"/>
              <a:gd name="connsiteY0" fmla="*/ 1184 h 7925953"/>
              <a:gd name="connsiteX1" fmla="*/ 1822893 w 8151796"/>
              <a:gd name="connsiteY1" fmla="*/ 738164 h 7925953"/>
              <a:gd name="connsiteX2" fmla="*/ 267048 w 8151796"/>
              <a:gd name="connsiteY2" fmla="*/ 2717088 h 7925953"/>
              <a:gd name="connsiteX3" fmla="*/ 198810 w 8151796"/>
              <a:gd name="connsiteY3" fmla="*/ 5501233 h 7925953"/>
              <a:gd name="connsiteX4" fmla="*/ 2273269 w 8151796"/>
              <a:gd name="connsiteY4" fmla="*/ 7616635 h 7925953"/>
              <a:gd name="connsiteX5" fmla="*/ 4525150 w 8151796"/>
              <a:gd name="connsiteY5" fmla="*/ 7834999 h 7925953"/>
              <a:gd name="connsiteX6" fmla="*/ 6858917 w 8151796"/>
              <a:gd name="connsiteY6" fmla="*/ 7166259 h 7925953"/>
              <a:gd name="connsiteX7" fmla="*/ 8059920 w 8151796"/>
              <a:gd name="connsiteY7" fmla="*/ 4982617 h 7925953"/>
              <a:gd name="connsiteX8" fmla="*/ 7937090 w 8151796"/>
              <a:gd name="connsiteY8" fmla="*/ 2758032 h 7925953"/>
              <a:gd name="connsiteX9" fmla="*/ 6886213 w 8151796"/>
              <a:gd name="connsiteY9" fmla="*/ 874641 h 7925953"/>
              <a:gd name="connsiteX10" fmla="*/ 4497854 w 8151796"/>
              <a:gd name="connsiteY10" fmla="*/ 1184 h 7925953"/>
              <a:gd name="connsiteX0" fmla="*/ 4497854 w 8151796"/>
              <a:gd name="connsiteY0" fmla="*/ 1184 h 7961874"/>
              <a:gd name="connsiteX1" fmla="*/ 1822893 w 8151796"/>
              <a:gd name="connsiteY1" fmla="*/ 738164 h 7961874"/>
              <a:gd name="connsiteX2" fmla="*/ 267048 w 8151796"/>
              <a:gd name="connsiteY2" fmla="*/ 2717088 h 7961874"/>
              <a:gd name="connsiteX3" fmla="*/ 198810 w 8151796"/>
              <a:gd name="connsiteY3" fmla="*/ 5501233 h 7961874"/>
              <a:gd name="connsiteX4" fmla="*/ 2273269 w 8151796"/>
              <a:gd name="connsiteY4" fmla="*/ 7616635 h 7961874"/>
              <a:gd name="connsiteX5" fmla="*/ 4839049 w 8151796"/>
              <a:gd name="connsiteY5" fmla="*/ 7916885 h 7961874"/>
              <a:gd name="connsiteX6" fmla="*/ 6858917 w 8151796"/>
              <a:gd name="connsiteY6" fmla="*/ 7166259 h 7961874"/>
              <a:gd name="connsiteX7" fmla="*/ 8059920 w 8151796"/>
              <a:gd name="connsiteY7" fmla="*/ 4982617 h 7961874"/>
              <a:gd name="connsiteX8" fmla="*/ 7937090 w 8151796"/>
              <a:gd name="connsiteY8" fmla="*/ 2758032 h 7961874"/>
              <a:gd name="connsiteX9" fmla="*/ 6886213 w 8151796"/>
              <a:gd name="connsiteY9" fmla="*/ 874641 h 7961874"/>
              <a:gd name="connsiteX10" fmla="*/ 4497854 w 8151796"/>
              <a:gd name="connsiteY10" fmla="*/ 1184 h 7961874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4839049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51796"/>
              <a:gd name="connsiteY0" fmla="*/ 1184 h 7998268"/>
              <a:gd name="connsiteX1" fmla="*/ 1822893 w 8151796"/>
              <a:gd name="connsiteY1" fmla="*/ 738164 h 7998268"/>
              <a:gd name="connsiteX2" fmla="*/ 267048 w 8151796"/>
              <a:gd name="connsiteY2" fmla="*/ 2717088 h 7998268"/>
              <a:gd name="connsiteX3" fmla="*/ 198810 w 8151796"/>
              <a:gd name="connsiteY3" fmla="*/ 5501233 h 7998268"/>
              <a:gd name="connsiteX4" fmla="*/ 2273269 w 8151796"/>
              <a:gd name="connsiteY4" fmla="*/ 7616635 h 7998268"/>
              <a:gd name="connsiteX5" fmla="*/ 5071061 w 8151796"/>
              <a:gd name="connsiteY5" fmla="*/ 7916885 h 7998268"/>
              <a:gd name="connsiteX6" fmla="*/ 6858917 w 8151796"/>
              <a:gd name="connsiteY6" fmla="*/ 7166259 h 7998268"/>
              <a:gd name="connsiteX7" fmla="*/ 8059920 w 8151796"/>
              <a:gd name="connsiteY7" fmla="*/ 4982617 h 7998268"/>
              <a:gd name="connsiteX8" fmla="*/ 7937090 w 8151796"/>
              <a:gd name="connsiteY8" fmla="*/ 2758032 h 7998268"/>
              <a:gd name="connsiteX9" fmla="*/ 6886213 w 8151796"/>
              <a:gd name="connsiteY9" fmla="*/ 874641 h 7998268"/>
              <a:gd name="connsiteX10" fmla="*/ 4497854 w 8151796"/>
              <a:gd name="connsiteY10" fmla="*/ 1184 h 7998268"/>
              <a:gd name="connsiteX0" fmla="*/ 4497854 w 8135695"/>
              <a:gd name="connsiteY0" fmla="*/ 1184 h 7990180"/>
              <a:gd name="connsiteX1" fmla="*/ 1822893 w 8135695"/>
              <a:gd name="connsiteY1" fmla="*/ 738164 h 7990180"/>
              <a:gd name="connsiteX2" fmla="*/ 267048 w 8135695"/>
              <a:gd name="connsiteY2" fmla="*/ 2717088 h 7990180"/>
              <a:gd name="connsiteX3" fmla="*/ 198810 w 8135695"/>
              <a:gd name="connsiteY3" fmla="*/ 5501233 h 7990180"/>
              <a:gd name="connsiteX4" fmla="*/ 2273269 w 8135695"/>
              <a:gd name="connsiteY4" fmla="*/ 7616635 h 7990180"/>
              <a:gd name="connsiteX5" fmla="*/ 5071061 w 8135695"/>
              <a:gd name="connsiteY5" fmla="*/ 7916885 h 7990180"/>
              <a:gd name="connsiteX6" fmla="*/ 7077281 w 8135695"/>
              <a:gd name="connsiteY6" fmla="*/ 6784122 h 7990180"/>
              <a:gd name="connsiteX7" fmla="*/ 8059920 w 8135695"/>
              <a:gd name="connsiteY7" fmla="*/ 4982617 h 7990180"/>
              <a:gd name="connsiteX8" fmla="*/ 7937090 w 8135695"/>
              <a:gd name="connsiteY8" fmla="*/ 2758032 h 7990180"/>
              <a:gd name="connsiteX9" fmla="*/ 6886213 w 8135695"/>
              <a:gd name="connsiteY9" fmla="*/ 874641 h 7990180"/>
              <a:gd name="connsiteX10" fmla="*/ 4497854 w 8135695"/>
              <a:gd name="connsiteY10" fmla="*/ 1184 h 7990180"/>
              <a:gd name="connsiteX0" fmla="*/ 4497854 w 8064932"/>
              <a:gd name="connsiteY0" fmla="*/ 1184 h 7990180"/>
              <a:gd name="connsiteX1" fmla="*/ 1822893 w 8064932"/>
              <a:gd name="connsiteY1" fmla="*/ 738164 h 7990180"/>
              <a:gd name="connsiteX2" fmla="*/ 267048 w 8064932"/>
              <a:gd name="connsiteY2" fmla="*/ 2717088 h 7990180"/>
              <a:gd name="connsiteX3" fmla="*/ 198810 w 8064932"/>
              <a:gd name="connsiteY3" fmla="*/ 5501233 h 7990180"/>
              <a:gd name="connsiteX4" fmla="*/ 2273269 w 8064932"/>
              <a:gd name="connsiteY4" fmla="*/ 7616635 h 7990180"/>
              <a:gd name="connsiteX5" fmla="*/ 5071061 w 8064932"/>
              <a:gd name="connsiteY5" fmla="*/ 7916885 h 7990180"/>
              <a:gd name="connsiteX6" fmla="*/ 7077281 w 8064932"/>
              <a:gd name="connsiteY6" fmla="*/ 6784122 h 7990180"/>
              <a:gd name="connsiteX7" fmla="*/ 7937090 w 8064932"/>
              <a:gd name="connsiteY7" fmla="*/ 5160038 h 7990180"/>
              <a:gd name="connsiteX8" fmla="*/ 7937090 w 8064932"/>
              <a:gd name="connsiteY8" fmla="*/ 2758032 h 7990180"/>
              <a:gd name="connsiteX9" fmla="*/ 6886213 w 8064932"/>
              <a:gd name="connsiteY9" fmla="*/ 874641 h 7990180"/>
              <a:gd name="connsiteX10" fmla="*/ 4497854 w 8064932"/>
              <a:gd name="connsiteY10" fmla="*/ 1184 h 7990180"/>
              <a:gd name="connsiteX0" fmla="*/ 4497854 w 8074580"/>
              <a:gd name="connsiteY0" fmla="*/ 1184 h 7990180"/>
              <a:gd name="connsiteX1" fmla="*/ 1822893 w 8074580"/>
              <a:gd name="connsiteY1" fmla="*/ 738164 h 7990180"/>
              <a:gd name="connsiteX2" fmla="*/ 267048 w 8074580"/>
              <a:gd name="connsiteY2" fmla="*/ 2717088 h 7990180"/>
              <a:gd name="connsiteX3" fmla="*/ 198810 w 8074580"/>
              <a:gd name="connsiteY3" fmla="*/ 5501233 h 7990180"/>
              <a:gd name="connsiteX4" fmla="*/ 2273269 w 8074580"/>
              <a:gd name="connsiteY4" fmla="*/ 7616635 h 7990180"/>
              <a:gd name="connsiteX5" fmla="*/ 5071061 w 8074580"/>
              <a:gd name="connsiteY5" fmla="*/ 7916885 h 7990180"/>
              <a:gd name="connsiteX6" fmla="*/ 7077281 w 8074580"/>
              <a:gd name="connsiteY6" fmla="*/ 6784122 h 7990180"/>
              <a:gd name="connsiteX7" fmla="*/ 7937090 w 8074580"/>
              <a:gd name="connsiteY7" fmla="*/ 5160038 h 7990180"/>
              <a:gd name="connsiteX8" fmla="*/ 7937090 w 8074580"/>
              <a:gd name="connsiteY8" fmla="*/ 2758032 h 7990180"/>
              <a:gd name="connsiteX9" fmla="*/ 6886213 w 8074580"/>
              <a:gd name="connsiteY9" fmla="*/ 874641 h 7990180"/>
              <a:gd name="connsiteX10" fmla="*/ 4497854 w 8074580"/>
              <a:gd name="connsiteY10" fmla="*/ 1184 h 7990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4580" h="7990180">
                <a:moveTo>
                  <a:pt x="4497854" y="1184"/>
                </a:moveTo>
                <a:cubicBezTo>
                  <a:pt x="3653967" y="-21562"/>
                  <a:pt x="2528027" y="285513"/>
                  <a:pt x="1822893" y="738164"/>
                </a:cubicBezTo>
                <a:cubicBezTo>
                  <a:pt x="1117759" y="1190815"/>
                  <a:pt x="537728" y="1923243"/>
                  <a:pt x="267048" y="2717088"/>
                </a:cubicBezTo>
                <a:cubicBezTo>
                  <a:pt x="-3632" y="3510933"/>
                  <a:pt x="-135560" y="4684642"/>
                  <a:pt x="198810" y="5501233"/>
                </a:cubicBezTo>
                <a:cubicBezTo>
                  <a:pt x="533180" y="6317824"/>
                  <a:pt x="1461227" y="7214026"/>
                  <a:pt x="2273269" y="7616635"/>
                </a:cubicBezTo>
                <a:cubicBezTo>
                  <a:pt x="3085311" y="8019244"/>
                  <a:pt x="4270392" y="8055637"/>
                  <a:pt x="5071061" y="7916885"/>
                </a:cubicBezTo>
                <a:cubicBezTo>
                  <a:pt x="5871730" y="7778133"/>
                  <a:pt x="6599609" y="7243597"/>
                  <a:pt x="7077281" y="6784122"/>
                </a:cubicBezTo>
                <a:cubicBezTo>
                  <a:pt x="7554953" y="6324647"/>
                  <a:pt x="7766493" y="5953883"/>
                  <a:pt x="7937090" y="5160038"/>
                </a:cubicBezTo>
                <a:cubicBezTo>
                  <a:pt x="8107687" y="4366193"/>
                  <a:pt x="8132708" y="3442695"/>
                  <a:pt x="7937090" y="2758032"/>
                </a:cubicBezTo>
                <a:cubicBezTo>
                  <a:pt x="7741472" y="2073369"/>
                  <a:pt x="7463968" y="1331841"/>
                  <a:pt x="6886213" y="874641"/>
                </a:cubicBezTo>
                <a:cubicBezTo>
                  <a:pt x="6308458" y="417441"/>
                  <a:pt x="5341741" y="23930"/>
                  <a:pt x="4497854" y="11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12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708" r:id="rId4"/>
    <p:sldLayoutId id="2147483655" r:id="rId5"/>
    <p:sldLayoutId id="2147483734" r:id="rId6"/>
    <p:sldLayoutId id="2147483719" r:id="rId7"/>
    <p:sldLayoutId id="2147483720" r:id="rId8"/>
    <p:sldLayoutId id="2147483718" r:id="rId9"/>
    <p:sldLayoutId id="2147483721" r:id="rId10"/>
    <p:sldLayoutId id="2147483722" r:id="rId11"/>
    <p:sldLayoutId id="2147483717" r:id="rId12"/>
    <p:sldLayoutId id="2147483723" r:id="rId13"/>
    <p:sldLayoutId id="2147483724" r:id="rId14"/>
    <p:sldLayoutId id="2147483716" r:id="rId15"/>
    <p:sldLayoutId id="2147483681" r:id="rId16"/>
    <p:sldLayoutId id="2147483725" r:id="rId17"/>
    <p:sldLayoutId id="2147483697" r:id="rId18"/>
    <p:sldLayoutId id="2147483726" r:id="rId19"/>
    <p:sldLayoutId id="2147483709" r:id="rId20"/>
    <p:sldLayoutId id="2147483727" r:id="rId21"/>
    <p:sldLayoutId id="2147483710" r:id="rId22"/>
    <p:sldLayoutId id="2147483728" r:id="rId23"/>
    <p:sldLayoutId id="2147483713" r:id="rId24"/>
    <p:sldLayoutId id="2147483714" r:id="rId25"/>
    <p:sldLayoutId id="2147483715" r:id="rId26"/>
    <p:sldLayoutId id="2147483729" r:id="rId27"/>
    <p:sldLayoutId id="2147483730" r:id="rId28"/>
    <p:sldLayoutId id="2147483731" r:id="rId29"/>
    <p:sldLayoutId id="2147483732" r:id="rId30"/>
    <p:sldLayoutId id="2147483733" r:id="rId31"/>
    <p:sldLayoutId id="2147483678" r:id="rId32"/>
    <p:sldLayoutId id="2147483679" r:id="rId33"/>
    <p:sldLayoutId id="2147483680" r:id="rId34"/>
    <p:sldLayoutId id="2147483660" r:id="rId35"/>
    <p:sldLayoutId id="2147483673" r:id="rId36"/>
    <p:sldLayoutId id="2147483688" r:id="rId37"/>
    <p:sldLayoutId id="2147483689" r:id="rId38"/>
    <p:sldLayoutId id="2147483690" r:id="rId39"/>
    <p:sldLayoutId id="2147483691" r:id="rId40"/>
    <p:sldLayoutId id="2147483674" r:id="rId41"/>
    <p:sldLayoutId id="2147483695" r:id="rId42"/>
    <p:sldLayoutId id="2147483675" r:id="rId43"/>
    <p:sldLayoutId id="2147483694" r:id="rId44"/>
    <p:sldLayoutId id="2147483676" r:id="rId45"/>
    <p:sldLayoutId id="2147483693" r:id="rId46"/>
    <p:sldLayoutId id="2147483662" r:id="rId47"/>
    <p:sldLayoutId id="2147483692" r:id="rId48"/>
    <p:sldLayoutId id="2147483706" r:id="rId49"/>
    <p:sldLayoutId id="2147483703" r:id="rId50"/>
    <p:sldLayoutId id="2147483704" r:id="rId51"/>
    <p:sldLayoutId id="2147483705" r:id="rId52"/>
    <p:sldLayoutId id="2147483707" r:id="rId53"/>
    <p:sldLayoutId id="2147483685" r:id="rId54"/>
    <p:sldLayoutId id="2147483686" r:id="rId55"/>
    <p:sldLayoutId id="2147483687" r:id="rId56"/>
    <p:sldLayoutId id="2147483668" r:id="rId57"/>
    <p:sldLayoutId id="2147483735" r:id="rId58"/>
    <p:sldLayoutId id="2147483671" r:id="rId59"/>
    <p:sldLayoutId id="2147483669" r:id="rId60"/>
    <p:sldLayoutId id="2147483677" r:id="rId61"/>
    <p:sldLayoutId id="2147483656" r:id="rId62"/>
    <p:sldLayoutId id="2147483665" r:id="rId63"/>
    <p:sldLayoutId id="2147483666" r:id="rId64"/>
    <p:sldLayoutId id="2147483711" r:id="rId65"/>
    <p:sldLayoutId id="2147483664" r:id="rId66"/>
    <p:sldLayoutId id="2147483657" r:id="rId67"/>
    <p:sldLayoutId id="2147483658" r:id="rId68"/>
    <p:sldLayoutId id="2147483712" r:id="rId69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SzPct val="6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SzPct val="70000"/>
        <a:buFont typeface="Wingdings" panose="05000000000000000000" pitchFamily="2" charset="2"/>
        <a:buChar char="§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SzPct val="70000"/>
        <a:buFont typeface="Wingdings" panose="05000000000000000000" pitchFamily="2" charset="2"/>
        <a:buChar char="§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SzPct val="70000"/>
        <a:buFont typeface="Wingdings" panose="05000000000000000000" pitchFamily="2" charset="2"/>
        <a:buChar char="§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hgko-dev.tistory.com/414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perOffice/typescript-for-superoffice" TargetMode="Externa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ypescript/introduction-to-typescript/#:~:text=TypeScript%20is%20a%20syntactic%20superset,scale%20applic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7" Type="http://schemas.openxmlformats.org/officeDocument/2006/relationships/hyperlink" Target="https://www.youtube.com/watch?v=SpwzRDUQ1GI&amp;pp=ygUaaW50cm9kdWN0aW9uIHRvIHR5cGVzY3JpcHQ%3D" TargetMode="External"/><Relationship Id="rId2" Type="http://schemas.openxmlformats.org/officeDocument/2006/relationships/hyperlink" Target="https://superoffice.eloomi.io/app/courses/1469/overview" TargetMode="External"/><Relationship Id="rId1" Type="http://schemas.openxmlformats.org/officeDocument/2006/relationships/slideLayout" Target="../slideLayouts/slideLayout51.xml"/><Relationship Id="rId6" Type="http://schemas.openxmlformats.org/officeDocument/2006/relationships/hyperlink" Target="https://www.youtube.com/watch?v=ahCwqrYpIuM&amp;pp=ygUaaW50cm9kdWN0aW9uIHRvIHR5cGVzY3JpcHQ%3D" TargetMode="External"/><Relationship Id="rId5" Type="http://schemas.openxmlformats.org/officeDocument/2006/relationships/hyperlink" Target="https://www.youtube.com/watch?v=zQnBQ4tB3ZA&amp;pp=ygUaaW50cm9kdWN0aW9uIHRvIHR5cGVzY3JpcHQ%3D" TargetMode="External"/><Relationship Id="rId4" Type="http://schemas.openxmlformats.org/officeDocument/2006/relationships/hyperlink" Target="https://www.typescriptlang.org/docs/handbook/intro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8680CF-CF07-7EE8-FE00-B61DE5B8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529" y="4123639"/>
            <a:ext cx="8021471" cy="1754326"/>
          </a:xfrm>
        </p:spPr>
        <p:txBody>
          <a:bodyPr/>
          <a:lstStyle/>
          <a:p>
            <a:r>
              <a:rPr lang="en-US"/>
              <a:t>Typescript for </a:t>
            </a:r>
            <a:r>
              <a:rPr lang="en-US" err="1"/>
              <a:t>superoffice</a:t>
            </a:r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EFEC9E0-014E-623E-A229-11209D34D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Empowering technical consultants</a:t>
            </a:r>
          </a:p>
        </p:txBody>
      </p:sp>
      <p:pic>
        <p:nvPicPr>
          <p:cNvPr id="10" name="Picture Placeholder 9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260F12E6-CEA4-A95C-9259-12BC21F4CE0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923" r="21923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08B94-1D1C-9F7B-8A6D-9C5BD7B0E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Creating a new company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2D9F23-F03D-5893-5FBC-EFC34E7DC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Code example…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FDF4C1-63D4-18A0-F05B-5EECF8E545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const name = '</a:t>
            </a:r>
            <a:r>
              <a:rPr lang="en-US" sz="1800" dirty="0" err="1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NewName</a:t>
            </a:r>
            <a: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’;</a:t>
            </a:r>
          </a:p>
          <a:p>
            <a:b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</a:br>
            <a: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const agent = </a:t>
            </a:r>
            <a:r>
              <a:rPr lang="en-US" sz="1800" dirty="0" err="1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soApi.getContactAgent</a:t>
            </a:r>
            <a: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();</a:t>
            </a:r>
          </a:p>
          <a:p>
            <a:b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</a:br>
            <a: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let entity = await </a:t>
            </a:r>
            <a:r>
              <a:rPr lang="en-US" sz="1800" dirty="0" err="1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agent.createDefaultContactEntityAsync</a:t>
            </a:r>
            <a: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();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entity.name = name;</a:t>
            </a:r>
          </a:p>
          <a:p>
            <a: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entity = await </a:t>
            </a:r>
            <a:r>
              <a:rPr lang="en-US" sz="1800" dirty="0" err="1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agent.saveContactEntityAsync</a:t>
            </a:r>
            <a: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(entity);</a:t>
            </a:r>
          </a:p>
          <a:p>
            <a:b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</a:br>
            <a:r>
              <a:rPr lang="en-US" sz="1800" dirty="0" err="1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context.result.body</a:t>
            </a:r>
            <a: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JSON.stringify</a:t>
            </a:r>
            <a:r>
              <a:rPr lang="en-US" sz="1800" dirty="0">
                <a:solidFill>
                  <a:srgbClr val="030A18"/>
                </a:solidFill>
                <a:latin typeface="Cascadia Code" panose="020B0609020000020004" pitchFamily="49" charset="0"/>
                <a:ea typeface="Courier New" pitchFamily="34" charset="-122"/>
                <a:cs typeface="Cascadia Code" panose="020B0609020000020004" pitchFamily="49" charset="0"/>
              </a:rPr>
              <a:t>(entity);</a:t>
            </a:r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8E8E7A-BE26-987B-EB76-7F5F5AB75E5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Defined the company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Instantiate the </a:t>
            </a:r>
            <a:r>
              <a:rPr lang="en-US" dirty="0" err="1"/>
              <a:t>ContactAgent</a:t>
            </a:r>
            <a:r>
              <a:rPr lang="en-US" dirty="0"/>
              <a:t> (</a:t>
            </a:r>
            <a:r>
              <a:rPr lang="en-US" dirty="0" err="1"/>
              <a:t>NSContactAgent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new company populated with defaults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 the company 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Save and capture the new company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Return the new company as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8AA08-2292-9095-5796-C369ABA667B4}"/>
              </a:ext>
            </a:extLst>
          </p:cNvPr>
          <p:cNvSpPr txBox="1"/>
          <p:nvPr/>
        </p:nvSpPr>
        <p:spPr>
          <a:xfrm>
            <a:off x="1045201" y="7934325"/>
            <a:ext cx="1001332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examples:</a:t>
            </a:r>
          </a:p>
          <a:p>
            <a:r>
              <a:rPr lang="en-US" dirty="0">
                <a:hlinkClick r:id="rId2"/>
              </a:rPr>
              <a:t>https://github.com/SuperOffice/typescript-for-superoffice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5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B5B5A0-4C28-9EB5-B407-088427D0B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Real World demo &amp; Use Cases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5321F0-2529-F34E-8618-C29E8FB597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Eivind Fasting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3B4945-DB58-2C13-54E3-E185DC29DC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Developer Experience </a:t>
            </a:r>
          </a:p>
          <a:p>
            <a:pPr marL="342900" indent="-342900">
              <a:buFontTx/>
              <a:buChar char="-"/>
            </a:pPr>
            <a:r>
              <a:rPr lang="en-US"/>
              <a:t>Product developer </a:t>
            </a:r>
          </a:p>
          <a:p>
            <a:pPr marL="342900" indent="-342900">
              <a:buFontTx/>
              <a:buChar char="-"/>
            </a:pPr>
            <a:r>
              <a:rPr lang="en-US"/>
              <a:t>Developer advocate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0567557-4378-52FA-4795-069B1C23F6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C37EDAB7-A6DB-2AF2-90CE-714E703E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1"/>
          <a:stretch/>
        </p:blipFill>
        <p:spPr>
          <a:xfrm>
            <a:off x="9662999" y="970558"/>
            <a:ext cx="7980488" cy="7980379"/>
          </a:xfrm>
          <a:prstGeom prst="flowChartConnector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29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98F6-EFA8-B110-07F2-CC7DF0A1D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2D4930-E049-49CA-A7C1-3E8DBE242D1F}"/>
              </a:ext>
            </a:extLst>
          </p:cNvPr>
          <p:cNvSpPr/>
          <p:nvPr/>
        </p:nvSpPr>
        <p:spPr>
          <a:xfrm>
            <a:off x="539779" y="2655304"/>
            <a:ext cx="6509961" cy="7106533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FFD3B1B-2FEF-B125-850B-26AECA57AD1B}"/>
              </a:ext>
            </a:extLst>
          </p:cNvPr>
          <p:cNvSpPr txBox="1">
            <a:spLocks/>
          </p:cNvSpPr>
          <p:nvPr/>
        </p:nvSpPr>
        <p:spPr>
          <a:xfrm>
            <a:off x="893787" y="2921648"/>
            <a:ext cx="4471374" cy="480131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60000"/>
              <a:buFont typeface="Courier New" panose="02070309020205020404" pitchFamily="49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CRMScript</a:t>
            </a:r>
            <a:endParaRPr lang="en-SE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9175A-E165-F5C8-2C52-C68BF106F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319" y="799509"/>
            <a:ext cx="5737203" cy="775291"/>
          </a:xfrm>
        </p:spPr>
        <p:txBody>
          <a:bodyPr/>
          <a:lstStyle/>
          <a:p>
            <a:r>
              <a:rPr lang="en-US" err="1"/>
              <a:t>Transpiler</a:t>
            </a:r>
            <a:endParaRPr lang="en-SE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7511462-E29C-217F-871E-DC17086AB008}"/>
              </a:ext>
            </a:extLst>
          </p:cNvPr>
          <p:cNvSpPr txBox="1">
            <a:spLocks/>
          </p:cNvSpPr>
          <p:nvPr/>
        </p:nvSpPr>
        <p:spPr>
          <a:xfrm>
            <a:off x="893786" y="3557322"/>
            <a:ext cx="7475857" cy="5486117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60000"/>
              <a:buFont typeface="Courier New" panose="02070309020205020404" pitchFamily="49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struct Hello {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String who;</a:t>
            </a:r>
          </a:p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Void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setWho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(String who) {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this.who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who;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}</a:t>
            </a:r>
          </a:p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Void print() {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printLine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("Hello " +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this.who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}</a:t>
            </a:r>
          </a:p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Void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fromJson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(String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 {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this.fromXMLNode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parseJSON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}</a:t>
            </a:r>
          </a:p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String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 {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JSONBuilder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jb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this.toJson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jb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return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jb.getString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}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};</a:t>
            </a:r>
          </a:p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Hello h;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h.setWho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("Tony");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printLine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h.toJson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  <a:endParaRPr lang="en-SE" sz="1600" b="0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3B8744-F26B-AC89-7644-E23B4B7A72BC}"/>
              </a:ext>
            </a:extLst>
          </p:cNvPr>
          <p:cNvSpPr/>
          <p:nvPr/>
        </p:nvSpPr>
        <p:spPr>
          <a:xfrm>
            <a:off x="8178800" y="2655305"/>
            <a:ext cx="9566270" cy="7106531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3B507AAD-1D29-5A51-46EB-8F99EE919ED7}"/>
              </a:ext>
            </a:extLst>
          </p:cNvPr>
          <p:cNvSpPr txBox="1">
            <a:spLocks/>
          </p:cNvSpPr>
          <p:nvPr/>
        </p:nvSpPr>
        <p:spPr>
          <a:xfrm>
            <a:off x="8575270" y="2921648"/>
            <a:ext cx="5411210" cy="480131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60000"/>
              <a:buFont typeface="Courier New" panose="02070309020205020404" pitchFamily="49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Generated JavaScript</a:t>
            </a:r>
            <a:endParaRPr lang="en-SE" sz="2800" dirty="0"/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AC10765-6BC7-E3A6-83FF-59E58455DBDC}"/>
              </a:ext>
            </a:extLst>
          </p:cNvPr>
          <p:cNvSpPr txBox="1">
            <a:spLocks/>
          </p:cNvSpPr>
          <p:nvPr/>
        </p:nvSpPr>
        <p:spPr>
          <a:xfrm>
            <a:off x="8575270" y="3557322"/>
            <a:ext cx="7934730" cy="6121676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60000"/>
              <a:buFont typeface="Courier New" panose="02070309020205020404" pitchFamily="49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context.classes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["Hello"]={variables:[{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name:"who",type:"String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"}]}</a:t>
            </a:r>
          </a:p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class Hello {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who = new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CS_RTL.String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</a:p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setWho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async function(who) {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this.who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who.makeUnique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};</a:t>
            </a:r>
          </a:p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print = async function() {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CS_RTL.printLine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(_S('Hello ').plus(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this.who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};</a:t>
            </a:r>
          </a:p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fromJson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async function(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 {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this.fromXMLNode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CS_RTL.parseJSON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};</a:t>
            </a:r>
          </a:p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async function() {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let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jb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new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CS_RTL.JSONBuilder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this.toJson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jb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return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jb.getString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};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let h = new Hello;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(await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h.setWho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(_S('Tony')));</a:t>
            </a:r>
            <a:b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CS_RTL.printLine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((await </a:t>
            </a:r>
            <a:r>
              <a:rPr lang="en-US" sz="1600" b="0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h.toJson</a:t>
            </a:r>
            <a:r>
              <a:rPr lang="en-US" sz="1600" b="0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()));</a:t>
            </a:r>
            <a:endParaRPr lang="en-SE" sz="1600" b="0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Subtitle 23">
            <a:extLst>
              <a:ext uri="{FF2B5EF4-FFF2-40B4-BE49-F238E27FC236}">
                <a16:creationId xmlns:a16="http://schemas.microsoft.com/office/drawing/2014/main" id="{C7AF01F6-EA90-9401-2EAA-630A6D20E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32" y="1758017"/>
            <a:ext cx="15060304" cy="590931"/>
          </a:xfrm>
        </p:spPr>
        <p:txBody>
          <a:bodyPr/>
          <a:lstStyle/>
          <a:p>
            <a:r>
              <a:rPr lang="en-US" dirty="0"/>
              <a:t>Converts CRMScript to Typescript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5C575FF-4D5E-B048-C3F3-574288DC0F0B}"/>
              </a:ext>
            </a:extLst>
          </p:cNvPr>
          <p:cNvSpPr/>
          <p:nvPr/>
        </p:nvSpPr>
        <p:spPr>
          <a:xfrm>
            <a:off x="5686425" y="5143500"/>
            <a:ext cx="2761000" cy="2457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1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B3BD-ECE0-F021-01E1-8D3AD6628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319" y="799509"/>
            <a:ext cx="5737203" cy="775291"/>
          </a:xfrm>
        </p:spPr>
        <p:txBody>
          <a:bodyPr/>
          <a:lstStyle/>
          <a:p>
            <a:r>
              <a:rPr lang="en-US" err="1"/>
              <a:t>Transpiler</a:t>
            </a:r>
            <a:endParaRPr lang="en-SE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A117450-C776-8F95-9A34-D6004070D500}"/>
              </a:ext>
            </a:extLst>
          </p:cNvPr>
          <p:cNvSpPr/>
          <p:nvPr/>
        </p:nvSpPr>
        <p:spPr>
          <a:xfrm>
            <a:off x="572732" y="2655306"/>
            <a:ext cx="5309084" cy="6832185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D7E0422E-4907-15E9-69D0-02D85C1D3D53}"/>
              </a:ext>
            </a:extLst>
          </p:cNvPr>
          <p:cNvSpPr txBox="1">
            <a:spLocks/>
          </p:cNvSpPr>
          <p:nvPr/>
        </p:nvSpPr>
        <p:spPr>
          <a:xfrm>
            <a:off x="799070" y="2838138"/>
            <a:ext cx="5411210" cy="480131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60000"/>
              <a:buFont typeface="Courier New" panose="02070309020205020404" pitchFamily="49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Classes</a:t>
            </a:r>
            <a:endParaRPr lang="en-SE" sz="2800" dirty="0"/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BC9498D7-BB1C-DC5D-F067-926817984F61}"/>
              </a:ext>
            </a:extLst>
          </p:cNvPr>
          <p:cNvSpPr txBox="1">
            <a:spLocks/>
          </p:cNvSpPr>
          <p:nvPr/>
        </p:nvSpPr>
        <p:spPr>
          <a:xfrm>
            <a:off x="799070" y="3473812"/>
            <a:ext cx="4368949" cy="647100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60000"/>
              <a:buFont typeface="Courier New" panose="02070309020205020404" pitchFamily="49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Cache</a:t>
            </a:r>
          </a:p>
          <a:p>
            <a:r>
              <a:rPr lang="en-US" sz="2000" b="0" dirty="0" err="1">
                <a:solidFill>
                  <a:schemeClr val="tx1"/>
                </a:solidFill>
              </a:rPr>
              <a:t>DbConverter</a:t>
            </a:r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 err="1">
                <a:solidFill>
                  <a:schemeClr val="tx1"/>
                </a:solidFill>
              </a:rPr>
              <a:t>DbiControl</a:t>
            </a:r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 err="1">
                <a:solidFill>
                  <a:schemeClr val="tx1"/>
                </a:solidFill>
              </a:rPr>
              <a:t>DbWrite</a:t>
            </a:r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 err="1">
                <a:solidFill>
                  <a:schemeClr val="tx1"/>
                </a:solidFill>
              </a:rPr>
              <a:t>Dbi</a:t>
            </a:r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>
                <a:solidFill>
                  <a:schemeClr val="tx1"/>
                </a:solidFill>
              </a:rPr>
              <a:t>File</a:t>
            </a:r>
          </a:p>
          <a:p>
            <a:r>
              <a:rPr lang="en-US" sz="2000" b="0" dirty="0" err="1">
                <a:solidFill>
                  <a:schemeClr val="tx1"/>
                </a:solidFill>
              </a:rPr>
              <a:t>HtmlElement</a:t>
            </a:r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 err="1">
                <a:solidFill>
                  <a:schemeClr val="tx1"/>
                </a:solidFill>
              </a:rPr>
              <a:t>InvoiceEntry</a:t>
            </a:r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 err="1">
                <a:solidFill>
                  <a:schemeClr val="tx1"/>
                </a:solidFill>
              </a:rPr>
              <a:t>MainMenu</a:t>
            </a:r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>
                <a:solidFill>
                  <a:schemeClr val="tx1"/>
                </a:solidFill>
              </a:rPr>
              <a:t>Parser</a:t>
            </a:r>
          </a:p>
          <a:p>
            <a:r>
              <a:rPr lang="en-US" sz="2000" b="0" dirty="0" err="1">
                <a:solidFill>
                  <a:schemeClr val="tx1"/>
                </a:solidFill>
              </a:rPr>
              <a:t>SearchEngine</a:t>
            </a:r>
            <a:r>
              <a:rPr lang="en-US" sz="2000" b="0" dirty="0">
                <a:solidFill>
                  <a:schemeClr val="tx1"/>
                </a:solidFill>
              </a:rPr>
              <a:t> / </a:t>
            </a:r>
            <a:r>
              <a:rPr lang="en-US" sz="2000" b="0" dirty="0" err="1">
                <a:solidFill>
                  <a:schemeClr val="tx1"/>
                </a:solidFill>
              </a:rPr>
              <a:t>GenericSearch</a:t>
            </a:r>
            <a:endParaRPr lang="en-US" sz="2000" b="0" dirty="0">
              <a:solidFill>
                <a:schemeClr val="tx1"/>
              </a:solidFill>
            </a:endParaRPr>
          </a:p>
          <a:p>
            <a:r>
              <a:rPr lang="en-SE" sz="2000" b="0" dirty="0">
                <a:solidFill>
                  <a:schemeClr val="tx1"/>
                </a:solidFill>
              </a:rPr>
              <a:t>StatLib/StatResult</a:t>
            </a:r>
            <a:endParaRPr lang="en-US" sz="2000" b="0" dirty="0">
              <a:solidFill>
                <a:schemeClr val="tx1"/>
              </a:solidFill>
            </a:endParaRPr>
          </a:p>
          <a:p>
            <a:r>
              <a:rPr lang="en-US" sz="2000" b="0" dirty="0">
                <a:solidFill>
                  <a:schemeClr val="tx1"/>
                </a:solidFill>
              </a:rPr>
              <a:t>User</a:t>
            </a:r>
          </a:p>
          <a:p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" name="Subtitle 23">
            <a:extLst>
              <a:ext uri="{FF2B5EF4-FFF2-40B4-BE49-F238E27FC236}">
                <a16:creationId xmlns:a16="http://schemas.microsoft.com/office/drawing/2014/main" id="{79F4DC6F-5E06-275C-5040-704221C9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32" y="1758017"/>
            <a:ext cx="15060304" cy="590931"/>
          </a:xfrm>
        </p:spPr>
        <p:txBody>
          <a:bodyPr/>
          <a:lstStyle/>
          <a:p>
            <a:r>
              <a:rPr lang="en-US" dirty="0"/>
              <a:t>Unsupported types and 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9C8C01-2879-2252-E50E-230CA0E90718}"/>
              </a:ext>
            </a:extLst>
          </p:cNvPr>
          <p:cNvSpPr/>
          <p:nvPr/>
        </p:nvSpPr>
        <p:spPr>
          <a:xfrm>
            <a:off x="6228522" y="2655305"/>
            <a:ext cx="5309084" cy="6708613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C615D60-F079-EFC1-BF90-86ACC40E69BD}"/>
              </a:ext>
            </a:extLst>
          </p:cNvPr>
          <p:cNvSpPr txBox="1">
            <a:spLocks/>
          </p:cNvSpPr>
          <p:nvPr/>
        </p:nvSpPr>
        <p:spPr>
          <a:xfrm>
            <a:off x="6454860" y="2838138"/>
            <a:ext cx="5411210" cy="480131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60000"/>
              <a:buFont typeface="Courier New" panose="02070309020205020404" pitchFamily="49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Screens</a:t>
            </a:r>
            <a:endParaRPr lang="en-SE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4A4A1B-AA7E-5F37-85B3-82376432BE71}"/>
              </a:ext>
            </a:extLst>
          </p:cNvPr>
          <p:cNvSpPr txBox="1">
            <a:spLocks/>
          </p:cNvSpPr>
          <p:nvPr/>
        </p:nvSpPr>
        <p:spPr>
          <a:xfrm>
            <a:off x="6454860" y="3473812"/>
            <a:ext cx="4368949" cy="1777410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60000"/>
              <a:buFont typeface="Courier New" panose="02070309020205020404" pitchFamily="49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Extra Menus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Custom screens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Screen Choosers</a:t>
            </a:r>
          </a:p>
          <a:p>
            <a:endParaRPr lang="en-SE" sz="2000" b="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E4F6EC-1118-8A98-F275-3B6C76BB064E}"/>
              </a:ext>
            </a:extLst>
          </p:cNvPr>
          <p:cNvSpPr/>
          <p:nvPr/>
        </p:nvSpPr>
        <p:spPr>
          <a:xfrm>
            <a:off x="11640781" y="2655305"/>
            <a:ext cx="5309084" cy="6708613"/>
          </a:xfrm>
          <a:prstGeom prst="roundRect">
            <a:avLst>
              <a:gd name="adj" fmla="val 4519"/>
            </a:avLst>
          </a:prstGeom>
          <a:solidFill>
            <a:schemeClr val="bg1"/>
          </a:solidFill>
          <a:effectLst>
            <a:outerShdw blurRad="254000" dist="38100" dir="5400000" algn="t" rotWithShape="0">
              <a:prstClr val="black">
                <a:alpha val="15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7B70856-506A-DF4D-8C73-F2D554EDE411}"/>
              </a:ext>
            </a:extLst>
          </p:cNvPr>
          <p:cNvSpPr txBox="1">
            <a:spLocks/>
          </p:cNvSpPr>
          <p:nvPr/>
        </p:nvSpPr>
        <p:spPr>
          <a:xfrm>
            <a:off x="11867119" y="2838138"/>
            <a:ext cx="5411210" cy="480131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60000"/>
              <a:buFont typeface="Courier New" panose="02070309020205020404" pitchFamily="49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Unsupported concepts</a:t>
            </a:r>
            <a:endParaRPr lang="en-SE" sz="28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74A837-C0C2-3564-EB09-DFE0447C3D79}"/>
              </a:ext>
            </a:extLst>
          </p:cNvPr>
          <p:cNvSpPr txBox="1">
            <a:spLocks/>
          </p:cNvSpPr>
          <p:nvPr/>
        </p:nvSpPr>
        <p:spPr>
          <a:xfrm>
            <a:off x="11867119" y="3473812"/>
            <a:ext cx="4368949" cy="1777410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L="0" indent="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60000"/>
              <a:buFont typeface="Courier New" panose="02070309020205020404" pitchFamily="49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SzPct val="70000"/>
              <a:buFont typeface="Wingdings" panose="05000000000000000000" pitchFamily="2" charset="2"/>
              <a:buNone/>
              <a:defRPr sz="2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indent="0" algn="ctr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Session Variables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Global Variables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Global Static Maps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Public NPM packages</a:t>
            </a:r>
          </a:p>
        </p:txBody>
      </p:sp>
    </p:spTree>
    <p:extLst>
      <p:ext uri="{BB962C8B-B14F-4D97-AF65-F5344CB8AC3E}">
        <p14:creationId xmlns:p14="http://schemas.microsoft.com/office/powerpoint/2010/main" val="157003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684D97-CD20-AD6A-38EB-9103C8811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Searchengine</a:t>
            </a:r>
            <a:r>
              <a:rPr lang="en-US" dirty="0"/>
              <a:t> replacement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E380A2-19F2-BEAD-1CCB-C4F2F33FE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the dynamic archive provider instead. It’s faster!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012709-3E56-86F5-6CED-7C78922232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10434" y="2601073"/>
            <a:ext cx="7369792" cy="5977318"/>
          </a:xfrm>
        </p:spPr>
        <p:txBody>
          <a:bodyPr/>
          <a:lstStyle/>
          <a:p>
            <a:r>
              <a:rPr lang="en-US" sz="2000" u="sng" dirty="0"/>
              <a:t>CRMScript</a:t>
            </a:r>
          </a:p>
          <a:p>
            <a:r>
              <a:rPr lang="en-US" sz="2000" dirty="0"/>
              <a:t>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AND, NAND, OR, NOR</a:t>
            </a:r>
          </a:p>
          <a:p>
            <a:r>
              <a:rPr lang="en-US" sz="2000" dirty="0"/>
              <a:t>Comparison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Operator[Equals,NotEquals,Lt,Lte,Gt,Gte,Is,IsNot,Like,NotLike,Contains,NotContains,BeginsWiith,EndWith,In,NotIn]</a:t>
            </a:r>
          </a:p>
          <a:p>
            <a:r>
              <a:rPr lang="en-US" sz="2000" dirty="0"/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Avg, Count, Sum, Max, Min, Hour, </a:t>
            </a:r>
            <a:r>
              <a:rPr lang="en-US" sz="2000" dirty="0" err="1"/>
              <a:t>Wday</a:t>
            </a:r>
            <a:r>
              <a:rPr lang="en-US" sz="2000" dirty="0"/>
              <a:t>, Upper, Lower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995D0C-7825-4A42-CF8B-0B7A97D1E0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87299" y="2601073"/>
            <a:ext cx="7369792" cy="5977318"/>
          </a:xfrm>
        </p:spPr>
        <p:txBody>
          <a:bodyPr/>
          <a:lstStyle/>
          <a:p>
            <a:r>
              <a:rPr lang="en-US" sz="2000" u="sng" dirty="0"/>
              <a:t>Archive Provider</a:t>
            </a:r>
          </a:p>
          <a:p>
            <a:r>
              <a:rPr lang="en-US" sz="2000" dirty="0"/>
              <a:t>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AND, OR</a:t>
            </a:r>
          </a:p>
          <a:p>
            <a:r>
              <a:rPr lang="en-US" sz="2000" dirty="0"/>
              <a:t>Comparison Operators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Eq, Ne, </a:t>
            </a:r>
            <a:r>
              <a:rPr lang="en-US" sz="2000" dirty="0" err="1"/>
              <a:t>lt</a:t>
            </a:r>
            <a:r>
              <a:rPr lang="en-US" sz="2000" dirty="0"/>
              <a:t>, </a:t>
            </a:r>
            <a:r>
              <a:rPr lang="en-US" sz="2000" dirty="0" err="1"/>
              <a:t>gt</a:t>
            </a:r>
            <a:r>
              <a:rPr lang="en-US" sz="2000" dirty="0"/>
              <a:t>, set, </a:t>
            </a:r>
            <a:r>
              <a:rPr lang="en-US" sz="2000" dirty="0" err="1"/>
              <a:t>unequals</a:t>
            </a:r>
            <a:r>
              <a:rPr lang="en-US" sz="2000" dirty="0"/>
              <a:t>, between, begins, </a:t>
            </a:r>
            <a:r>
              <a:rPr lang="en-US" sz="2000" dirty="0" err="1"/>
              <a:t>notbegins</a:t>
            </a:r>
            <a:r>
              <a:rPr lang="en-US" sz="2000" dirty="0"/>
              <a:t>, contains, </a:t>
            </a:r>
            <a:r>
              <a:rPr lang="en-US" sz="2000" dirty="0" err="1"/>
              <a:t>notContains</a:t>
            </a:r>
            <a:r>
              <a:rPr lang="en-US" sz="2000" dirty="0"/>
              <a:t>, is, </a:t>
            </a:r>
            <a:r>
              <a:rPr lang="en-US" sz="2000" dirty="0" err="1"/>
              <a:t>isNot</a:t>
            </a:r>
            <a:r>
              <a:rPr lang="en-US" sz="2000" dirty="0"/>
              <a:t>, before, date, after, </a:t>
            </a:r>
            <a:r>
              <a:rPr lang="en-US" sz="2000" dirty="0" err="1"/>
              <a:t>dateBetween</a:t>
            </a:r>
            <a:r>
              <a:rPr lang="en-US" sz="2000" dirty="0"/>
              <a:t>, </a:t>
            </a:r>
            <a:r>
              <a:rPr lang="en-US" sz="2000" dirty="0" err="1"/>
              <a:t>dateTime</a:t>
            </a:r>
            <a:r>
              <a:rPr lang="en-US" sz="2000" dirty="0"/>
              <a:t>, </a:t>
            </a:r>
            <a:r>
              <a:rPr lang="en-US" sz="2000" dirty="0" err="1"/>
              <a:t>beforeTime</a:t>
            </a:r>
            <a:r>
              <a:rPr lang="en-US" sz="2000" dirty="0"/>
              <a:t>, </a:t>
            </a:r>
            <a:r>
              <a:rPr lang="en-US" sz="2000" dirty="0" err="1"/>
              <a:t>aftertime,beforeToday</a:t>
            </a:r>
            <a:r>
              <a:rPr lang="en-US" sz="2000" dirty="0"/>
              <a:t>, today, </a:t>
            </a:r>
            <a:r>
              <a:rPr lang="en-US" sz="2000" dirty="0" err="1"/>
              <a:t>afterToday</a:t>
            </a:r>
            <a:r>
              <a:rPr lang="en-US" sz="2000" dirty="0"/>
              <a:t>, </a:t>
            </a:r>
            <a:r>
              <a:rPr lang="en-US" sz="2000" dirty="0" err="1"/>
              <a:t>lastWeek</a:t>
            </a:r>
            <a:r>
              <a:rPr lang="en-US" sz="2000" dirty="0"/>
              <a:t>, </a:t>
            </a:r>
            <a:r>
              <a:rPr lang="en-US" sz="2000" dirty="0" err="1"/>
              <a:t>thisWeek</a:t>
            </a:r>
            <a:r>
              <a:rPr lang="en-US" sz="2000" dirty="0"/>
              <a:t>, </a:t>
            </a:r>
            <a:r>
              <a:rPr lang="en-US" sz="2000" dirty="0" err="1"/>
              <a:t>nextWeek</a:t>
            </a:r>
            <a:r>
              <a:rPr lang="en-US" sz="2000" dirty="0"/>
              <a:t>, </a:t>
            </a:r>
            <a:r>
              <a:rPr lang="en-US" sz="2000" dirty="0" err="1"/>
              <a:t>lastMonth</a:t>
            </a:r>
            <a:r>
              <a:rPr lang="en-US" sz="2000" dirty="0"/>
              <a:t>, </a:t>
            </a:r>
            <a:r>
              <a:rPr lang="en-US" sz="2000" dirty="0" err="1"/>
              <a:t>thisMonth</a:t>
            </a:r>
            <a:r>
              <a:rPr lang="en-US" sz="2000" dirty="0"/>
              <a:t> </a:t>
            </a:r>
            <a:r>
              <a:rPr lang="en-US" sz="2000" dirty="0" err="1"/>
              <a:t>nextMonth</a:t>
            </a:r>
            <a:r>
              <a:rPr lang="en-US" sz="2000" dirty="0"/>
              <a:t>, </a:t>
            </a:r>
            <a:r>
              <a:rPr lang="en-US" sz="2000" dirty="0" err="1"/>
              <a:t>lastQuarter</a:t>
            </a:r>
            <a:r>
              <a:rPr lang="en-US" sz="2000" dirty="0"/>
              <a:t>, </a:t>
            </a:r>
            <a:r>
              <a:rPr lang="en-US" sz="2000" dirty="0" err="1"/>
              <a:t>thisQuarter</a:t>
            </a:r>
            <a:r>
              <a:rPr lang="en-US" sz="2000" dirty="0"/>
              <a:t>, </a:t>
            </a:r>
            <a:r>
              <a:rPr lang="en-US" sz="2000" dirty="0" err="1"/>
              <a:t>nextQuarter</a:t>
            </a:r>
            <a:r>
              <a:rPr lang="en-US" sz="2000" dirty="0"/>
              <a:t>, </a:t>
            </a:r>
            <a:r>
              <a:rPr lang="en-US" sz="2000" dirty="0" err="1"/>
              <a:t>thisHalf</a:t>
            </a:r>
            <a:r>
              <a:rPr lang="en-US" sz="2000" dirty="0"/>
              <a:t>, </a:t>
            </a:r>
            <a:r>
              <a:rPr lang="en-US" sz="2000" dirty="0" err="1"/>
              <a:t>thisYear</a:t>
            </a:r>
            <a:r>
              <a:rPr lang="en-US" sz="2000" dirty="0"/>
              <a:t>, </a:t>
            </a:r>
            <a:r>
              <a:rPr lang="en-US" sz="2000" dirty="0" err="1"/>
              <a:t>associateIsOneOf</a:t>
            </a:r>
            <a:r>
              <a:rPr lang="en-US" sz="2000" dirty="0"/>
              <a:t>, </a:t>
            </a:r>
            <a:r>
              <a:rPr lang="en-US" sz="2000" dirty="0" err="1"/>
              <a:t>associateIsNotOneOf</a:t>
            </a:r>
            <a:r>
              <a:rPr lang="en-US" sz="2000" dirty="0"/>
              <a:t>, </a:t>
            </a:r>
            <a:r>
              <a:rPr lang="en-US" sz="2000" dirty="0" err="1"/>
              <a:t>currentAssociate</a:t>
            </a:r>
            <a:r>
              <a:rPr lang="en-US" sz="2000" dirty="0"/>
              <a:t>, one of, </a:t>
            </a:r>
            <a:r>
              <a:rPr lang="en-US" sz="2000" dirty="0" err="1"/>
              <a:t>notOneOf</a:t>
            </a:r>
            <a:r>
              <a:rPr lang="en-US" sz="2000" dirty="0"/>
              <a:t> </a:t>
            </a:r>
          </a:p>
          <a:p>
            <a:r>
              <a:rPr lang="en-US" sz="2000" dirty="0"/>
              <a:t>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Avg, Count, </a:t>
            </a:r>
            <a:r>
              <a:rPr lang="en-US" sz="2000" dirty="0" err="1"/>
              <a:t>CountAll</a:t>
            </a:r>
            <a:r>
              <a:rPr lang="en-US" sz="2000" dirty="0"/>
              <a:t>, </a:t>
            </a:r>
            <a:r>
              <a:rPr lang="en-US" sz="2000" dirty="0" err="1"/>
              <a:t>CurrencyConvert</a:t>
            </a:r>
            <a:r>
              <a:rPr lang="en-US" sz="2000" dirty="0"/>
              <a:t>, </a:t>
            </a:r>
            <a:r>
              <a:rPr lang="en-US" sz="2000" dirty="0" err="1"/>
              <a:t>DatePart</a:t>
            </a:r>
            <a:r>
              <a:rPr lang="en-US" sz="2000" dirty="0"/>
              <a:t>, Expression, </a:t>
            </a:r>
            <a:r>
              <a:rPr lang="en-US" sz="2000" dirty="0" err="1"/>
              <a:t>GroupBy</a:t>
            </a:r>
            <a:r>
              <a:rPr lang="en-US" sz="2000" dirty="0"/>
              <a:t>, Median, Percent, Sum, Weighted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Expression:</a:t>
            </a:r>
          </a:p>
          <a:p>
            <a:pPr marL="14859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Expression(</a:t>
            </a:r>
            <a:r>
              <a:rPr lang="en-US" sz="1600" dirty="0" err="1"/>
              <a:t>amount;probabilityPercent</a:t>
            </a:r>
            <a:r>
              <a:rPr lang="en-US" sz="1600" dirty="0"/>
              <a:t>):Multiply</a:t>
            </a:r>
          </a:p>
          <a:p>
            <a:r>
              <a:rPr lang="en-US" sz="2000" dirty="0"/>
              <a:t>Function Modifiers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HideDetail</a:t>
            </a:r>
            <a:r>
              <a:rPr lang="en-US" sz="2000" dirty="0"/>
              <a:t>, Currency( Base, Own, None), Multiply, Header, Footer, Integer </a:t>
            </a:r>
          </a:p>
        </p:txBody>
      </p:sp>
    </p:spTree>
    <p:extLst>
      <p:ext uri="{BB962C8B-B14F-4D97-AF65-F5344CB8AC3E}">
        <p14:creationId xmlns:p14="http://schemas.microsoft.com/office/powerpoint/2010/main" val="111544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CCC2F-EE0E-95F3-209E-818BE4A1B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F09D04-8096-E378-D178-E60D4A84C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Searchengine</a:t>
            </a:r>
            <a:r>
              <a:rPr lang="en-US" dirty="0"/>
              <a:t> replacement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406B86-9966-4431-039C-63AC72A6D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 the dynamic archive provider instead. It’s faster!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5D08DC-B5C0-BE27-E5F2-73CA561272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10434" y="2963023"/>
            <a:ext cx="7369792" cy="5977318"/>
          </a:xfrm>
        </p:spPr>
        <p:txBody>
          <a:bodyPr/>
          <a:lstStyle/>
          <a:p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SearchEngine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se;</a:t>
            </a:r>
          </a:p>
          <a:p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se.addFields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“contact",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“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contact_id,name,business_idx.name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");</a:t>
            </a:r>
          </a:p>
          <a:p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se.addCriteria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(“contact.name",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"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OperatorContains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“SuperOffice", 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"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OperatorAnd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0);</a:t>
            </a:r>
          </a:p>
          <a:p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se.addOrder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(“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contact.contact_id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true);</a:t>
            </a:r>
          </a:p>
          <a:p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printLine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se.executeTextTable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69094F-EC10-0DBD-939D-BE153D6CB6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87299" y="2963023"/>
            <a:ext cx="8610176" cy="5977318"/>
          </a:xfrm>
        </p:spPr>
        <p:txBody>
          <a:bodyPr/>
          <a:lstStyle/>
          <a:p>
            <a:r>
              <a:rPr lang="en-US" sz="2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String("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contact.contact_id,contact.name,contact.business_idx.name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 .split(",");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NSArchiveRestrictionInfo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restriction;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restriction.SetName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("contact.name");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restriction.SetOperator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("contains");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restriction.SetValues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(String(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partialName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          .split(","));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NSArchiveOrderByInfo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orderBy.SetDirection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NSOrderBySortType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.ASC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orderBy.SetName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PrimaryKey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");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NSArchiveListItem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[] results = 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ArchiveQuery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b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, restriction,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5857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FB78C-F3C7-9BDB-FC0E-F76C39FA5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94EF53-AEF3-4BE4-B747-CE0B5AB0BC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10433" y="114300"/>
            <a:ext cx="16020341" cy="10172699"/>
          </a:xfrm>
        </p:spPr>
        <p:txBody>
          <a:bodyPr/>
          <a:lstStyle/>
          <a:p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NSArchiveListItem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ArchiveQuery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providerName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entities, 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NSArchiveRestrictionInfo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restrictions, 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NSArchiveOrderByInfo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page, 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Integer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pageSize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NSArchiveAgent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archiveAgent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return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archiveAgent.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GetArchiveListByColumns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providerName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restrictions, entities, page,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pageSize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NSArchiveListItem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ArchiveQuery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(String[]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NSArchiveRestrictionInfo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restrictions,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NSArchiveOrderByInfo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entities = 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""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).split(</a:t>
            </a:r>
            <a:r>
              <a:rPr lang="en-US" sz="16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","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NSArchiveAgent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archiveAgent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return 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ArchiveQuery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("Dynamic", entities,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restrictions,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0, 1000);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NSArchiveListItem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ArchiveQuery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NSArchiveRestrictionInfo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restriction,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NSArchiveOrderByInfo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NSArchiveRestrictionInfo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restrictions;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NSArchiveOrderByInfo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restrictions.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pushBack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(restriction);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orderBys.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pushBack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return 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ArchiveQuery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restrictions,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NSArchiveListItem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ArchiveQuery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NSArchiveRestrictionInfo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restrictions)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NSArchiveOrderByInfo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NSArchiveOrderByInfo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order;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order.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SetDirection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NSOrderBySortType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.ASC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order.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SetName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1600" dirty="0" err="1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PrimaryKey</a:t>
            </a:r>
            <a:r>
              <a:rPr lang="en-US" sz="16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return 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ArchiveQuery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restrictions,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orderBy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NSArchiveListItem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ArchiveQuery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NSArchiveRestrictionInfo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restriction)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NSArchiveRestrictionInfo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[] restrictions;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restrictions.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pushBack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(restriction);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return </a:t>
            </a:r>
            <a:r>
              <a:rPr lang="en-US" sz="1600" dirty="0" err="1">
                <a:solidFill>
                  <a:srgbClr val="28A08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ArchiveQuery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selectFields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restrictions);</a:t>
            </a:r>
            <a:b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09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F6F6112-DD51-7372-369B-123E09B7B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D76DEDB8-AE4C-2D2B-03FF-092E79F4C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Things to consider…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B9DD2E3-CA64-F247-8009-216D29E7E5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0E3CC27-2CB9-3719-5091-C27AF4BBFE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.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7D3193C-E053-290E-C540-365A44255C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4EDD6D2-A49D-C28E-39F8-351F6620E6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.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1078030-279E-233D-CBCF-98A87ED39C9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624B4FB-8F7A-EC0D-48A0-038800B102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800"/>
              <a:t>Enable strict mode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36BD45B-BB52-C765-D59F-4531CBAF3D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2800"/>
              <a:t>Gradually adopt TypeScript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03A901E-8358-8BE9-1A8E-C1E89A1FF62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2800"/>
              <a:t>Prioritize security &amp; </a:t>
            </a:r>
            <a:br>
              <a:rPr lang="en-US" sz="2800"/>
            </a:br>
            <a:r>
              <a:rPr lang="en-US" sz="2800"/>
              <a:t>error handling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E8A81A9-B98D-8162-A312-8F0593ABCAC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2800"/>
              <a:t>Be aware of CRMScript vs. TypeScript differences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858ED90C-9481-4601-402D-D73C7134871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2800"/>
              <a:t>Leverage async/await &amp; avoid blocking operations</a:t>
            </a:r>
          </a:p>
        </p:txBody>
      </p:sp>
      <p:pic>
        <p:nvPicPr>
          <p:cNvPr id="35" name="Image 0" descr="preencoded.png">
            <a:extLst>
              <a:ext uri="{FF2B5EF4-FFF2-40B4-BE49-F238E27FC236}">
                <a16:creationId xmlns:a16="http://schemas.microsoft.com/office/drawing/2014/main" id="{969946B7-A58A-F67E-5B8C-FB5388FA1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1143" y="3653460"/>
            <a:ext cx="640080" cy="640080"/>
          </a:xfrm>
          <a:prstGeom prst="rect">
            <a:avLst/>
          </a:prstGeom>
        </p:spPr>
      </p:pic>
      <p:pic>
        <p:nvPicPr>
          <p:cNvPr id="36" name="Image 1" descr="preencoded.png">
            <a:extLst>
              <a:ext uri="{FF2B5EF4-FFF2-40B4-BE49-F238E27FC236}">
                <a16:creationId xmlns:a16="http://schemas.microsoft.com/office/drawing/2014/main" id="{4BD3E2F1-16F8-24ED-36E6-D6544E065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9050" y="3653460"/>
            <a:ext cx="640080" cy="640080"/>
          </a:xfrm>
          <a:prstGeom prst="rect">
            <a:avLst/>
          </a:prstGeom>
        </p:spPr>
      </p:pic>
      <p:pic>
        <p:nvPicPr>
          <p:cNvPr id="38" name="Image 3" descr="preencoded.png">
            <a:extLst>
              <a:ext uri="{FF2B5EF4-FFF2-40B4-BE49-F238E27FC236}">
                <a16:creationId xmlns:a16="http://schemas.microsoft.com/office/drawing/2014/main" id="{F9A36AF9-9BBF-E3D8-A6A2-5351C7A16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9359" y="3653460"/>
            <a:ext cx="640080" cy="640080"/>
          </a:xfrm>
          <a:prstGeom prst="rect">
            <a:avLst/>
          </a:prstGeom>
        </p:spPr>
      </p:pic>
      <p:pic>
        <p:nvPicPr>
          <p:cNvPr id="39" name="Image 4" descr="preencoded.png">
            <a:extLst>
              <a:ext uri="{FF2B5EF4-FFF2-40B4-BE49-F238E27FC236}">
                <a16:creationId xmlns:a16="http://schemas.microsoft.com/office/drawing/2014/main" id="{AFA6FB75-D0B7-5C98-4669-00BD8B354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27027" y="3566069"/>
            <a:ext cx="640080" cy="640080"/>
          </a:xfrm>
          <a:prstGeom prst="rect">
            <a:avLst/>
          </a:prstGeom>
        </p:spPr>
      </p:pic>
      <p:pic>
        <p:nvPicPr>
          <p:cNvPr id="40" name="Image 5" descr="preencoded.png">
            <a:extLst>
              <a:ext uri="{FF2B5EF4-FFF2-40B4-BE49-F238E27FC236}">
                <a16:creationId xmlns:a16="http://schemas.microsoft.com/office/drawing/2014/main" id="{83048636-62A9-2684-15B5-EA3761DF69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36777" y="3648380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2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EB660F3-06B7-AC00-AE2F-47FC234EA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VS Code Extension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34662BC3-0D15-0E82-2DDB-7D38DD51C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tool for all online customizations!</a:t>
            </a:r>
          </a:p>
        </p:txBody>
      </p:sp>
    </p:spTree>
    <p:extLst>
      <p:ext uri="{BB962C8B-B14F-4D97-AF65-F5344CB8AC3E}">
        <p14:creationId xmlns:p14="http://schemas.microsoft.com/office/powerpoint/2010/main" val="412755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13">
            <a:extLst>
              <a:ext uri="{FF2B5EF4-FFF2-40B4-BE49-F238E27FC236}">
                <a16:creationId xmlns:a16="http://schemas.microsoft.com/office/drawing/2014/main" id="{E5F2B129-B0A1-5C8B-C98C-846C48C38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 next steps….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50CF0BB-A094-F32F-9916-93802956FF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pic>
        <p:nvPicPr>
          <p:cNvPr id="19" name="Picture Placeholder 18" descr="A blue and white diagram&#10;&#10;AI-generated content may be incorrect.">
            <a:extLst>
              <a:ext uri="{FF2B5EF4-FFF2-40B4-BE49-F238E27FC236}">
                <a16:creationId xmlns:a16="http://schemas.microsoft.com/office/drawing/2014/main" id="{5DB8617B-7D4B-7C62-8120-ABB4F80D262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8" r="13558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3D1A8DA-48CE-69C7-BA18-1253720B6F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• TypeScript brings structure, safety and modern features to SuperOffice scripting.</a:t>
            </a:r>
          </a:p>
          <a:p>
            <a:r>
              <a:rPr lang="en-US"/>
              <a:t>• Node.js's event‑driven runtime scales your scripts effortlessly.</a:t>
            </a:r>
          </a:p>
          <a:p>
            <a:r>
              <a:rPr lang="en-US"/>
              <a:t>• The TSFSO architecture handles routing, execution and result delivery for you.</a:t>
            </a:r>
          </a:p>
          <a:p>
            <a:r>
              <a:rPr lang="en-US"/>
              <a:t>• Start adopting (experimenting) TypeScript today and build future‑proof customizations!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8"/>
          <p:cNvSpPr/>
          <p:nvPr/>
        </p:nvSpPr>
        <p:spPr>
          <a:xfrm>
            <a:off x="914400" y="9646920"/>
            <a:ext cx="1737360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u="sng">
                <a:solidFill>
                  <a:srgbClr val="97B1DF"/>
                </a:solidFill>
                <a:hlinkClick r:id="rId3"/>
              </a:rPr>
              <a:t>[1]</a:t>
            </a:r>
            <a:endParaRPr lang="en-US" sz="120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75A3527-0990-3D48-2281-E2EF84FB5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41752A5-DCAF-1D30-5F65-E6E18AE40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2D4C7A8-2BDD-D2C7-C707-8B8609129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Introduction to TypeScript for SuperOffice.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C3B7448-D8D3-8375-554A-17C19314CF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4F412C0-74B5-8C5A-2B19-203B3B070F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TypeScript Basics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9C3BC09-4638-6C33-E55B-2DDB2A1E0B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Provide context for what is TypeScript for SuperOffice.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A03BE86-8202-FFCD-FEC8-74C015850A0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DFB05A9-9A31-88EF-FB46-4FFD5FEC25F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Explore the features and benefits of TypeScript for SuperOffice.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2606C1-C1A2-7C0C-54BC-6A4B3C3059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D5B2BD8-F031-CA50-C806-3072BAF2C9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Features and benefits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83614E1-F5B0-A83C-D355-5EDC3A0287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Share the architecture overview and information data flow.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D24C071-08D8-013F-354F-C3014E4ED5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B6A1C62-B110-A53F-48D1-16BAD6A1E6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Architecture and Workflow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B4A7AD6-3AAE-D7A0-5C87-431C8A827EA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Showcase a number of real-world use cases and explain best practices.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106F4BF-710C-FB88-04FE-82CC604A28C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318915B-D339-BC67-3A8C-0F3245145A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Migrating to TypeScript with examples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615E97E-FFCB-99F4-4538-E24031230AC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91321" y="2163722"/>
            <a:ext cx="5327589" cy="480131"/>
          </a:xfrm>
        </p:spPr>
        <p:txBody>
          <a:bodyPr/>
          <a:lstStyle/>
          <a:p>
            <a:r>
              <a:rPr lang="en-US"/>
              <a:t>What we plan to cover in this talk…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2AE072-442F-44D9-533D-DCCEC8CD9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F7F9012-752B-160D-34A0-AAD8081B9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There is no shortage of online learning programs, community, and open-source projects…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36FE2D-2CDC-6F60-92CB-5F35AB6189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Eloomi</a:t>
            </a:r>
            <a:r>
              <a:rPr lang="en-US" dirty="0"/>
              <a:t>: Introduction to TypeScript</a:t>
            </a:r>
            <a:br>
              <a:rPr lang="en-US" dirty="0"/>
            </a:br>
            <a:r>
              <a:rPr lang="en-US" dirty="0">
                <a:hlinkClick r:id="rId2"/>
              </a:rPr>
              <a:t>https://superoffice.eloomi.io/app/courses/1469/overview</a:t>
            </a:r>
            <a:endParaRPr lang="en-US" dirty="0"/>
          </a:p>
          <a:p>
            <a:r>
              <a:rPr lang="en-US" dirty="0"/>
              <a:t>TypeScript Language:</a:t>
            </a:r>
            <a:br>
              <a:rPr lang="en-US" dirty="0"/>
            </a:br>
            <a:r>
              <a:rPr lang="en-US" dirty="0">
                <a:hlinkClick r:id="rId3"/>
              </a:rPr>
              <a:t>https://www.typescriptlang.org/</a:t>
            </a:r>
            <a:endParaRPr lang="en-US" dirty="0"/>
          </a:p>
          <a:p>
            <a:r>
              <a:rPr lang="en-US" dirty="0"/>
              <a:t>TypeScript Handbook:</a:t>
            </a:r>
            <a:br>
              <a:rPr lang="en-US" dirty="0"/>
            </a:br>
            <a:r>
              <a:rPr lang="en-US" dirty="0">
                <a:hlinkClick r:id="rId4"/>
              </a:rPr>
              <a:t>https://www.typescriptlang.org/docs/handbook/intro.html</a:t>
            </a:r>
            <a:endParaRPr lang="en-US" dirty="0"/>
          </a:p>
          <a:p>
            <a:r>
              <a:rPr lang="en-US" dirty="0"/>
              <a:t>TypeScript in 100 seconds:</a:t>
            </a:r>
            <a:br>
              <a:rPr lang="en-US" dirty="0"/>
            </a:br>
            <a:r>
              <a:rPr lang="en-US" dirty="0">
                <a:hlinkClick r:id="rId5"/>
              </a:rPr>
              <a:t>https://www.youtube.com/watch?v=zQnBQ4tB3ZA&amp;pp=ygUaaW50cm9kdWN0aW9uIHRvIHR5cGVzY3JpcHQ%3D</a:t>
            </a:r>
            <a:endParaRPr lang="en-US" dirty="0"/>
          </a:p>
          <a:p>
            <a:r>
              <a:rPr lang="en-US" dirty="0"/>
              <a:t>TypeScript – the basics:</a:t>
            </a:r>
            <a:br>
              <a:rPr lang="en-US" dirty="0"/>
            </a:br>
            <a:r>
              <a:rPr lang="en-US" dirty="0">
                <a:hlinkClick r:id="rId6"/>
              </a:rPr>
              <a:t>https://www.youtube.com/watch?v=ahCwqrYpIuM&amp;pp=ygUaaW50cm9kdWN0aW9uIHRvIHR5cGVzY3JpcHQ%3D</a:t>
            </a:r>
            <a:endParaRPr lang="en-US" dirty="0"/>
          </a:p>
          <a:p>
            <a:r>
              <a:rPr lang="en-US" dirty="0"/>
              <a:t>Learn TypeScript – full course for beginners (2 hours):</a:t>
            </a:r>
            <a:br>
              <a:rPr lang="en-US" dirty="0"/>
            </a:br>
            <a:r>
              <a:rPr lang="en-US" dirty="0">
                <a:hlinkClick r:id="rId7"/>
              </a:rPr>
              <a:t>https://www.youtube.com/watch?v=SpwzRDUQ1GI&amp;pp=ygUaaW50cm9kdWN0aW9uIHRvIHR5cGVzY3JpcHQ%3D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46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EE7B32-25D5-0282-3574-F80244815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529" y="4954635"/>
            <a:ext cx="8021471" cy="92333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346779B-3923-8138-DB7B-32E4ED7CF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661793C-6845-D98F-8ECE-2DD1B392ED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5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61F7A-2290-FFFB-F48C-6228096B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CB6939E-243C-20F0-3111-509F6A1EF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2335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7BEB3B7-B463-5702-E92A-0AAC43CA7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977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548640"/>
            <a:ext cx="1719072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4800"/>
          </a:p>
        </p:txBody>
      </p:sp>
      <p:sp>
        <p:nvSpPr>
          <p:cNvPr id="3" name="Text 1"/>
          <p:cNvSpPr/>
          <p:nvPr/>
        </p:nvSpPr>
        <p:spPr>
          <a:xfrm>
            <a:off x="914400" y="2926080"/>
            <a:ext cx="8778240" cy="6217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81000" indent="-381000">
              <a:buSzPct val="100000"/>
              <a:buChar char="•"/>
            </a:pPr>
            <a:endParaRPr lang="en-US" sz="24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531C5D4-C90B-E2DF-8560-D30F850EE4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Let’s provide a little context…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83EC93-0DD5-0EC8-D94F-37D2CB6270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12" name="Picture Placeholder 11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68CCF640-CC11-2518-357D-1AF79036E7B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7" r="11387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351ECC-2DCB-2F38-458B-2663D2A108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Legacy CRMScript is proprietary:</a:t>
            </a:r>
          </a:p>
          <a:p>
            <a:pPr marL="1485900" lvl="1" indent="-457200">
              <a:buFont typeface="Arial" panose="020B0604020202020204" pitchFamily="34" charset="0"/>
              <a:buChar char="•"/>
            </a:pPr>
            <a:r>
              <a:rPr lang="en-US" dirty="0"/>
              <a:t>lacks modern language features</a:t>
            </a:r>
          </a:p>
          <a:p>
            <a:pPr marL="1485900" lvl="1" indent="-457200">
              <a:buFont typeface="Arial" panose="020B0604020202020204" pitchFamily="34" charset="0"/>
              <a:buChar char="•"/>
            </a:pPr>
            <a:r>
              <a:rPr lang="en-US" dirty="0"/>
              <a:t>runs synchronously</a:t>
            </a:r>
          </a:p>
          <a:p>
            <a:pPr marL="1485900" lvl="1" indent="-457200">
              <a:buFont typeface="Arial" panose="020B0604020202020204" pitchFamily="34" charset="0"/>
              <a:buChar char="•"/>
            </a:pPr>
            <a:r>
              <a:rPr lang="en-US" dirty="0"/>
              <a:t>impedes server performance and user experience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Scripts are executed in a Node.js environment, unlocking the full TypeScript ecosystem.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TypeScript for SuperOffice includes a </a:t>
            </a:r>
            <a:r>
              <a:rPr lang="en-US" dirty="0" err="1"/>
              <a:t>transpiler</a:t>
            </a:r>
            <a:r>
              <a:rPr lang="en-US" dirty="0"/>
              <a:t> that converts scripts into standard JavaScript, enabling seamless integration with modern tools.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170C9-1073-4966-7AF6-CCFCEB507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for SuperOffice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15A75D-232F-65C1-6A16-AB07F95DE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Execution environment…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FE5205-D662-8CF7-AA1F-E62FF7D0DDA5}"/>
              </a:ext>
            </a:extLst>
          </p:cNvPr>
          <p:cNvSpPr/>
          <p:nvPr/>
        </p:nvSpPr>
        <p:spPr>
          <a:xfrm>
            <a:off x="2802356" y="7853584"/>
            <a:ext cx="1869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Today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AA53FC-AF79-A1FE-3744-9E6F51A89B54}"/>
              </a:ext>
            </a:extLst>
          </p:cNvPr>
          <p:cNvSpPr/>
          <p:nvPr/>
        </p:nvSpPr>
        <p:spPr>
          <a:xfrm>
            <a:off x="12356970" y="7853584"/>
            <a:ext cx="3146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Tomorrow</a:t>
            </a:r>
            <a:endParaRPr lang="en-US" sz="54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108BB0-D68F-35E0-5FFB-FA6A249E1386}"/>
              </a:ext>
            </a:extLst>
          </p:cNvPr>
          <p:cNvGrpSpPr/>
          <p:nvPr/>
        </p:nvGrpSpPr>
        <p:grpSpPr>
          <a:xfrm>
            <a:off x="-144780" y="1806531"/>
            <a:ext cx="8846018" cy="7909560"/>
            <a:chOff x="-144780" y="1806531"/>
            <a:chExt cx="8846018" cy="7909560"/>
          </a:xfrm>
        </p:grpSpPr>
        <p:pic>
          <p:nvPicPr>
            <p:cNvPr id="10" name="Graphic 9" descr="Cloud with solid fill">
              <a:extLst>
                <a:ext uri="{FF2B5EF4-FFF2-40B4-BE49-F238E27FC236}">
                  <a16:creationId xmlns:a16="http://schemas.microsoft.com/office/drawing/2014/main" id="{384764CF-D413-B1B0-30A2-6ABD41A55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44780" y="1806531"/>
              <a:ext cx="7909560" cy="7909560"/>
            </a:xfrm>
            <a:prstGeom prst="rect">
              <a:avLst/>
            </a:prstGeom>
          </p:spPr>
        </p:pic>
        <p:sp>
          <p:nvSpPr>
            <p:cNvPr id="13" name="Graphic 11" descr="Home outline">
              <a:extLst>
                <a:ext uri="{FF2B5EF4-FFF2-40B4-BE49-F238E27FC236}">
                  <a16:creationId xmlns:a16="http://schemas.microsoft.com/office/drawing/2014/main" id="{A1B585D1-A887-5677-F70A-5943CAF07007}"/>
                </a:ext>
              </a:extLst>
            </p:cNvPr>
            <p:cNvSpPr/>
            <p:nvPr/>
          </p:nvSpPr>
          <p:spPr>
            <a:xfrm>
              <a:off x="1514622" y="4099036"/>
              <a:ext cx="4002258" cy="3460004"/>
            </a:xfrm>
            <a:custGeom>
              <a:avLst/>
              <a:gdLst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110656 h 1683750"/>
                <a:gd name="connsiteX7" fmla="*/ 1065144 w 1900894"/>
                <a:gd name="connsiteY7" fmla="*/ 1683521 h 1683750"/>
                <a:gd name="connsiteX8" fmla="*/ 1638628 w 1900894"/>
                <a:gd name="connsiteY8" fmla="*/ 1683750 h 1683750"/>
                <a:gd name="connsiteX9" fmla="*/ 1638628 w 1900894"/>
                <a:gd name="connsiteY9" fmla="*/ 943313 h 1683750"/>
                <a:gd name="connsiteX10" fmla="*/ 1752614 w 1900894"/>
                <a:gd name="connsiteY10" fmla="*/ 1051128 h 1683750"/>
                <a:gd name="connsiteX11" fmla="*/ 1900894 w 1900894"/>
                <a:gd name="connsiteY11" fmla="*/ 902871 h 1683750"/>
                <a:gd name="connsiteX12" fmla="*/ 950447 w 1900894"/>
                <a:gd name="connsiteY12" fmla="*/ 0 h 1683750"/>
                <a:gd name="connsiteX13" fmla="*/ 1592750 w 1900894"/>
                <a:gd name="connsiteY13" fmla="*/ 1637871 h 1683750"/>
                <a:gd name="connsiteX14" fmla="*/ 1111023 w 1900894"/>
                <a:gd name="connsiteY14" fmla="*/ 1637665 h 1683750"/>
                <a:gd name="connsiteX15" fmla="*/ 1111023 w 1900894"/>
                <a:gd name="connsiteY15" fmla="*/ 1064777 h 1683750"/>
                <a:gd name="connsiteX16" fmla="*/ 789872 w 1900894"/>
                <a:gd name="connsiteY16" fmla="*/ 1064777 h 1683750"/>
                <a:gd name="connsiteX17" fmla="*/ 789872 w 1900894"/>
                <a:gd name="connsiteY17" fmla="*/ 1637527 h 1683750"/>
                <a:gd name="connsiteX18" fmla="*/ 308145 w 1900894"/>
                <a:gd name="connsiteY18" fmla="*/ 1637344 h 1683750"/>
                <a:gd name="connsiteX19" fmla="*/ 308145 w 1900894"/>
                <a:gd name="connsiteY19" fmla="*/ 900829 h 1683750"/>
                <a:gd name="connsiteX20" fmla="*/ 950447 w 1900894"/>
                <a:gd name="connsiteY20" fmla="*/ 292569 h 1683750"/>
                <a:gd name="connsiteX21" fmla="*/ 1592750 w 1900894"/>
                <a:gd name="connsiteY21" fmla="*/ 899935 h 1683750"/>
                <a:gd name="connsiteX22" fmla="*/ 149725 w 1900894"/>
                <a:gd name="connsiteY22" fmla="*/ 987678 h 1683750"/>
                <a:gd name="connsiteX23" fmla="*/ 65744 w 1900894"/>
                <a:gd name="connsiteY23" fmla="*/ 903811 h 1683750"/>
                <a:gd name="connsiteX24" fmla="*/ 950447 w 1900894"/>
                <a:gd name="connsiteY24" fmla="*/ 63221 h 1683750"/>
                <a:gd name="connsiteX25" fmla="*/ 1835150 w 1900894"/>
                <a:gd name="connsiteY25" fmla="*/ 903811 h 1683750"/>
                <a:gd name="connsiteX26" fmla="*/ 1751720 w 1900894"/>
                <a:gd name="connsiteY26" fmla="*/ 987127 h 1683750"/>
                <a:gd name="connsiteX27" fmla="*/ 950447 w 1900894"/>
                <a:gd name="connsiteY27" fmla="*/ 229394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110656 h 1683750"/>
                <a:gd name="connsiteX7" fmla="*/ 1065144 w 1900894"/>
                <a:gd name="connsiteY7" fmla="*/ 1683521 h 1683750"/>
                <a:gd name="connsiteX8" fmla="*/ 1638628 w 1900894"/>
                <a:gd name="connsiteY8" fmla="*/ 1683750 h 1683750"/>
                <a:gd name="connsiteX9" fmla="*/ 1638628 w 1900894"/>
                <a:gd name="connsiteY9" fmla="*/ 943313 h 1683750"/>
                <a:gd name="connsiteX10" fmla="*/ 1752614 w 1900894"/>
                <a:gd name="connsiteY10" fmla="*/ 1051128 h 1683750"/>
                <a:gd name="connsiteX11" fmla="*/ 1900894 w 1900894"/>
                <a:gd name="connsiteY11" fmla="*/ 902871 h 1683750"/>
                <a:gd name="connsiteX12" fmla="*/ 950447 w 1900894"/>
                <a:gd name="connsiteY12" fmla="*/ 0 h 1683750"/>
                <a:gd name="connsiteX13" fmla="*/ 0 w 1900894"/>
                <a:gd name="connsiteY13" fmla="*/ 902848 h 1683750"/>
                <a:gd name="connsiteX14" fmla="*/ 1592750 w 1900894"/>
                <a:gd name="connsiteY14" fmla="*/ 1637871 h 1683750"/>
                <a:gd name="connsiteX15" fmla="*/ 1111023 w 1900894"/>
                <a:gd name="connsiteY15" fmla="*/ 1637665 h 1683750"/>
                <a:gd name="connsiteX16" fmla="*/ 789872 w 1900894"/>
                <a:gd name="connsiteY16" fmla="*/ 1064777 h 1683750"/>
                <a:gd name="connsiteX17" fmla="*/ 789872 w 1900894"/>
                <a:gd name="connsiteY17" fmla="*/ 1637527 h 1683750"/>
                <a:gd name="connsiteX18" fmla="*/ 308145 w 1900894"/>
                <a:gd name="connsiteY18" fmla="*/ 1637344 h 1683750"/>
                <a:gd name="connsiteX19" fmla="*/ 308145 w 1900894"/>
                <a:gd name="connsiteY19" fmla="*/ 900829 h 1683750"/>
                <a:gd name="connsiteX20" fmla="*/ 950447 w 1900894"/>
                <a:gd name="connsiteY20" fmla="*/ 292569 h 1683750"/>
                <a:gd name="connsiteX21" fmla="*/ 1592750 w 1900894"/>
                <a:gd name="connsiteY21" fmla="*/ 899935 h 1683750"/>
                <a:gd name="connsiteX22" fmla="*/ 1592750 w 1900894"/>
                <a:gd name="connsiteY22" fmla="*/ 1637871 h 1683750"/>
                <a:gd name="connsiteX23" fmla="*/ 149725 w 1900894"/>
                <a:gd name="connsiteY23" fmla="*/ 987678 h 1683750"/>
                <a:gd name="connsiteX24" fmla="*/ 65744 w 1900894"/>
                <a:gd name="connsiteY24" fmla="*/ 903811 h 1683750"/>
                <a:gd name="connsiteX25" fmla="*/ 950447 w 1900894"/>
                <a:gd name="connsiteY25" fmla="*/ 63221 h 1683750"/>
                <a:gd name="connsiteX26" fmla="*/ 1835150 w 1900894"/>
                <a:gd name="connsiteY26" fmla="*/ 903811 h 1683750"/>
                <a:gd name="connsiteX27" fmla="*/ 1751720 w 1900894"/>
                <a:gd name="connsiteY27" fmla="*/ 987127 h 1683750"/>
                <a:gd name="connsiteX28" fmla="*/ 950447 w 1900894"/>
                <a:gd name="connsiteY28" fmla="*/ 229394 h 1683750"/>
                <a:gd name="connsiteX29" fmla="*/ 149725 w 1900894"/>
                <a:gd name="connsiteY29" fmla="*/ 987678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683521 h 1683750"/>
                <a:gd name="connsiteX7" fmla="*/ 1638628 w 1900894"/>
                <a:gd name="connsiteY7" fmla="*/ 1683750 h 1683750"/>
                <a:gd name="connsiteX8" fmla="*/ 1638628 w 1900894"/>
                <a:gd name="connsiteY8" fmla="*/ 943313 h 1683750"/>
                <a:gd name="connsiteX9" fmla="*/ 1752614 w 1900894"/>
                <a:gd name="connsiteY9" fmla="*/ 1051128 h 1683750"/>
                <a:gd name="connsiteX10" fmla="*/ 1900894 w 1900894"/>
                <a:gd name="connsiteY10" fmla="*/ 902871 h 1683750"/>
                <a:gd name="connsiteX11" fmla="*/ 950447 w 1900894"/>
                <a:gd name="connsiteY11" fmla="*/ 0 h 1683750"/>
                <a:gd name="connsiteX12" fmla="*/ 0 w 1900894"/>
                <a:gd name="connsiteY12" fmla="*/ 902848 h 1683750"/>
                <a:gd name="connsiteX13" fmla="*/ 1592750 w 1900894"/>
                <a:gd name="connsiteY13" fmla="*/ 1637871 h 1683750"/>
                <a:gd name="connsiteX14" fmla="*/ 1111023 w 1900894"/>
                <a:gd name="connsiteY14" fmla="*/ 1637665 h 1683750"/>
                <a:gd name="connsiteX15" fmla="*/ 789872 w 1900894"/>
                <a:gd name="connsiteY15" fmla="*/ 1064777 h 1683750"/>
                <a:gd name="connsiteX16" fmla="*/ 789872 w 1900894"/>
                <a:gd name="connsiteY16" fmla="*/ 1637527 h 1683750"/>
                <a:gd name="connsiteX17" fmla="*/ 308145 w 1900894"/>
                <a:gd name="connsiteY17" fmla="*/ 1637344 h 1683750"/>
                <a:gd name="connsiteX18" fmla="*/ 308145 w 1900894"/>
                <a:gd name="connsiteY18" fmla="*/ 900829 h 1683750"/>
                <a:gd name="connsiteX19" fmla="*/ 950447 w 1900894"/>
                <a:gd name="connsiteY19" fmla="*/ 292569 h 1683750"/>
                <a:gd name="connsiteX20" fmla="*/ 1592750 w 1900894"/>
                <a:gd name="connsiteY20" fmla="*/ 899935 h 1683750"/>
                <a:gd name="connsiteX21" fmla="*/ 1592750 w 1900894"/>
                <a:gd name="connsiteY21" fmla="*/ 1637871 h 1683750"/>
                <a:gd name="connsiteX22" fmla="*/ 149725 w 1900894"/>
                <a:gd name="connsiteY22" fmla="*/ 987678 h 1683750"/>
                <a:gd name="connsiteX23" fmla="*/ 65744 w 1900894"/>
                <a:gd name="connsiteY23" fmla="*/ 903811 h 1683750"/>
                <a:gd name="connsiteX24" fmla="*/ 950447 w 1900894"/>
                <a:gd name="connsiteY24" fmla="*/ 63221 h 1683750"/>
                <a:gd name="connsiteX25" fmla="*/ 1835150 w 1900894"/>
                <a:gd name="connsiteY25" fmla="*/ 903811 h 1683750"/>
                <a:gd name="connsiteX26" fmla="*/ 1751720 w 1900894"/>
                <a:gd name="connsiteY26" fmla="*/ 987127 h 1683750"/>
                <a:gd name="connsiteX27" fmla="*/ 950447 w 1900894"/>
                <a:gd name="connsiteY27" fmla="*/ 229394 h 1683750"/>
                <a:gd name="connsiteX28" fmla="*/ 149725 w 1900894"/>
                <a:gd name="connsiteY28" fmla="*/ 987678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683521 h 1683750"/>
                <a:gd name="connsiteX7" fmla="*/ 1638628 w 1900894"/>
                <a:gd name="connsiteY7" fmla="*/ 1683750 h 1683750"/>
                <a:gd name="connsiteX8" fmla="*/ 1638628 w 1900894"/>
                <a:gd name="connsiteY8" fmla="*/ 943313 h 1683750"/>
                <a:gd name="connsiteX9" fmla="*/ 1752614 w 1900894"/>
                <a:gd name="connsiteY9" fmla="*/ 1051128 h 1683750"/>
                <a:gd name="connsiteX10" fmla="*/ 1900894 w 1900894"/>
                <a:gd name="connsiteY10" fmla="*/ 902871 h 1683750"/>
                <a:gd name="connsiteX11" fmla="*/ 950447 w 1900894"/>
                <a:gd name="connsiteY11" fmla="*/ 0 h 1683750"/>
                <a:gd name="connsiteX12" fmla="*/ 0 w 1900894"/>
                <a:gd name="connsiteY12" fmla="*/ 902848 h 1683750"/>
                <a:gd name="connsiteX13" fmla="*/ 1592750 w 1900894"/>
                <a:gd name="connsiteY13" fmla="*/ 1637871 h 1683750"/>
                <a:gd name="connsiteX14" fmla="*/ 1111023 w 1900894"/>
                <a:gd name="connsiteY14" fmla="*/ 1637665 h 1683750"/>
                <a:gd name="connsiteX15" fmla="*/ 789872 w 1900894"/>
                <a:gd name="connsiteY15" fmla="*/ 1637527 h 1683750"/>
                <a:gd name="connsiteX16" fmla="*/ 308145 w 1900894"/>
                <a:gd name="connsiteY16" fmla="*/ 1637344 h 1683750"/>
                <a:gd name="connsiteX17" fmla="*/ 308145 w 1900894"/>
                <a:gd name="connsiteY17" fmla="*/ 900829 h 1683750"/>
                <a:gd name="connsiteX18" fmla="*/ 950447 w 1900894"/>
                <a:gd name="connsiteY18" fmla="*/ 292569 h 1683750"/>
                <a:gd name="connsiteX19" fmla="*/ 1592750 w 1900894"/>
                <a:gd name="connsiteY19" fmla="*/ 899935 h 1683750"/>
                <a:gd name="connsiteX20" fmla="*/ 1592750 w 1900894"/>
                <a:gd name="connsiteY20" fmla="*/ 1637871 h 1683750"/>
                <a:gd name="connsiteX21" fmla="*/ 149725 w 1900894"/>
                <a:gd name="connsiteY21" fmla="*/ 987678 h 1683750"/>
                <a:gd name="connsiteX22" fmla="*/ 65744 w 1900894"/>
                <a:gd name="connsiteY22" fmla="*/ 903811 h 1683750"/>
                <a:gd name="connsiteX23" fmla="*/ 950447 w 1900894"/>
                <a:gd name="connsiteY23" fmla="*/ 63221 h 1683750"/>
                <a:gd name="connsiteX24" fmla="*/ 1835150 w 1900894"/>
                <a:gd name="connsiteY24" fmla="*/ 903811 h 1683750"/>
                <a:gd name="connsiteX25" fmla="*/ 1751720 w 1900894"/>
                <a:gd name="connsiteY25" fmla="*/ 987127 h 1683750"/>
                <a:gd name="connsiteX26" fmla="*/ 950447 w 1900894"/>
                <a:gd name="connsiteY26" fmla="*/ 229394 h 1683750"/>
                <a:gd name="connsiteX27" fmla="*/ 149725 w 1900894"/>
                <a:gd name="connsiteY27" fmla="*/ 987678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1065144 w 1900894"/>
                <a:gd name="connsiteY5" fmla="*/ 1683521 h 1683750"/>
                <a:gd name="connsiteX6" fmla="*/ 1638628 w 1900894"/>
                <a:gd name="connsiteY6" fmla="*/ 1683750 h 1683750"/>
                <a:gd name="connsiteX7" fmla="*/ 1638628 w 1900894"/>
                <a:gd name="connsiteY7" fmla="*/ 943313 h 1683750"/>
                <a:gd name="connsiteX8" fmla="*/ 1752614 w 1900894"/>
                <a:gd name="connsiteY8" fmla="*/ 1051128 h 1683750"/>
                <a:gd name="connsiteX9" fmla="*/ 1900894 w 1900894"/>
                <a:gd name="connsiteY9" fmla="*/ 902871 h 1683750"/>
                <a:gd name="connsiteX10" fmla="*/ 950447 w 1900894"/>
                <a:gd name="connsiteY10" fmla="*/ 0 h 1683750"/>
                <a:gd name="connsiteX11" fmla="*/ 0 w 1900894"/>
                <a:gd name="connsiteY11" fmla="*/ 902848 h 1683750"/>
                <a:gd name="connsiteX12" fmla="*/ 1592750 w 1900894"/>
                <a:gd name="connsiteY12" fmla="*/ 1637871 h 1683750"/>
                <a:gd name="connsiteX13" fmla="*/ 1111023 w 1900894"/>
                <a:gd name="connsiteY13" fmla="*/ 1637665 h 1683750"/>
                <a:gd name="connsiteX14" fmla="*/ 789872 w 1900894"/>
                <a:gd name="connsiteY14" fmla="*/ 1637527 h 1683750"/>
                <a:gd name="connsiteX15" fmla="*/ 308145 w 1900894"/>
                <a:gd name="connsiteY15" fmla="*/ 1637344 h 1683750"/>
                <a:gd name="connsiteX16" fmla="*/ 308145 w 1900894"/>
                <a:gd name="connsiteY16" fmla="*/ 900829 h 1683750"/>
                <a:gd name="connsiteX17" fmla="*/ 950447 w 1900894"/>
                <a:gd name="connsiteY17" fmla="*/ 292569 h 1683750"/>
                <a:gd name="connsiteX18" fmla="*/ 1592750 w 1900894"/>
                <a:gd name="connsiteY18" fmla="*/ 899935 h 1683750"/>
                <a:gd name="connsiteX19" fmla="*/ 1592750 w 1900894"/>
                <a:gd name="connsiteY19" fmla="*/ 1637871 h 1683750"/>
                <a:gd name="connsiteX20" fmla="*/ 149725 w 1900894"/>
                <a:gd name="connsiteY20" fmla="*/ 987678 h 1683750"/>
                <a:gd name="connsiteX21" fmla="*/ 65744 w 1900894"/>
                <a:gd name="connsiteY21" fmla="*/ 903811 h 1683750"/>
                <a:gd name="connsiteX22" fmla="*/ 950447 w 1900894"/>
                <a:gd name="connsiteY22" fmla="*/ 63221 h 1683750"/>
                <a:gd name="connsiteX23" fmla="*/ 1835150 w 1900894"/>
                <a:gd name="connsiteY23" fmla="*/ 903811 h 1683750"/>
                <a:gd name="connsiteX24" fmla="*/ 1751720 w 1900894"/>
                <a:gd name="connsiteY24" fmla="*/ 987127 h 1683750"/>
                <a:gd name="connsiteX25" fmla="*/ 950447 w 1900894"/>
                <a:gd name="connsiteY25" fmla="*/ 229394 h 1683750"/>
                <a:gd name="connsiteX26" fmla="*/ 149725 w 1900894"/>
                <a:gd name="connsiteY26" fmla="*/ 987678 h 168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00894" h="1683750">
                  <a:moveTo>
                    <a:pt x="0" y="902848"/>
                  </a:moveTo>
                  <a:lnTo>
                    <a:pt x="148854" y="1051679"/>
                  </a:lnTo>
                  <a:lnTo>
                    <a:pt x="262266" y="944276"/>
                  </a:lnTo>
                  <a:lnTo>
                    <a:pt x="262266" y="1683200"/>
                  </a:lnTo>
                  <a:lnTo>
                    <a:pt x="835750" y="1683429"/>
                  </a:lnTo>
                  <a:lnTo>
                    <a:pt x="1065144" y="1683521"/>
                  </a:lnTo>
                  <a:lnTo>
                    <a:pt x="1638628" y="1683750"/>
                  </a:lnTo>
                  <a:lnTo>
                    <a:pt x="1638628" y="943313"/>
                  </a:lnTo>
                  <a:lnTo>
                    <a:pt x="1752614" y="1051128"/>
                  </a:lnTo>
                  <a:lnTo>
                    <a:pt x="1900894" y="902871"/>
                  </a:lnTo>
                  <a:lnTo>
                    <a:pt x="950447" y="0"/>
                  </a:lnTo>
                  <a:lnTo>
                    <a:pt x="0" y="902848"/>
                  </a:lnTo>
                  <a:close/>
                  <a:moveTo>
                    <a:pt x="1592750" y="1637871"/>
                  </a:moveTo>
                  <a:lnTo>
                    <a:pt x="1111023" y="1637665"/>
                  </a:lnTo>
                  <a:lnTo>
                    <a:pt x="789872" y="1637527"/>
                  </a:lnTo>
                  <a:lnTo>
                    <a:pt x="308145" y="1637344"/>
                  </a:lnTo>
                  <a:lnTo>
                    <a:pt x="308145" y="900829"/>
                  </a:lnTo>
                  <a:lnTo>
                    <a:pt x="950447" y="292569"/>
                  </a:lnTo>
                  <a:lnTo>
                    <a:pt x="1592750" y="899935"/>
                  </a:lnTo>
                  <a:lnTo>
                    <a:pt x="1592750" y="1637871"/>
                  </a:lnTo>
                  <a:close/>
                  <a:moveTo>
                    <a:pt x="149725" y="987678"/>
                  </a:moveTo>
                  <a:lnTo>
                    <a:pt x="65744" y="903811"/>
                  </a:lnTo>
                  <a:lnTo>
                    <a:pt x="950447" y="63221"/>
                  </a:lnTo>
                  <a:lnTo>
                    <a:pt x="1835150" y="903811"/>
                  </a:lnTo>
                  <a:lnTo>
                    <a:pt x="1751720" y="987127"/>
                  </a:lnTo>
                  <a:lnTo>
                    <a:pt x="950447" y="229394"/>
                  </a:lnTo>
                  <a:lnTo>
                    <a:pt x="149725" y="987678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3E82C0-940E-D111-DF48-914E9AD054F0}"/>
                </a:ext>
              </a:extLst>
            </p:cNvPr>
            <p:cNvSpPr/>
            <p:nvPr/>
          </p:nvSpPr>
          <p:spPr>
            <a:xfrm>
              <a:off x="2278380" y="6126480"/>
              <a:ext cx="1135380" cy="4648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CRM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B8F8DE-FF32-66B9-3E50-77AD0CF04821}"/>
                </a:ext>
              </a:extLst>
            </p:cNvPr>
            <p:cNvSpPr/>
            <p:nvPr/>
          </p:nvSpPr>
          <p:spPr>
            <a:xfrm>
              <a:off x="3413760" y="6126480"/>
              <a:ext cx="1341120" cy="4648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Service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F746E8-E992-4ED4-E005-223D15392759}"/>
                </a:ext>
              </a:extLst>
            </p:cNvPr>
            <p:cNvSpPr/>
            <p:nvPr/>
          </p:nvSpPr>
          <p:spPr>
            <a:xfrm>
              <a:off x="2278380" y="6591300"/>
              <a:ext cx="1135380" cy="7772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A31433-DB06-CD7F-66D3-F285393B382F}"/>
                </a:ext>
              </a:extLst>
            </p:cNvPr>
            <p:cNvSpPr/>
            <p:nvPr/>
          </p:nvSpPr>
          <p:spPr>
            <a:xfrm>
              <a:off x="3413760" y="6591300"/>
              <a:ext cx="1341120" cy="7772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D6DE597-C5CA-C4D3-9971-5F709717DDF6}"/>
                </a:ext>
              </a:extLst>
            </p:cNvPr>
            <p:cNvGrpSpPr/>
            <p:nvPr/>
          </p:nvGrpSpPr>
          <p:grpSpPr>
            <a:xfrm>
              <a:off x="3375660" y="6650831"/>
              <a:ext cx="1427879" cy="633413"/>
              <a:chOff x="6285547" y="8236266"/>
              <a:chExt cx="1427879" cy="633413"/>
            </a:xfrm>
          </p:grpSpPr>
          <p:pic>
            <p:nvPicPr>
              <p:cNvPr id="21" name="Graphic 20" descr="Single gear outline">
                <a:extLst>
                  <a:ext uri="{FF2B5EF4-FFF2-40B4-BE49-F238E27FC236}">
                    <a16:creationId xmlns:a16="http://schemas.microsoft.com/office/drawing/2014/main" id="{FAE0BFEF-540D-C6D9-44DF-66C94BF11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285547" y="8236266"/>
                <a:ext cx="633413" cy="63341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5C39FA-2691-115A-B5E5-5B47F689C97E}"/>
                  </a:ext>
                </a:extLst>
              </p:cNvPr>
              <p:cNvSpPr txBox="1"/>
              <p:nvPr/>
            </p:nvSpPr>
            <p:spPr>
              <a:xfrm>
                <a:off x="6764897" y="8291362"/>
                <a:ext cx="9485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CRMScript</a:t>
                </a:r>
                <a:br>
                  <a:rPr lang="en-US" sz="1400"/>
                </a:br>
                <a:r>
                  <a:rPr lang="en-US" sz="1400"/>
                  <a:t>Engine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E36944E-91D7-040B-1743-5F9CF5547B5A}"/>
                </a:ext>
              </a:extLst>
            </p:cNvPr>
            <p:cNvGrpSpPr/>
            <p:nvPr/>
          </p:nvGrpSpPr>
          <p:grpSpPr>
            <a:xfrm>
              <a:off x="2605727" y="6650831"/>
              <a:ext cx="428188" cy="605550"/>
              <a:chOff x="11032833" y="3764831"/>
              <a:chExt cx="428188" cy="605550"/>
            </a:xfrm>
          </p:grpSpPr>
          <p:sp>
            <p:nvSpPr>
              <p:cNvPr id="25" name="Graphic 33" descr="World outline">
                <a:extLst>
                  <a:ext uri="{FF2B5EF4-FFF2-40B4-BE49-F238E27FC236}">
                    <a16:creationId xmlns:a16="http://schemas.microsoft.com/office/drawing/2014/main" id="{AEF9111A-030B-1E81-30E0-016C18704117}"/>
                  </a:ext>
                </a:extLst>
              </p:cNvPr>
              <p:cNvSpPr/>
              <p:nvPr/>
            </p:nvSpPr>
            <p:spPr>
              <a:xfrm>
                <a:off x="11032833" y="3764831"/>
                <a:ext cx="428188" cy="428188"/>
              </a:xfrm>
              <a:custGeom>
                <a:avLst/>
                <a:gdLst>
                  <a:gd name="connsiteX0" fmla="*/ 352425 w 704850"/>
                  <a:gd name="connsiteY0" fmla="*/ 0 h 704850"/>
                  <a:gd name="connsiteX1" fmla="*/ 352425 w 704850"/>
                  <a:gd name="connsiteY1" fmla="*/ 0 h 704850"/>
                  <a:gd name="connsiteX2" fmla="*/ 0 w 704850"/>
                  <a:gd name="connsiteY2" fmla="*/ 352425 h 704850"/>
                  <a:gd name="connsiteX3" fmla="*/ 352425 w 704850"/>
                  <a:gd name="connsiteY3" fmla="*/ 704850 h 704850"/>
                  <a:gd name="connsiteX4" fmla="*/ 704850 w 704850"/>
                  <a:gd name="connsiteY4" fmla="*/ 352425 h 704850"/>
                  <a:gd name="connsiteX5" fmla="*/ 352425 w 704850"/>
                  <a:gd name="connsiteY5" fmla="*/ 0 h 704850"/>
                  <a:gd name="connsiteX6" fmla="*/ 685800 w 704850"/>
                  <a:gd name="connsiteY6" fmla="*/ 342900 h 704850"/>
                  <a:gd name="connsiteX7" fmla="*/ 533400 w 704850"/>
                  <a:gd name="connsiteY7" fmla="*/ 342900 h 704850"/>
                  <a:gd name="connsiteX8" fmla="*/ 382905 w 704850"/>
                  <a:gd name="connsiteY8" fmla="*/ 20955 h 704850"/>
                  <a:gd name="connsiteX9" fmla="*/ 685800 w 704850"/>
                  <a:gd name="connsiteY9" fmla="*/ 342900 h 704850"/>
                  <a:gd name="connsiteX10" fmla="*/ 342900 w 704850"/>
                  <a:gd name="connsiteY10" fmla="*/ 342900 h 704850"/>
                  <a:gd name="connsiteX11" fmla="*/ 190500 w 704850"/>
                  <a:gd name="connsiteY11" fmla="*/ 342900 h 704850"/>
                  <a:gd name="connsiteX12" fmla="*/ 342900 w 704850"/>
                  <a:gd name="connsiteY12" fmla="*/ 28575 h 704850"/>
                  <a:gd name="connsiteX13" fmla="*/ 342900 w 704850"/>
                  <a:gd name="connsiteY13" fmla="*/ 342900 h 704850"/>
                  <a:gd name="connsiteX14" fmla="*/ 342900 w 704850"/>
                  <a:gd name="connsiteY14" fmla="*/ 361950 h 704850"/>
                  <a:gd name="connsiteX15" fmla="*/ 342900 w 704850"/>
                  <a:gd name="connsiteY15" fmla="*/ 676275 h 704850"/>
                  <a:gd name="connsiteX16" fmla="*/ 190500 w 704850"/>
                  <a:gd name="connsiteY16" fmla="*/ 361950 h 704850"/>
                  <a:gd name="connsiteX17" fmla="*/ 342900 w 704850"/>
                  <a:gd name="connsiteY17" fmla="*/ 361950 h 704850"/>
                  <a:gd name="connsiteX18" fmla="*/ 361950 w 704850"/>
                  <a:gd name="connsiteY18" fmla="*/ 361950 h 704850"/>
                  <a:gd name="connsiteX19" fmla="*/ 514350 w 704850"/>
                  <a:gd name="connsiteY19" fmla="*/ 361950 h 704850"/>
                  <a:gd name="connsiteX20" fmla="*/ 361950 w 704850"/>
                  <a:gd name="connsiteY20" fmla="*/ 676275 h 704850"/>
                  <a:gd name="connsiteX21" fmla="*/ 361950 w 704850"/>
                  <a:gd name="connsiteY21" fmla="*/ 361950 h 704850"/>
                  <a:gd name="connsiteX22" fmla="*/ 361950 w 704850"/>
                  <a:gd name="connsiteY22" fmla="*/ 342900 h 704850"/>
                  <a:gd name="connsiteX23" fmla="*/ 361950 w 704850"/>
                  <a:gd name="connsiteY23" fmla="*/ 28575 h 704850"/>
                  <a:gd name="connsiteX24" fmla="*/ 514350 w 704850"/>
                  <a:gd name="connsiteY24" fmla="*/ 342900 h 704850"/>
                  <a:gd name="connsiteX25" fmla="*/ 361950 w 704850"/>
                  <a:gd name="connsiteY25" fmla="*/ 342900 h 704850"/>
                  <a:gd name="connsiteX26" fmla="*/ 321945 w 704850"/>
                  <a:gd name="connsiteY26" fmla="*/ 20955 h 704850"/>
                  <a:gd name="connsiteX27" fmla="*/ 171450 w 704850"/>
                  <a:gd name="connsiteY27" fmla="*/ 342900 h 704850"/>
                  <a:gd name="connsiteX28" fmla="*/ 19050 w 704850"/>
                  <a:gd name="connsiteY28" fmla="*/ 342900 h 704850"/>
                  <a:gd name="connsiteX29" fmla="*/ 321945 w 704850"/>
                  <a:gd name="connsiteY29" fmla="*/ 20955 h 704850"/>
                  <a:gd name="connsiteX30" fmla="*/ 19050 w 704850"/>
                  <a:gd name="connsiteY30" fmla="*/ 361950 h 704850"/>
                  <a:gd name="connsiteX31" fmla="*/ 171450 w 704850"/>
                  <a:gd name="connsiteY31" fmla="*/ 361950 h 704850"/>
                  <a:gd name="connsiteX32" fmla="*/ 321945 w 704850"/>
                  <a:gd name="connsiteY32" fmla="*/ 683895 h 704850"/>
                  <a:gd name="connsiteX33" fmla="*/ 19050 w 704850"/>
                  <a:gd name="connsiteY33" fmla="*/ 361950 h 704850"/>
                  <a:gd name="connsiteX34" fmla="*/ 382905 w 704850"/>
                  <a:gd name="connsiteY34" fmla="*/ 683895 h 704850"/>
                  <a:gd name="connsiteX35" fmla="*/ 533400 w 704850"/>
                  <a:gd name="connsiteY35" fmla="*/ 361950 h 704850"/>
                  <a:gd name="connsiteX36" fmla="*/ 685800 w 704850"/>
                  <a:gd name="connsiteY36" fmla="*/ 361950 h 704850"/>
                  <a:gd name="connsiteX37" fmla="*/ 389573 w 704850"/>
                  <a:gd name="connsiteY37" fmla="*/ 683895 h 704850"/>
                  <a:gd name="connsiteX38" fmla="*/ 382905 w 704850"/>
                  <a:gd name="connsiteY38" fmla="*/ 683895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704850" h="704850">
                    <a:moveTo>
                      <a:pt x="352425" y="0"/>
                    </a:moveTo>
                    <a:lnTo>
                      <a:pt x="352425" y="0"/>
                    </a:lnTo>
                    <a:cubicBezTo>
                      <a:pt x="158115" y="0"/>
                      <a:pt x="0" y="158115"/>
                      <a:pt x="0" y="352425"/>
                    </a:cubicBezTo>
                    <a:cubicBezTo>
                      <a:pt x="0" y="546735"/>
                      <a:pt x="158115" y="704850"/>
                      <a:pt x="352425" y="704850"/>
                    </a:cubicBezTo>
                    <a:cubicBezTo>
                      <a:pt x="546735" y="704850"/>
                      <a:pt x="704850" y="546735"/>
                      <a:pt x="704850" y="352425"/>
                    </a:cubicBezTo>
                    <a:cubicBezTo>
                      <a:pt x="704850" y="158115"/>
                      <a:pt x="546735" y="0"/>
                      <a:pt x="352425" y="0"/>
                    </a:cubicBezTo>
                    <a:close/>
                    <a:moveTo>
                      <a:pt x="685800" y="342900"/>
                    </a:moveTo>
                    <a:lnTo>
                      <a:pt x="533400" y="342900"/>
                    </a:lnTo>
                    <a:cubicBezTo>
                      <a:pt x="530543" y="214313"/>
                      <a:pt x="474345" y="94298"/>
                      <a:pt x="382905" y="20955"/>
                    </a:cubicBezTo>
                    <a:cubicBezTo>
                      <a:pt x="550545" y="36195"/>
                      <a:pt x="680085" y="174308"/>
                      <a:pt x="685800" y="342900"/>
                    </a:cubicBezTo>
                    <a:close/>
                    <a:moveTo>
                      <a:pt x="342900" y="342900"/>
                    </a:moveTo>
                    <a:lnTo>
                      <a:pt x="190500" y="342900"/>
                    </a:lnTo>
                    <a:cubicBezTo>
                      <a:pt x="193358" y="215265"/>
                      <a:pt x="250508" y="97155"/>
                      <a:pt x="342900" y="28575"/>
                    </a:cubicBezTo>
                    <a:lnTo>
                      <a:pt x="342900" y="342900"/>
                    </a:lnTo>
                    <a:close/>
                    <a:moveTo>
                      <a:pt x="342900" y="361950"/>
                    </a:moveTo>
                    <a:lnTo>
                      <a:pt x="342900" y="676275"/>
                    </a:lnTo>
                    <a:cubicBezTo>
                      <a:pt x="250508" y="606743"/>
                      <a:pt x="193358" y="488633"/>
                      <a:pt x="190500" y="361950"/>
                    </a:cubicBezTo>
                    <a:lnTo>
                      <a:pt x="342900" y="361950"/>
                    </a:lnTo>
                    <a:close/>
                    <a:moveTo>
                      <a:pt x="361950" y="361950"/>
                    </a:moveTo>
                    <a:lnTo>
                      <a:pt x="514350" y="361950"/>
                    </a:lnTo>
                    <a:cubicBezTo>
                      <a:pt x="511492" y="489585"/>
                      <a:pt x="454343" y="607695"/>
                      <a:pt x="361950" y="676275"/>
                    </a:cubicBezTo>
                    <a:lnTo>
                      <a:pt x="361950" y="361950"/>
                    </a:lnTo>
                    <a:close/>
                    <a:moveTo>
                      <a:pt x="361950" y="342900"/>
                    </a:moveTo>
                    <a:lnTo>
                      <a:pt x="361950" y="28575"/>
                    </a:lnTo>
                    <a:cubicBezTo>
                      <a:pt x="454343" y="98107"/>
                      <a:pt x="511492" y="216218"/>
                      <a:pt x="514350" y="342900"/>
                    </a:cubicBezTo>
                    <a:lnTo>
                      <a:pt x="361950" y="342900"/>
                    </a:lnTo>
                    <a:close/>
                    <a:moveTo>
                      <a:pt x="321945" y="20955"/>
                    </a:moveTo>
                    <a:cubicBezTo>
                      <a:pt x="230505" y="94298"/>
                      <a:pt x="174308" y="214313"/>
                      <a:pt x="171450" y="342900"/>
                    </a:cubicBezTo>
                    <a:lnTo>
                      <a:pt x="19050" y="342900"/>
                    </a:lnTo>
                    <a:cubicBezTo>
                      <a:pt x="24765" y="174308"/>
                      <a:pt x="154305" y="36195"/>
                      <a:pt x="321945" y="20955"/>
                    </a:cubicBezTo>
                    <a:close/>
                    <a:moveTo>
                      <a:pt x="19050" y="361950"/>
                    </a:moveTo>
                    <a:lnTo>
                      <a:pt x="171450" y="361950"/>
                    </a:lnTo>
                    <a:cubicBezTo>
                      <a:pt x="174308" y="490538"/>
                      <a:pt x="230505" y="610553"/>
                      <a:pt x="321945" y="683895"/>
                    </a:cubicBezTo>
                    <a:cubicBezTo>
                      <a:pt x="154305" y="668655"/>
                      <a:pt x="24765" y="530543"/>
                      <a:pt x="19050" y="361950"/>
                    </a:cubicBezTo>
                    <a:close/>
                    <a:moveTo>
                      <a:pt x="382905" y="683895"/>
                    </a:moveTo>
                    <a:cubicBezTo>
                      <a:pt x="474345" y="610553"/>
                      <a:pt x="530543" y="490538"/>
                      <a:pt x="533400" y="361950"/>
                    </a:cubicBezTo>
                    <a:lnTo>
                      <a:pt x="685800" y="361950"/>
                    </a:lnTo>
                    <a:cubicBezTo>
                      <a:pt x="681038" y="528638"/>
                      <a:pt x="554355" y="665798"/>
                      <a:pt x="389573" y="683895"/>
                    </a:cubicBezTo>
                    <a:cubicBezTo>
                      <a:pt x="386715" y="683895"/>
                      <a:pt x="382905" y="683895"/>
                      <a:pt x="382905" y="6838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10E1B1E-06E5-DDD4-BB5E-9ECC0958A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6927" y="4113809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29A68D7-142C-5890-D48B-F8568BA1FE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53271" y="4226983"/>
                <a:ext cx="3947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FB1CCA8-7533-BA04-FD53-8BA658000D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3876" y="4220631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28E1066-4FA0-155F-671F-CB3129E31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6927" y="4220631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B947C4-ACB5-CD00-A5A4-AE13ADFD7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9561" y="4220631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105D63B-EFEE-5BB8-E9BF-B56C92F7482E}"/>
                  </a:ext>
                </a:extLst>
              </p:cNvPr>
              <p:cNvSpPr/>
              <p:nvPr/>
            </p:nvSpPr>
            <p:spPr>
              <a:xfrm>
                <a:off x="11043808" y="4333805"/>
                <a:ext cx="36576" cy="365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8C26586-01E5-EF9C-215A-B334E38EB346}"/>
                  </a:ext>
                </a:extLst>
              </p:cNvPr>
              <p:cNvSpPr/>
              <p:nvPr/>
            </p:nvSpPr>
            <p:spPr>
              <a:xfrm>
                <a:off x="11229462" y="4333805"/>
                <a:ext cx="36576" cy="365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E38A821-0853-A0A6-81C5-FD2E3754F465}"/>
                  </a:ext>
                </a:extLst>
              </p:cNvPr>
              <p:cNvSpPr/>
              <p:nvPr/>
            </p:nvSpPr>
            <p:spPr>
              <a:xfrm>
                <a:off x="11424445" y="4333805"/>
                <a:ext cx="36576" cy="365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F0F4B6A-CD96-2E48-A8FE-BAF818326665}"/>
                </a:ext>
              </a:extLst>
            </p:cNvPr>
            <p:cNvSpPr/>
            <p:nvPr/>
          </p:nvSpPr>
          <p:spPr>
            <a:xfrm rot="7829228">
              <a:off x="2464654" y="6737160"/>
              <a:ext cx="1703279" cy="549164"/>
            </a:xfrm>
            <a:prstGeom prst="arc">
              <a:avLst>
                <a:gd name="adj1" fmla="val 13975948"/>
                <a:gd name="adj2" fmla="val 1512841"/>
              </a:avLst>
            </a:prstGeom>
            <a:ln w="571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C1B2F4-CAA6-3852-E116-2A628F95F872}"/>
                </a:ext>
              </a:extLst>
            </p:cNvPr>
            <p:cNvSpPr/>
            <p:nvPr/>
          </p:nvSpPr>
          <p:spPr>
            <a:xfrm>
              <a:off x="4984345" y="6413422"/>
              <a:ext cx="2319609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In-Process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E03C88E-3A8A-C0A2-FE8F-C706C9A1FC73}"/>
                </a:ext>
              </a:extLst>
            </p:cNvPr>
            <p:cNvCxnSpPr/>
            <p:nvPr/>
          </p:nvCxnSpPr>
          <p:spPr>
            <a:xfrm>
              <a:off x="8701238" y="2699524"/>
              <a:ext cx="0" cy="59965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6C94-B212-1D27-48DC-C586E11FD5A4}"/>
              </a:ext>
            </a:extLst>
          </p:cNvPr>
          <p:cNvGrpSpPr/>
          <p:nvPr/>
        </p:nvGrpSpPr>
        <p:grpSpPr>
          <a:xfrm>
            <a:off x="8918297" y="1806531"/>
            <a:ext cx="9039099" cy="7909560"/>
            <a:chOff x="-144780" y="1806531"/>
            <a:chExt cx="9039099" cy="7909560"/>
          </a:xfrm>
        </p:grpSpPr>
        <p:pic>
          <p:nvPicPr>
            <p:cNvPr id="8" name="Graphic 7" descr="Cloud with solid fill">
              <a:extLst>
                <a:ext uri="{FF2B5EF4-FFF2-40B4-BE49-F238E27FC236}">
                  <a16:creationId xmlns:a16="http://schemas.microsoft.com/office/drawing/2014/main" id="{7A1085D6-3E41-6254-B46D-9512C49D9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44780" y="1806531"/>
              <a:ext cx="7909560" cy="7909560"/>
            </a:xfrm>
            <a:prstGeom prst="rect">
              <a:avLst/>
            </a:prstGeom>
          </p:spPr>
        </p:pic>
        <p:sp>
          <p:nvSpPr>
            <p:cNvPr id="9" name="Graphic 11" descr="Home outline">
              <a:extLst>
                <a:ext uri="{FF2B5EF4-FFF2-40B4-BE49-F238E27FC236}">
                  <a16:creationId xmlns:a16="http://schemas.microsoft.com/office/drawing/2014/main" id="{07568376-C8ED-6E9A-F2B2-70D9C595CE55}"/>
                </a:ext>
              </a:extLst>
            </p:cNvPr>
            <p:cNvSpPr/>
            <p:nvPr/>
          </p:nvSpPr>
          <p:spPr>
            <a:xfrm>
              <a:off x="1514622" y="4099036"/>
              <a:ext cx="2731189" cy="3460004"/>
            </a:xfrm>
            <a:custGeom>
              <a:avLst/>
              <a:gdLst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110656 h 1683750"/>
                <a:gd name="connsiteX7" fmla="*/ 1065144 w 1900894"/>
                <a:gd name="connsiteY7" fmla="*/ 1683521 h 1683750"/>
                <a:gd name="connsiteX8" fmla="*/ 1638628 w 1900894"/>
                <a:gd name="connsiteY8" fmla="*/ 1683750 h 1683750"/>
                <a:gd name="connsiteX9" fmla="*/ 1638628 w 1900894"/>
                <a:gd name="connsiteY9" fmla="*/ 943313 h 1683750"/>
                <a:gd name="connsiteX10" fmla="*/ 1752614 w 1900894"/>
                <a:gd name="connsiteY10" fmla="*/ 1051128 h 1683750"/>
                <a:gd name="connsiteX11" fmla="*/ 1900894 w 1900894"/>
                <a:gd name="connsiteY11" fmla="*/ 902871 h 1683750"/>
                <a:gd name="connsiteX12" fmla="*/ 950447 w 1900894"/>
                <a:gd name="connsiteY12" fmla="*/ 0 h 1683750"/>
                <a:gd name="connsiteX13" fmla="*/ 1592750 w 1900894"/>
                <a:gd name="connsiteY13" fmla="*/ 1637871 h 1683750"/>
                <a:gd name="connsiteX14" fmla="*/ 1111023 w 1900894"/>
                <a:gd name="connsiteY14" fmla="*/ 1637665 h 1683750"/>
                <a:gd name="connsiteX15" fmla="*/ 1111023 w 1900894"/>
                <a:gd name="connsiteY15" fmla="*/ 1064777 h 1683750"/>
                <a:gd name="connsiteX16" fmla="*/ 789872 w 1900894"/>
                <a:gd name="connsiteY16" fmla="*/ 1064777 h 1683750"/>
                <a:gd name="connsiteX17" fmla="*/ 789872 w 1900894"/>
                <a:gd name="connsiteY17" fmla="*/ 1637527 h 1683750"/>
                <a:gd name="connsiteX18" fmla="*/ 308145 w 1900894"/>
                <a:gd name="connsiteY18" fmla="*/ 1637344 h 1683750"/>
                <a:gd name="connsiteX19" fmla="*/ 308145 w 1900894"/>
                <a:gd name="connsiteY19" fmla="*/ 900829 h 1683750"/>
                <a:gd name="connsiteX20" fmla="*/ 950447 w 1900894"/>
                <a:gd name="connsiteY20" fmla="*/ 292569 h 1683750"/>
                <a:gd name="connsiteX21" fmla="*/ 1592750 w 1900894"/>
                <a:gd name="connsiteY21" fmla="*/ 899935 h 1683750"/>
                <a:gd name="connsiteX22" fmla="*/ 149725 w 1900894"/>
                <a:gd name="connsiteY22" fmla="*/ 987678 h 1683750"/>
                <a:gd name="connsiteX23" fmla="*/ 65744 w 1900894"/>
                <a:gd name="connsiteY23" fmla="*/ 903811 h 1683750"/>
                <a:gd name="connsiteX24" fmla="*/ 950447 w 1900894"/>
                <a:gd name="connsiteY24" fmla="*/ 63221 h 1683750"/>
                <a:gd name="connsiteX25" fmla="*/ 1835150 w 1900894"/>
                <a:gd name="connsiteY25" fmla="*/ 903811 h 1683750"/>
                <a:gd name="connsiteX26" fmla="*/ 1751720 w 1900894"/>
                <a:gd name="connsiteY26" fmla="*/ 987127 h 1683750"/>
                <a:gd name="connsiteX27" fmla="*/ 950447 w 1900894"/>
                <a:gd name="connsiteY27" fmla="*/ 229394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110656 h 1683750"/>
                <a:gd name="connsiteX7" fmla="*/ 1065144 w 1900894"/>
                <a:gd name="connsiteY7" fmla="*/ 1683521 h 1683750"/>
                <a:gd name="connsiteX8" fmla="*/ 1638628 w 1900894"/>
                <a:gd name="connsiteY8" fmla="*/ 1683750 h 1683750"/>
                <a:gd name="connsiteX9" fmla="*/ 1638628 w 1900894"/>
                <a:gd name="connsiteY9" fmla="*/ 943313 h 1683750"/>
                <a:gd name="connsiteX10" fmla="*/ 1752614 w 1900894"/>
                <a:gd name="connsiteY10" fmla="*/ 1051128 h 1683750"/>
                <a:gd name="connsiteX11" fmla="*/ 1900894 w 1900894"/>
                <a:gd name="connsiteY11" fmla="*/ 902871 h 1683750"/>
                <a:gd name="connsiteX12" fmla="*/ 950447 w 1900894"/>
                <a:gd name="connsiteY12" fmla="*/ 0 h 1683750"/>
                <a:gd name="connsiteX13" fmla="*/ 0 w 1900894"/>
                <a:gd name="connsiteY13" fmla="*/ 902848 h 1683750"/>
                <a:gd name="connsiteX14" fmla="*/ 1592750 w 1900894"/>
                <a:gd name="connsiteY14" fmla="*/ 1637871 h 1683750"/>
                <a:gd name="connsiteX15" fmla="*/ 1111023 w 1900894"/>
                <a:gd name="connsiteY15" fmla="*/ 1637665 h 1683750"/>
                <a:gd name="connsiteX16" fmla="*/ 789872 w 1900894"/>
                <a:gd name="connsiteY16" fmla="*/ 1064777 h 1683750"/>
                <a:gd name="connsiteX17" fmla="*/ 789872 w 1900894"/>
                <a:gd name="connsiteY17" fmla="*/ 1637527 h 1683750"/>
                <a:gd name="connsiteX18" fmla="*/ 308145 w 1900894"/>
                <a:gd name="connsiteY18" fmla="*/ 1637344 h 1683750"/>
                <a:gd name="connsiteX19" fmla="*/ 308145 w 1900894"/>
                <a:gd name="connsiteY19" fmla="*/ 900829 h 1683750"/>
                <a:gd name="connsiteX20" fmla="*/ 950447 w 1900894"/>
                <a:gd name="connsiteY20" fmla="*/ 292569 h 1683750"/>
                <a:gd name="connsiteX21" fmla="*/ 1592750 w 1900894"/>
                <a:gd name="connsiteY21" fmla="*/ 899935 h 1683750"/>
                <a:gd name="connsiteX22" fmla="*/ 1592750 w 1900894"/>
                <a:gd name="connsiteY22" fmla="*/ 1637871 h 1683750"/>
                <a:gd name="connsiteX23" fmla="*/ 149725 w 1900894"/>
                <a:gd name="connsiteY23" fmla="*/ 987678 h 1683750"/>
                <a:gd name="connsiteX24" fmla="*/ 65744 w 1900894"/>
                <a:gd name="connsiteY24" fmla="*/ 903811 h 1683750"/>
                <a:gd name="connsiteX25" fmla="*/ 950447 w 1900894"/>
                <a:gd name="connsiteY25" fmla="*/ 63221 h 1683750"/>
                <a:gd name="connsiteX26" fmla="*/ 1835150 w 1900894"/>
                <a:gd name="connsiteY26" fmla="*/ 903811 h 1683750"/>
                <a:gd name="connsiteX27" fmla="*/ 1751720 w 1900894"/>
                <a:gd name="connsiteY27" fmla="*/ 987127 h 1683750"/>
                <a:gd name="connsiteX28" fmla="*/ 950447 w 1900894"/>
                <a:gd name="connsiteY28" fmla="*/ 229394 h 1683750"/>
                <a:gd name="connsiteX29" fmla="*/ 149725 w 1900894"/>
                <a:gd name="connsiteY29" fmla="*/ 987678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683521 h 1683750"/>
                <a:gd name="connsiteX7" fmla="*/ 1638628 w 1900894"/>
                <a:gd name="connsiteY7" fmla="*/ 1683750 h 1683750"/>
                <a:gd name="connsiteX8" fmla="*/ 1638628 w 1900894"/>
                <a:gd name="connsiteY8" fmla="*/ 943313 h 1683750"/>
                <a:gd name="connsiteX9" fmla="*/ 1752614 w 1900894"/>
                <a:gd name="connsiteY9" fmla="*/ 1051128 h 1683750"/>
                <a:gd name="connsiteX10" fmla="*/ 1900894 w 1900894"/>
                <a:gd name="connsiteY10" fmla="*/ 902871 h 1683750"/>
                <a:gd name="connsiteX11" fmla="*/ 950447 w 1900894"/>
                <a:gd name="connsiteY11" fmla="*/ 0 h 1683750"/>
                <a:gd name="connsiteX12" fmla="*/ 0 w 1900894"/>
                <a:gd name="connsiteY12" fmla="*/ 902848 h 1683750"/>
                <a:gd name="connsiteX13" fmla="*/ 1592750 w 1900894"/>
                <a:gd name="connsiteY13" fmla="*/ 1637871 h 1683750"/>
                <a:gd name="connsiteX14" fmla="*/ 1111023 w 1900894"/>
                <a:gd name="connsiteY14" fmla="*/ 1637665 h 1683750"/>
                <a:gd name="connsiteX15" fmla="*/ 789872 w 1900894"/>
                <a:gd name="connsiteY15" fmla="*/ 1064777 h 1683750"/>
                <a:gd name="connsiteX16" fmla="*/ 789872 w 1900894"/>
                <a:gd name="connsiteY16" fmla="*/ 1637527 h 1683750"/>
                <a:gd name="connsiteX17" fmla="*/ 308145 w 1900894"/>
                <a:gd name="connsiteY17" fmla="*/ 1637344 h 1683750"/>
                <a:gd name="connsiteX18" fmla="*/ 308145 w 1900894"/>
                <a:gd name="connsiteY18" fmla="*/ 900829 h 1683750"/>
                <a:gd name="connsiteX19" fmla="*/ 950447 w 1900894"/>
                <a:gd name="connsiteY19" fmla="*/ 292569 h 1683750"/>
                <a:gd name="connsiteX20" fmla="*/ 1592750 w 1900894"/>
                <a:gd name="connsiteY20" fmla="*/ 899935 h 1683750"/>
                <a:gd name="connsiteX21" fmla="*/ 1592750 w 1900894"/>
                <a:gd name="connsiteY21" fmla="*/ 1637871 h 1683750"/>
                <a:gd name="connsiteX22" fmla="*/ 149725 w 1900894"/>
                <a:gd name="connsiteY22" fmla="*/ 987678 h 1683750"/>
                <a:gd name="connsiteX23" fmla="*/ 65744 w 1900894"/>
                <a:gd name="connsiteY23" fmla="*/ 903811 h 1683750"/>
                <a:gd name="connsiteX24" fmla="*/ 950447 w 1900894"/>
                <a:gd name="connsiteY24" fmla="*/ 63221 h 1683750"/>
                <a:gd name="connsiteX25" fmla="*/ 1835150 w 1900894"/>
                <a:gd name="connsiteY25" fmla="*/ 903811 h 1683750"/>
                <a:gd name="connsiteX26" fmla="*/ 1751720 w 1900894"/>
                <a:gd name="connsiteY26" fmla="*/ 987127 h 1683750"/>
                <a:gd name="connsiteX27" fmla="*/ 950447 w 1900894"/>
                <a:gd name="connsiteY27" fmla="*/ 229394 h 1683750"/>
                <a:gd name="connsiteX28" fmla="*/ 149725 w 1900894"/>
                <a:gd name="connsiteY28" fmla="*/ 987678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683521 h 1683750"/>
                <a:gd name="connsiteX7" fmla="*/ 1638628 w 1900894"/>
                <a:gd name="connsiteY7" fmla="*/ 1683750 h 1683750"/>
                <a:gd name="connsiteX8" fmla="*/ 1638628 w 1900894"/>
                <a:gd name="connsiteY8" fmla="*/ 943313 h 1683750"/>
                <a:gd name="connsiteX9" fmla="*/ 1752614 w 1900894"/>
                <a:gd name="connsiteY9" fmla="*/ 1051128 h 1683750"/>
                <a:gd name="connsiteX10" fmla="*/ 1900894 w 1900894"/>
                <a:gd name="connsiteY10" fmla="*/ 902871 h 1683750"/>
                <a:gd name="connsiteX11" fmla="*/ 950447 w 1900894"/>
                <a:gd name="connsiteY11" fmla="*/ 0 h 1683750"/>
                <a:gd name="connsiteX12" fmla="*/ 0 w 1900894"/>
                <a:gd name="connsiteY12" fmla="*/ 902848 h 1683750"/>
                <a:gd name="connsiteX13" fmla="*/ 1592750 w 1900894"/>
                <a:gd name="connsiteY13" fmla="*/ 1637871 h 1683750"/>
                <a:gd name="connsiteX14" fmla="*/ 1111023 w 1900894"/>
                <a:gd name="connsiteY14" fmla="*/ 1637665 h 1683750"/>
                <a:gd name="connsiteX15" fmla="*/ 789872 w 1900894"/>
                <a:gd name="connsiteY15" fmla="*/ 1637527 h 1683750"/>
                <a:gd name="connsiteX16" fmla="*/ 308145 w 1900894"/>
                <a:gd name="connsiteY16" fmla="*/ 1637344 h 1683750"/>
                <a:gd name="connsiteX17" fmla="*/ 308145 w 1900894"/>
                <a:gd name="connsiteY17" fmla="*/ 900829 h 1683750"/>
                <a:gd name="connsiteX18" fmla="*/ 950447 w 1900894"/>
                <a:gd name="connsiteY18" fmla="*/ 292569 h 1683750"/>
                <a:gd name="connsiteX19" fmla="*/ 1592750 w 1900894"/>
                <a:gd name="connsiteY19" fmla="*/ 899935 h 1683750"/>
                <a:gd name="connsiteX20" fmla="*/ 1592750 w 1900894"/>
                <a:gd name="connsiteY20" fmla="*/ 1637871 h 1683750"/>
                <a:gd name="connsiteX21" fmla="*/ 149725 w 1900894"/>
                <a:gd name="connsiteY21" fmla="*/ 987678 h 1683750"/>
                <a:gd name="connsiteX22" fmla="*/ 65744 w 1900894"/>
                <a:gd name="connsiteY22" fmla="*/ 903811 h 1683750"/>
                <a:gd name="connsiteX23" fmla="*/ 950447 w 1900894"/>
                <a:gd name="connsiteY23" fmla="*/ 63221 h 1683750"/>
                <a:gd name="connsiteX24" fmla="*/ 1835150 w 1900894"/>
                <a:gd name="connsiteY24" fmla="*/ 903811 h 1683750"/>
                <a:gd name="connsiteX25" fmla="*/ 1751720 w 1900894"/>
                <a:gd name="connsiteY25" fmla="*/ 987127 h 1683750"/>
                <a:gd name="connsiteX26" fmla="*/ 950447 w 1900894"/>
                <a:gd name="connsiteY26" fmla="*/ 229394 h 1683750"/>
                <a:gd name="connsiteX27" fmla="*/ 149725 w 1900894"/>
                <a:gd name="connsiteY27" fmla="*/ 987678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1065144 w 1900894"/>
                <a:gd name="connsiteY5" fmla="*/ 1683521 h 1683750"/>
                <a:gd name="connsiteX6" fmla="*/ 1638628 w 1900894"/>
                <a:gd name="connsiteY6" fmla="*/ 1683750 h 1683750"/>
                <a:gd name="connsiteX7" fmla="*/ 1638628 w 1900894"/>
                <a:gd name="connsiteY7" fmla="*/ 943313 h 1683750"/>
                <a:gd name="connsiteX8" fmla="*/ 1752614 w 1900894"/>
                <a:gd name="connsiteY8" fmla="*/ 1051128 h 1683750"/>
                <a:gd name="connsiteX9" fmla="*/ 1900894 w 1900894"/>
                <a:gd name="connsiteY9" fmla="*/ 902871 h 1683750"/>
                <a:gd name="connsiteX10" fmla="*/ 950447 w 1900894"/>
                <a:gd name="connsiteY10" fmla="*/ 0 h 1683750"/>
                <a:gd name="connsiteX11" fmla="*/ 0 w 1900894"/>
                <a:gd name="connsiteY11" fmla="*/ 902848 h 1683750"/>
                <a:gd name="connsiteX12" fmla="*/ 1592750 w 1900894"/>
                <a:gd name="connsiteY12" fmla="*/ 1637871 h 1683750"/>
                <a:gd name="connsiteX13" fmla="*/ 1111023 w 1900894"/>
                <a:gd name="connsiteY13" fmla="*/ 1637665 h 1683750"/>
                <a:gd name="connsiteX14" fmla="*/ 789872 w 1900894"/>
                <a:gd name="connsiteY14" fmla="*/ 1637527 h 1683750"/>
                <a:gd name="connsiteX15" fmla="*/ 308145 w 1900894"/>
                <a:gd name="connsiteY15" fmla="*/ 1637344 h 1683750"/>
                <a:gd name="connsiteX16" fmla="*/ 308145 w 1900894"/>
                <a:gd name="connsiteY16" fmla="*/ 900829 h 1683750"/>
                <a:gd name="connsiteX17" fmla="*/ 950447 w 1900894"/>
                <a:gd name="connsiteY17" fmla="*/ 292569 h 1683750"/>
                <a:gd name="connsiteX18" fmla="*/ 1592750 w 1900894"/>
                <a:gd name="connsiteY18" fmla="*/ 899935 h 1683750"/>
                <a:gd name="connsiteX19" fmla="*/ 1592750 w 1900894"/>
                <a:gd name="connsiteY19" fmla="*/ 1637871 h 1683750"/>
                <a:gd name="connsiteX20" fmla="*/ 149725 w 1900894"/>
                <a:gd name="connsiteY20" fmla="*/ 987678 h 1683750"/>
                <a:gd name="connsiteX21" fmla="*/ 65744 w 1900894"/>
                <a:gd name="connsiteY21" fmla="*/ 903811 h 1683750"/>
                <a:gd name="connsiteX22" fmla="*/ 950447 w 1900894"/>
                <a:gd name="connsiteY22" fmla="*/ 63221 h 1683750"/>
                <a:gd name="connsiteX23" fmla="*/ 1835150 w 1900894"/>
                <a:gd name="connsiteY23" fmla="*/ 903811 h 1683750"/>
                <a:gd name="connsiteX24" fmla="*/ 1751720 w 1900894"/>
                <a:gd name="connsiteY24" fmla="*/ 987127 h 1683750"/>
                <a:gd name="connsiteX25" fmla="*/ 950447 w 1900894"/>
                <a:gd name="connsiteY25" fmla="*/ 229394 h 1683750"/>
                <a:gd name="connsiteX26" fmla="*/ 149725 w 1900894"/>
                <a:gd name="connsiteY26" fmla="*/ 987678 h 168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00894" h="1683750">
                  <a:moveTo>
                    <a:pt x="0" y="902848"/>
                  </a:moveTo>
                  <a:lnTo>
                    <a:pt x="148854" y="1051679"/>
                  </a:lnTo>
                  <a:lnTo>
                    <a:pt x="262266" y="944276"/>
                  </a:lnTo>
                  <a:lnTo>
                    <a:pt x="262266" y="1683200"/>
                  </a:lnTo>
                  <a:lnTo>
                    <a:pt x="835750" y="1683429"/>
                  </a:lnTo>
                  <a:lnTo>
                    <a:pt x="1065144" y="1683521"/>
                  </a:lnTo>
                  <a:lnTo>
                    <a:pt x="1638628" y="1683750"/>
                  </a:lnTo>
                  <a:lnTo>
                    <a:pt x="1638628" y="943313"/>
                  </a:lnTo>
                  <a:lnTo>
                    <a:pt x="1752614" y="1051128"/>
                  </a:lnTo>
                  <a:lnTo>
                    <a:pt x="1900894" y="902871"/>
                  </a:lnTo>
                  <a:lnTo>
                    <a:pt x="950447" y="0"/>
                  </a:lnTo>
                  <a:lnTo>
                    <a:pt x="0" y="902848"/>
                  </a:lnTo>
                  <a:close/>
                  <a:moveTo>
                    <a:pt x="1592750" y="1637871"/>
                  </a:moveTo>
                  <a:lnTo>
                    <a:pt x="1111023" y="1637665"/>
                  </a:lnTo>
                  <a:lnTo>
                    <a:pt x="789872" y="1637527"/>
                  </a:lnTo>
                  <a:lnTo>
                    <a:pt x="308145" y="1637344"/>
                  </a:lnTo>
                  <a:lnTo>
                    <a:pt x="308145" y="900829"/>
                  </a:lnTo>
                  <a:lnTo>
                    <a:pt x="950447" y="292569"/>
                  </a:lnTo>
                  <a:lnTo>
                    <a:pt x="1592750" y="899935"/>
                  </a:lnTo>
                  <a:lnTo>
                    <a:pt x="1592750" y="1637871"/>
                  </a:lnTo>
                  <a:close/>
                  <a:moveTo>
                    <a:pt x="149725" y="987678"/>
                  </a:moveTo>
                  <a:lnTo>
                    <a:pt x="65744" y="903811"/>
                  </a:lnTo>
                  <a:lnTo>
                    <a:pt x="950447" y="63221"/>
                  </a:lnTo>
                  <a:lnTo>
                    <a:pt x="1835150" y="903811"/>
                  </a:lnTo>
                  <a:lnTo>
                    <a:pt x="1751720" y="987127"/>
                  </a:lnTo>
                  <a:lnTo>
                    <a:pt x="950447" y="229394"/>
                  </a:lnTo>
                  <a:lnTo>
                    <a:pt x="149725" y="987678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60750C-37CA-3EB8-084D-DEFFECDD61FB}"/>
                </a:ext>
              </a:extLst>
            </p:cNvPr>
            <p:cNvSpPr/>
            <p:nvPr/>
          </p:nvSpPr>
          <p:spPr>
            <a:xfrm>
              <a:off x="2278380" y="6126480"/>
              <a:ext cx="1135380" cy="4648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CRM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089757-48B5-A08C-FFDC-35686A1860C1}"/>
                </a:ext>
              </a:extLst>
            </p:cNvPr>
            <p:cNvSpPr/>
            <p:nvPr/>
          </p:nvSpPr>
          <p:spPr>
            <a:xfrm>
              <a:off x="4256069" y="6126480"/>
              <a:ext cx="1341120" cy="4648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Container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FEFD18-5B1B-E89A-F354-79819313DD3E}"/>
                </a:ext>
              </a:extLst>
            </p:cNvPr>
            <p:cNvSpPr/>
            <p:nvPr/>
          </p:nvSpPr>
          <p:spPr>
            <a:xfrm>
              <a:off x="2278380" y="6591300"/>
              <a:ext cx="1135380" cy="7772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24DF2B-385A-B005-86D3-612E4C57BCA4}"/>
                </a:ext>
              </a:extLst>
            </p:cNvPr>
            <p:cNvSpPr/>
            <p:nvPr/>
          </p:nvSpPr>
          <p:spPr>
            <a:xfrm>
              <a:off x="4256069" y="6591300"/>
              <a:ext cx="1341120" cy="7772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1101C9-A1BA-54CF-2801-49F852596F9B}"/>
                </a:ext>
              </a:extLst>
            </p:cNvPr>
            <p:cNvGrpSpPr/>
            <p:nvPr/>
          </p:nvGrpSpPr>
          <p:grpSpPr>
            <a:xfrm>
              <a:off x="4217969" y="6650831"/>
              <a:ext cx="1197816" cy="633413"/>
              <a:chOff x="7127856" y="8236266"/>
              <a:chExt cx="1197816" cy="633413"/>
            </a:xfrm>
          </p:grpSpPr>
          <p:pic>
            <p:nvPicPr>
              <p:cNvPr id="52" name="Graphic 51" descr="Single gear outline">
                <a:extLst>
                  <a:ext uri="{FF2B5EF4-FFF2-40B4-BE49-F238E27FC236}">
                    <a16:creationId xmlns:a16="http://schemas.microsoft.com/office/drawing/2014/main" id="{FA2F75FD-E64B-1F1D-378E-59E7EC14B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127856" y="8236266"/>
                <a:ext cx="633413" cy="633413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1E6C88-6FCC-AA5C-36F4-2084D9F80420}"/>
                  </a:ext>
                </a:extLst>
              </p:cNvPr>
              <p:cNvSpPr txBox="1"/>
              <p:nvPr/>
            </p:nvSpPr>
            <p:spPr>
              <a:xfrm>
                <a:off x="7607206" y="8291362"/>
                <a:ext cx="7184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NodeJS</a:t>
                </a:r>
                <a:br>
                  <a:rPr lang="en-US" sz="1400"/>
                </a:br>
                <a:r>
                  <a:rPr lang="en-US" sz="1400"/>
                  <a:t>Engine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42EC3EF-60F2-967D-E21A-ABA96158C908}"/>
                </a:ext>
              </a:extLst>
            </p:cNvPr>
            <p:cNvGrpSpPr/>
            <p:nvPr/>
          </p:nvGrpSpPr>
          <p:grpSpPr>
            <a:xfrm>
              <a:off x="2605727" y="6650831"/>
              <a:ext cx="428188" cy="605550"/>
              <a:chOff x="11032833" y="3764831"/>
              <a:chExt cx="428188" cy="605550"/>
            </a:xfrm>
          </p:grpSpPr>
          <p:sp>
            <p:nvSpPr>
              <p:cNvPr id="43" name="Graphic 33" descr="World outline">
                <a:extLst>
                  <a:ext uri="{FF2B5EF4-FFF2-40B4-BE49-F238E27FC236}">
                    <a16:creationId xmlns:a16="http://schemas.microsoft.com/office/drawing/2014/main" id="{326DB208-8D71-CF92-FB8E-E882CF7A5431}"/>
                  </a:ext>
                </a:extLst>
              </p:cNvPr>
              <p:cNvSpPr/>
              <p:nvPr/>
            </p:nvSpPr>
            <p:spPr>
              <a:xfrm>
                <a:off x="11032833" y="3764831"/>
                <a:ext cx="428188" cy="428188"/>
              </a:xfrm>
              <a:custGeom>
                <a:avLst/>
                <a:gdLst>
                  <a:gd name="connsiteX0" fmla="*/ 352425 w 704850"/>
                  <a:gd name="connsiteY0" fmla="*/ 0 h 704850"/>
                  <a:gd name="connsiteX1" fmla="*/ 352425 w 704850"/>
                  <a:gd name="connsiteY1" fmla="*/ 0 h 704850"/>
                  <a:gd name="connsiteX2" fmla="*/ 0 w 704850"/>
                  <a:gd name="connsiteY2" fmla="*/ 352425 h 704850"/>
                  <a:gd name="connsiteX3" fmla="*/ 352425 w 704850"/>
                  <a:gd name="connsiteY3" fmla="*/ 704850 h 704850"/>
                  <a:gd name="connsiteX4" fmla="*/ 704850 w 704850"/>
                  <a:gd name="connsiteY4" fmla="*/ 352425 h 704850"/>
                  <a:gd name="connsiteX5" fmla="*/ 352425 w 704850"/>
                  <a:gd name="connsiteY5" fmla="*/ 0 h 704850"/>
                  <a:gd name="connsiteX6" fmla="*/ 685800 w 704850"/>
                  <a:gd name="connsiteY6" fmla="*/ 342900 h 704850"/>
                  <a:gd name="connsiteX7" fmla="*/ 533400 w 704850"/>
                  <a:gd name="connsiteY7" fmla="*/ 342900 h 704850"/>
                  <a:gd name="connsiteX8" fmla="*/ 382905 w 704850"/>
                  <a:gd name="connsiteY8" fmla="*/ 20955 h 704850"/>
                  <a:gd name="connsiteX9" fmla="*/ 685800 w 704850"/>
                  <a:gd name="connsiteY9" fmla="*/ 342900 h 704850"/>
                  <a:gd name="connsiteX10" fmla="*/ 342900 w 704850"/>
                  <a:gd name="connsiteY10" fmla="*/ 342900 h 704850"/>
                  <a:gd name="connsiteX11" fmla="*/ 190500 w 704850"/>
                  <a:gd name="connsiteY11" fmla="*/ 342900 h 704850"/>
                  <a:gd name="connsiteX12" fmla="*/ 342900 w 704850"/>
                  <a:gd name="connsiteY12" fmla="*/ 28575 h 704850"/>
                  <a:gd name="connsiteX13" fmla="*/ 342900 w 704850"/>
                  <a:gd name="connsiteY13" fmla="*/ 342900 h 704850"/>
                  <a:gd name="connsiteX14" fmla="*/ 342900 w 704850"/>
                  <a:gd name="connsiteY14" fmla="*/ 361950 h 704850"/>
                  <a:gd name="connsiteX15" fmla="*/ 342900 w 704850"/>
                  <a:gd name="connsiteY15" fmla="*/ 676275 h 704850"/>
                  <a:gd name="connsiteX16" fmla="*/ 190500 w 704850"/>
                  <a:gd name="connsiteY16" fmla="*/ 361950 h 704850"/>
                  <a:gd name="connsiteX17" fmla="*/ 342900 w 704850"/>
                  <a:gd name="connsiteY17" fmla="*/ 361950 h 704850"/>
                  <a:gd name="connsiteX18" fmla="*/ 361950 w 704850"/>
                  <a:gd name="connsiteY18" fmla="*/ 361950 h 704850"/>
                  <a:gd name="connsiteX19" fmla="*/ 514350 w 704850"/>
                  <a:gd name="connsiteY19" fmla="*/ 361950 h 704850"/>
                  <a:gd name="connsiteX20" fmla="*/ 361950 w 704850"/>
                  <a:gd name="connsiteY20" fmla="*/ 676275 h 704850"/>
                  <a:gd name="connsiteX21" fmla="*/ 361950 w 704850"/>
                  <a:gd name="connsiteY21" fmla="*/ 361950 h 704850"/>
                  <a:gd name="connsiteX22" fmla="*/ 361950 w 704850"/>
                  <a:gd name="connsiteY22" fmla="*/ 342900 h 704850"/>
                  <a:gd name="connsiteX23" fmla="*/ 361950 w 704850"/>
                  <a:gd name="connsiteY23" fmla="*/ 28575 h 704850"/>
                  <a:gd name="connsiteX24" fmla="*/ 514350 w 704850"/>
                  <a:gd name="connsiteY24" fmla="*/ 342900 h 704850"/>
                  <a:gd name="connsiteX25" fmla="*/ 361950 w 704850"/>
                  <a:gd name="connsiteY25" fmla="*/ 342900 h 704850"/>
                  <a:gd name="connsiteX26" fmla="*/ 321945 w 704850"/>
                  <a:gd name="connsiteY26" fmla="*/ 20955 h 704850"/>
                  <a:gd name="connsiteX27" fmla="*/ 171450 w 704850"/>
                  <a:gd name="connsiteY27" fmla="*/ 342900 h 704850"/>
                  <a:gd name="connsiteX28" fmla="*/ 19050 w 704850"/>
                  <a:gd name="connsiteY28" fmla="*/ 342900 h 704850"/>
                  <a:gd name="connsiteX29" fmla="*/ 321945 w 704850"/>
                  <a:gd name="connsiteY29" fmla="*/ 20955 h 704850"/>
                  <a:gd name="connsiteX30" fmla="*/ 19050 w 704850"/>
                  <a:gd name="connsiteY30" fmla="*/ 361950 h 704850"/>
                  <a:gd name="connsiteX31" fmla="*/ 171450 w 704850"/>
                  <a:gd name="connsiteY31" fmla="*/ 361950 h 704850"/>
                  <a:gd name="connsiteX32" fmla="*/ 321945 w 704850"/>
                  <a:gd name="connsiteY32" fmla="*/ 683895 h 704850"/>
                  <a:gd name="connsiteX33" fmla="*/ 19050 w 704850"/>
                  <a:gd name="connsiteY33" fmla="*/ 361950 h 704850"/>
                  <a:gd name="connsiteX34" fmla="*/ 382905 w 704850"/>
                  <a:gd name="connsiteY34" fmla="*/ 683895 h 704850"/>
                  <a:gd name="connsiteX35" fmla="*/ 533400 w 704850"/>
                  <a:gd name="connsiteY35" fmla="*/ 361950 h 704850"/>
                  <a:gd name="connsiteX36" fmla="*/ 685800 w 704850"/>
                  <a:gd name="connsiteY36" fmla="*/ 361950 h 704850"/>
                  <a:gd name="connsiteX37" fmla="*/ 389573 w 704850"/>
                  <a:gd name="connsiteY37" fmla="*/ 683895 h 704850"/>
                  <a:gd name="connsiteX38" fmla="*/ 382905 w 704850"/>
                  <a:gd name="connsiteY38" fmla="*/ 683895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704850" h="704850">
                    <a:moveTo>
                      <a:pt x="352425" y="0"/>
                    </a:moveTo>
                    <a:lnTo>
                      <a:pt x="352425" y="0"/>
                    </a:lnTo>
                    <a:cubicBezTo>
                      <a:pt x="158115" y="0"/>
                      <a:pt x="0" y="158115"/>
                      <a:pt x="0" y="352425"/>
                    </a:cubicBezTo>
                    <a:cubicBezTo>
                      <a:pt x="0" y="546735"/>
                      <a:pt x="158115" y="704850"/>
                      <a:pt x="352425" y="704850"/>
                    </a:cubicBezTo>
                    <a:cubicBezTo>
                      <a:pt x="546735" y="704850"/>
                      <a:pt x="704850" y="546735"/>
                      <a:pt x="704850" y="352425"/>
                    </a:cubicBezTo>
                    <a:cubicBezTo>
                      <a:pt x="704850" y="158115"/>
                      <a:pt x="546735" y="0"/>
                      <a:pt x="352425" y="0"/>
                    </a:cubicBezTo>
                    <a:close/>
                    <a:moveTo>
                      <a:pt x="685800" y="342900"/>
                    </a:moveTo>
                    <a:lnTo>
                      <a:pt x="533400" y="342900"/>
                    </a:lnTo>
                    <a:cubicBezTo>
                      <a:pt x="530543" y="214313"/>
                      <a:pt x="474345" y="94298"/>
                      <a:pt x="382905" y="20955"/>
                    </a:cubicBezTo>
                    <a:cubicBezTo>
                      <a:pt x="550545" y="36195"/>
                      <a:pt x="680085" y="174308"/>
                      <a:pt x="685800" y="342900"/>
                    </a:cubicBezTo>
                    <a:close/>
                    <a:moveTo>
                      <a:pt x="342900" y="342900"/>
                    </a:moveTo>
                    <a:lnTo>
                      <a:pt x="190500" y="342900"/>
                    </a:lnTo>
                    <a:cubicBezTo>
                      <a:pt x="193358" y="215265"/>
                      <a:pt x="250508" y="97155"/>
                      <a:pt x="342900" y="28575"/>
                    </a:cubicBezTo>
                    <a:lnTo>
                      <a:pt x="342900" y="342900"/>
                    </a:lnTo>
                    <a:close/>
                    <a:moveTo>
                      <a:pt x="342900" y="361950"/>
                    </a:moveTo>
                    <a:lnTo>
                      <a:pt x="342900" y="676275"/>
                    </a:lnTo>
                    <a:cubicBezTo>
                      <a:pt x="250508" y="606743"/>
                      <a:pt x="193358" y="488633"/>
                      <a:pt x="190500" y="361950"/>
                    </a:cubicBezTo>
                    <a:lnTo>
                      <a:pt x="342900" y="361950"/>
                    </a:lnTo>
                    <a:close/>
                    <a:moveTo>
                      <a:pt x="361950" y="361950"/>
                    </a:moveTo>
                    <a:lnTo>
                      <a:pt x="514350" y="361950"/>
                    </a:lnTo>
                    <a:cubicBezTo>
                      <a:pt x="511492" y="489585"/>
                      <a:pt x="454343" y="607695"/>
                      <a:pt x="361950" y="676275"/>
                    </a:cubicBezTo>
                    <a:lnTo>
                      <a:pt x="361950" y="361950"/>
                    </a:lnTo>
                    <a:close/>
                    <a:moveTo>
                      <a:pt x="361950" y="342900"/>
                    </a:moveTo>
                    <a:lnTo>
                      <a:pt x="361950" y="28575"/>
                    </a:lnTo>
                    <a:cubicBezTo>
                      <a:pt x="454343" y="98107"/>
                      <a:pt x="511492" y="216218"/>
                      <a:pt x="514350" y="342900"/>
                    </a:cubicBezTo>
                    <a:lnTo>
                      <a:pt x="361950" y="342900"/>
                    </a:lnTo>
                    <a:close/>
                    <a:moveTo>
                      <a:pt x="321945" y="20955"/>
                    </a:moveTo>
                    <a:cubicBezTo>
                      <a:pt x="230505" y="94298"/>
                      <a:pt x="174308" y="214313"/>
                      <a:pt x="171450" y="342900"/>
                    </a:cubicBezTo>
                    <a:lnTo>
                      <a:pt x="19050" y="342900"/>
                    </a:lnTo>
                    <a:cubicBezTo>
                      <a:pt x="24765" y="174308"/>
                      <a:pt x="154305" y="36195"/>
                      <a:pt x="321945" y="20955"/>
                    </a:cubicBezTo>
                    <a:close/>
                    <a:moveTo>
                      <a:pt x="19050" y="361950"/>
                    </a:moveTo>
                    <a:lnTo>
                      <a:pt x="171450" y="361950"/>
                    </a:lnTo>
                    <a:cubicBezTo>
                      <a:pt x="174308" y="490538"/>
                      <a:pt x="230505" y="610553"/>
                      <a:pt x="321945" y="683895"/>
                    </a:cubicBezTo>
                    <a:cubicBezTo>
                      <a:pt x="154305" y="668655"/>
                      <a:pt x="24765" y="530543"/>
                      <a:pt x="19050" y="361950"/>
                    </a:cubicBezTo>
                    <a:close/>
                    <a:moveTo>
                      <a:pt x="382905" y="683895"/>
                    </a:moveTo>
                    <a:cubicBezTo>
                      <a:pt x="474345" y="610553"/>
                      <a:pt x="530543" y="490538"/>
                      <a:pt x="533400" y="361950"/>
                    </a:cubicBezTo>
                    <a:lnTo>
                      <a:pt x="685800" y="361950"/>
                    </a:lnTo>
                    <a:cubicBezTo>
                      <a:pt x="681038" y="528638"/>
                      <a:pt x="554355" y="665798"/>
                      <a:pt x="389573" y="683895"/>
                    </a:cubicBezTo>
                    <a:cubicBezTo>
                      <a:pt x="386715" y="683895"/>
                      <a:pt x="382905" y="683895"/>
                      <a:pt x="382905" y="6838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446F823-8B5C-5B29-898B-D97B062F9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6927" y="4113809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897DF7-F0E4-CE48-BDDA-3469207AD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53271" y="4226983"/>
                <a:ext cx="3947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8B84E9D-1DB3-1DC8-5B92-B85EFA293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3876" y="4220631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8978F8F-0A14-47BA-3A35-3ABC78CB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6927" y="4220631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00C0CB-F9C3-1CCC-D0D8-6673DBF37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9561" y="4220631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BCB591E-4BAE-90DB-A2B3-8487216BA9D9}"/>
                  </a:ext>
                </a:extLst>
              </p:cNvPr>
              <p:cNvSpPr/>
              <p:nvPr/>
            </p:nvSpPr>
            <p:spPr>
              <a:xfrm>
                <a:off x="11043808" y="4333805"/>
                <a:ext cx="36576" cy="365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0630707-6210-C31C-4DEB-1DEC14024819}"/>
                  </a:ext>
                </a:extLst>
              </p:cNvPr>
              <p:cNvSpPr/>
              <p:nvPr/>
            </p:nvSpPr>
            <p:spPr>
              <a:xfrm>
                <a:off x="11229462" y="4333805"/>
                <a:ext cx="36576" cy="365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3C89251-0EC4-2DAC-A7C0-4AFC7E08FBE8}"/>
                  </a:ext>
                </a:extLst>
              </p:cNvPr>
              <p:cNvSpPr/>
              <p:nvPr/>
            </p:nvSpPr>
            <p:spPr>
              <a:xfrm>
                <a:off x="11424445" y="4333805"/>
                <a:ext cx="36576" cy="365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EDC884-6C19-D22C-0D77-57C8D51BFDA2}"/>
                </a:ext>
              </a:extLst>
            </p:cNvPr>
            <p:cNvSpPr/>
            <p:nvPr/>
          </p:nvSpPr>
          <p:spPr>
            <a:xfrm rot="9229425">
              <a:off x="2571051" y="6639824"/>
              <a:ext cx="2850341" cy="549164"/>
            </a:xfrm>
            <a:prstGeom prst="arc">
              <a:avLst>
                <a:gd name="adj1" fmla="val 13162965"/>
                <a:gd name="adj2" fmla="val 410157"/>
              </a:avLst>
            </a:prstGeom>
            <a:ln w="571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50620A-938A-9156-5A4A-9FE603B4FC4F}"/>
                </a:ext>
              </a:extLst>
            </p:cNvPr>
            <p:cNvSpPr/>
            <p:nvPr/>
          </p:nvSpPr>
          <p:spPr>
            <a:xfrm>
              <a:off x="5608098" y="6441549"/>
              <a:ext cx="328622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Out-of-Process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6344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D4AF97-33BC-8F21-3578-036B3B50B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Node </a:t>
            </a:r>
            <a:r>
              <a:rPr lang="en-US" err="1"/>
              <a:t>js</a:t>
            </a:r>
            <a:r>
              <a:rPr lang="en-US"/>
              <a:t> &amp; </a:t>
            </a:r>
            <a:r>
              <a:rPr lang="en-US" err="1"/>
              <a:t>Tsfso</a:t>
            </a:r>
            <a:r>
              <a:rPr lang="en-US"/>
              <a:t> architecture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67F2D76-FBFB-800B-67D5-674D42E3C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Event-driven and non-blocking I/O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B307AB5-7395-3250-6949-53B1C2AC00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108296"/>
              </p:ext>
            </p:extLst>
          </p:nvPr>
        </p:nvGraphicFramePr>
        <p:xfrm>
          <a:off x="1117600" y="2105024"/>
          <a:ext cx="16052800" cy="3902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35C0679-D116-499F-E3E8-D59C7AF55E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3112" y="4895850"/>
            <a:ext cx="13645988" cy="51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2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170C9-1073-4966-7AF6-CCFCEB507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for SuperOffice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815A75D-232F-65C1-6A16-AB07F95DE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Formally known as CRMScript 2.0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AA53FC-AF79-A1FE-3744-9E6F51A89B54}"/>
              </a:ext>
            </a:extLst>
          </p:cNvPr>
          <p:cNvSpPr/>
          <p:nvPr/>
        </p:nvSpPr>
        <p:spPr>
          <a:xfrm>
            <a:off x="3814950" y="7853584"/>
            <a:ext cx="3146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Tomorrow</a:t>
            </a:r>
            <a:endParaRPr lang="en-US" sz="5400" b="1" cap="none" spc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A36C94-B212-1D27-48DC-C586E11FD5A4}"/>
              </a:ext>
            </a:extLst>
          </p:cNvPr>
          <p:cNvGrpSpPr/>
          <p:nvPr/>
        </p:nvGrpSpPr>
        <p:grpSpPr>
          <a:xfrm>
            <a:off x="376277" y="1806531"/>
            <a:ext cx="9039099" cy="7909560"/>
            <a:chOff x="-144780" y="1806531"/>
            <a:chExt cx="9039099" cy="7909560"/>
          </a:xfrm>
        </p:grpSpPr>
        <p:pic>
          <p:nvPicPr>
            <p:cNvPr id="8" name="Graphic 7" descr="Cloud with solid fill">
              <a:extLst>
                <a:ext uri="{FF2B5EF4-FFF2-40B4-BE49-F238E27FC236}">
                  <a16:creationId xmlns:a16="http://schemas.microsoft.com/office/drawing/2014/main" id="{7A1085D6-3E41-6254-B46D-9512C49D9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44780" y="1806531"/>
              <a:ext cx="7909560" cy="7909560"/>
            </a:xfrm>
            <a:prstGeom prst="rect">
              <a:avLst/>
            </a:prstGeom>
          </p:spPr>
        </p:pic>
        <p:sp>
          <p:nvSpPr>
            <p:cNvPr id="9" name="Graphic 11" descr="Home outline">
              <a:extLst>
                <a:ext uri="{FF2B5EF4-FFF2-40B4-BE49-F238E27FC236}">
                  <a16:creationId xmlns:a16="http://schemas.microsoft.com/office/drawing/2014/main" id="{07568376-C8ED-6E9A-F2B2-70D9C595CE55}"/>
                </a:ext>
              </a:extLst>
            </p:cNvPr>
            <p:cNvSpPr/>
            <p:nvPr/>
          </p:nvSpPr>
          <p:spPr>
            <a:xfrm>
              <a:off x="1514622" y="4099036"/>
              <a:ext cx="2731189" cy="3460004"/>
            </a:xfrm>
            <a:custGeom>
              <a:avLst/>
              <a:gdLst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110656 h 1683750"/>
                <a:gd name="connsiteX7" fmla="*/ 1065144 w 1900894"/>
                <a:gd name="connsiteY7" fmla="*/ 1683521 h 1683750"/>
                <a:gd name="connsiteX8" fmla="*/ 1638628 w 1900894"/>
                <a:gd name="connsiteY8" fmla="*/ 1683750 h 1683750"/>
                <a:gd name="connsiteX9" fmla="*/ 1638628 w 1900894"/>
                <a:gd name="connsiteY9" fmla="*/ 943313 h 1683750"/>
                <a:gd name="connsiteX10" fmla="*/ 1752614 w 1900894"/>
                <a:gd name="connsiteY10" fmla="*/ 1051128 h 1683750"/>
                <a:gd name="connsiteX11" fmla="*/ 1900894 w 1900894"/>
                <a:gd name="connsiteY11" fmla="*/ 902871 h 1683750"/>
                <a:gd name="connsiteX12" fmla="*/ 950447 w 1900894"/>
                <a:gd name="connsiteY12" fmla="*/ 0 h 1683750"/>
                <a:gd name="connsiteX13" fmla="*/ 1592750 w 1900894"/>
                <a:gd name="connsiteY13" fmla="*/ 1637871 h 1683750"/>
                <a:gd name="connsiteX14" fmla="*/ 1111023 w 1900894"/>
                <a:gd name="connsiteY14" fmla="*/ 1637665 h 1683750"/>
                <a:gd name="connsiteX15" fmla="*/ 1111023 w 1900894"/>
                <a:gd name="connsiteY15" fmla="*/ 1064777 h 1683750"/>
                <a:gd name="connsiteX16" fmla="*/ 789872 w 1900894"/>
                <a:gd name="connsiteY16" fmla="*/ 1064777 h 1683750"/>
                <a:gd name="connsiteX17" fmla="*/ 789872 w 1900894"/>
                <a:gd name="connsiteY17" fmla="*/ 1637527 h 1683750"/>
                <a:gd name="connsiteX18" fmla="*/ 308145 w 1900894"/>
                <a:gd name="connsiteY18" fmla="*/ 1637344 h 1683750"/>
                <a:gd name="connsiteX19" fmla="*/ 308145 w 1900894"/>
                <a:gd name="connsiteY19" fmla="*/ 900829 h 1683750"/>
                <a:gd name="connsiteX20" fmla="*/ 950447 w 1900894"/>
                <a:gd name="connsiteY20" fmla="*/ 292569 h 1683750"/>
                <a:gd name="connsiteX21" fmla="*/ 1592750 w 1900894"/>
                <a:gd name="connsiteY21" fmla="*/ 899935 h 1683750"/>
                <a:gd name="connsiteX22" fmla="*/ 149725 w 1900894"/>
                <a:gd name="connsiteY22" fmla="*/ 987678 h 1683750"/>
                <a:gd name="connsiteX23" fmla="*/ 65744 w 1900894"/>
                <a:gd name="connsiteY23" fmla="*/ 903811 h 1683750"/>
                <a:gd name="connsiteX24" fmla="*/ 950447 w 1900894"/>
                <a:gd name="connsiteY24" fmla="*/ 63221 h 1683750"/>
                <a:gd name="connsiteX25" fmla="*/ 1835150 w 1900894"/>
                <a:gd name="connsiteY25" fmla="*/ 903811 h 1683750"/>
                <a:gd name="connsiteX26" fmla="*/ 1751720 w 1900894"/>
                <a:gd name="connsiteY26" fmla="*/ 987127 h 1683750"/>
                <a:gd name="connsiteX27" fmla="*/ 950447 w 1900894"/>
                <a:gd name="connsiteY27" fmla="*/ 229394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110656 h 1683750"/>
                <a:gd name="connsiteX7" fmla="*/ 1065144 w 1900894"/>
                <a:gd name="connsiteY7" fmla="*/ 1683521 h 1683750"/>
                <a:gd name="connsiteX8" fmla="*/ 1638628 w 1900894"/>
                <a:gd name="connsiteY8" fmla="*/ 1683750 h 1683750"/>
                <a:gd name="connsiteX9" fmla="*/ 1638628 w 1900894"/>
                <a:gd name="connsiteY9" fmla="*/ 943313 h 1683750"/>
                <a:gd name="connsiteX10" fmla="*/ 1752614 w 1900894"/>
                <a:gd name="connsiteY10" fmla="*/ 1051128 h 1683750"/>
                <a:gd name="connsiteX11" fmla="*/ 1900894 w 1900894"/>
                <a:gd name="connsiteY11" fmla="*/ 902871 h 1683750"/>
                <a:gd name="connsiteX12" fmla="*/ 950447 w 1900894"/>
                <a:gd name="connsiteY12" fmla="*/ 0 h 1683750"/>
                <a:gd name="connsiteX13" fmla="*/ 0 w 1900894"/>
                <a:gd name="connsiteY13" fmla="*/ 902848 h 1683750"/>
                <a:gd name="connsiteX14" fmla="*/ 1592750 w 1900894"/>
                <a:gd name="connsiteY14" fmla="*/ 1637871 h 1683750"/>
                <a:gd name="connsiteX15" fmla="*/ 1111023 w 1900894"/>
                <a:gd name="connsiteY15" fmla="*/ 1637665 h 1683750"/>
                <a:gd name="connsiteX16" fmla="*/ 789872 w 1900894"/>
                <a:gd name="connsiteY16" fmla="*/ 1064777 h 1683750"/>
                <a:gd name="connsiteX17" fmla="*/ 789872 w 1900894"/>
                <a:gd name="connsiteY17" fmla="*/ 1637527 h 1683750"/>
                <a:gd name="connsiteX18" fmla="*/ 308145 w 1900894"/>
                <a:gd name="connsiteY18" fmla="*/ 1637344 h 1683750"/>
                <a:gd name="connsiteX19" fmla="*/ 308145 w 1900894"/>
                <a:gd name="connsiteY19" fmla="*/ 900829 h 1683750"/>
                <a:gd name="connsiteX20" fmla="*/ 950447 w 1900894"/>
                <a:gd name="connsiteY20" fmla="*/ 292569 h 1683750"/>
                <a:gd name="connsiteX21" fmla="*/ 1592750 w 1900894"/>
                <a:gd name="connsiteY21" fmla="*/ 899935 h 1683750"/>
                <a:gd name="connsiteX22" fmla="*/ 1592750 w 1900894"/>
                <a:gd name="connsiteY22" fmla="*/ 1637871 h 1683750"/>
                <a:gd name="connsiteX23" fmla="*/ 149725 w 1900894"/>
                <a:gd name="connsiteY23" fmla="*/ 987678 h 1683750"/>
                <a:gd name="connsiteX24" fmla="*/ 65744 w 1900894"/>
                <a:gd name="connsiteY24" fmla="*/ 903811 h 1683750"/>
                <a:gd name="connsiteX25" fmla="*/ 950447 w 1900894"/>
                <a:gd name="connsiteY25" fmla="*/ 63221 h 1683750"/>
                <a:gd name="connsiteX26" fmla="*/ 1835150 w 1900894"/>
                <a:gd name="connsiteY26" fmla="*/ 903811 h 1683750"/>
                <a:gd name="connsiteX27" fmla="*/ 1751720 w 1900894"/>
                <a:gd name="connsiteY27" fmla="*/ 987127 h 1683750"/>
                <a:gd name="connsiteX28" fmla="*/ 950447 w 1900894"/>
                <a:gd name="connsiteY28" fmla="*/ 229394 h 1683750"/>
                <a:gd name="connsiteX29" fmla="*/ 149725 w 1900894"/>
                <a:gd name="connsiteY29" fmla="*/ 987678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683521 h 1683750"/>
                <a:gd name="connsiteX7" fmla="*/ 1638628 w 1900894"/>
                <a:gd name="connsiteY7" fmla="*/ 1683750 h 1683750"/>
                <a:gd name="connsiteX8" fmla="*/ 1638628 w 1900894"/>
                <a:gd name="connsiteY8" fmla="*/ 943313 h 1683750"/>
                <a:gd name="connsiteX9" fmla="*/ 1752614 w 1900894"/>
                <a:gd name="connsiteY9" fmla="*/ 1051128 h 1683750"/>
                <a:gd name="connsiteX10" fmla="*/ 1900894 w 1900894"/>
                <a:gd name="connsiteY10" fmla="*/ 902871 h 1683750"/>
                <a:gd name="connsiteX11" fmla="*/ 950447 w 1900894"/>
                <a:gd name="connsiteY11" fmla="*/ 0 h 1683750"/>
                <a:gd name="connsiteX12" fmla="*/ 0 w 1900894"/>
                <a:gd name="connsiteY12" fmla="*/ 902848 h 1683750"/>
                <a:gd name="connsiteX13" fmla="*/ 1592750 w 1900894"/>
                <a:gd name="connsiteY13" fmla="*/ 1637871 h 1683750"/>
                <a:gd name="connsiteX14" fmla="*/ 1111023 w 1900894"/>
                <a:gd name="connsiteY14" fmla="*/ 1637665 h 1683750"/>
                <a:gd name="connsiteX15" fmla="*/ 789872 w 1900894"/>
                <a:gd name="connsiteY15" fmla="*/ 1064777 h 1683750"/>
                <a:gd name="connsiteX16" fmla="*/ 789872 w 1900894"/>
                <a:gd name="connsiteY16" fmla="*/ 1637527 h 1683750"/>
                <a:gd name="connsiteX17" fmla="*/ 308145 w 1900894"/>
                <a:gd name="connsiteY17" fmla="*/ 1637344 h 1683750"/>
                <a:gd name="connsiteX18" fmla="*/ 308145 w 1900894"/>
                <a:gd name="connsiteY18" fmla="*/ 900829 h 1683750"/>
                <a:gd name="connsiteX19" fmla="*/ 950447 w 1900894"/>
                <a:gd name="connsiteY19" fmla="*/ 292569 h 1683750"/>
                <a:gd name="connsiteX20" fmla="*/ 1592750 w 1900894"/>
                <a:gd name="connsiteY20" fmla="*/ 899935 h 1683750"/>
                <a:gd name="connsiteX21" fmla="*/ 1592750 w 1900894"/>
                <a:gd name="connsiteY21" fmla="*/ 1637871 h 1683750"/>
                <a:gd name="connsiteX22" fmla="*/ 149725 w 1900894"/>
                <a:gd name="connsiteY22" fmla="*/ 987678 h 1683750"/>
                <a:gd name="connsiteX23" fmla="*/ 65744 w 1900894"/>
                <a:gd name="connsiteY23" fmla="*/ 903811 h 1683750"/>
                <a:gd name="connsiteX24" fmla="*/ 950447 w 1900894"/>
                <a:gd name="connsiteY24" fmla="*/ 63221 h 1683750"/>
                <a:gd name="connsiteX25" fmla="*/ 1835150 w 1900894"/>
                <a:gd name="connsiteY25" fmla="*/ 903811 h 1683750"/>
                <a:gd name="connsiteX26" fmla="*/ 1751720 w 1900894"/>
                <a:gd name="connsiteY26" fmla="*/ 987127 h 1683750"/>
                <a:gd name="connsiteX27" fmla="*/ 950447 w 1900894"/>
                <a:gd name="connsiteY27" fmla="*/ 229394 h 1683750"/>
                <a:gd name="connsiteX28" fmla="*/ 149725 w 1900894"/>
                <a:gd name="connsiteY28" fmla="*/ 987678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835750 w 1900894"/>
                <a:gd name="connsiteY5" fmla="*/ 1110656 h 1683750"/>
                <a:gd name="connsiteX6" fmla="*/ 1065144 w 1900894"/>
                <a:gd name="connsiteY6" fmla="*/ 1683521 h 1683750"/>
                <a:gd name="connsiteX7" fmla="*/ 1638628 w 1900894"/>
                <a:gd name="connsiteY7" fmla="*/ 1683750 h 1683750"/>
                <a:gd name="connsiteX8" fmla="*/ 1638628 w 1900894"/>
                <a:gd name="connsiteY8" fmla="*/ 943313 h 1683750"/>
                <a:gd name="connsiteX9" fmla="*/ 1752614 w 1900894"/>
                <a:gd name="connsiteY9" fmla="*/ 1051128 h 1683750"/>
                <a:gd name="connsiteX10" fmla="*/ 1900894 w 1900894"/>
                <a:gd name="connsiteY10" fmla="*/ 902871 h 1683750"/>
                <a:gd name="connsiteX11" fmla="*/ 950447 w 1900894"/>
                <a:gd name="connsiteY11" fmla="*/ 0 h 1683750"/>
                <a:gd name="connsiteX12" fmla="*/ 0 w 1900894"/>
                <a:gd name="connsiteY12" fmla="*/ 902848 h 1683750"/>
                <a:gd name="connsiteX13" fmla="*/ 1592750 w 1900894"/>
                <a:gd name="connsiteY13" fmla="*/ 1637871 h 1683750"/>
                <a:gd name="connsiteX14" fmla="*/ 1111023 w 1900894"/>
                <a:gd name="connsiteY14" fmla="*/ 1637665 h 1683750"/>
                <a:gd name="connsiteX15" fmla="*/ 789872 w 1900894"/>
                <a:gd name="connsiteY15" fmla="*/ 1637527 h 1683750"/>
                <a:gd name="connsiteX16" fmla="*/ 308145 w 1900894"/>
                <a:gd name="connsiteY16" fmla="*/ 1637344 h 1683750"/>
                <a:gd name="connsiteX17" fmla="*/ 308145 w 1900894"/>
                <a:gd name="connsiteY17" fmla="*/ 900829 h 1683750"/>
                <a:gd name="connsiteX18" fmla="*/ 950447 w 1900894"/>
                <a:gd name="connsiteY18" fmla="*/ 292569 h 1683750"/>
                <a:gd name="connsiteX19" fmla="*/ 1592750 w 1900894"/>
                <a:gd name="connsiteY19" fmla="*/ 899935 h 1683750"/>
                <a:gd name="connsiteX20" fmla="*/ 1592750 w 1900894"/>
                <a:gd name="connsiteY20" fmla="*/ 1637871 h 1683750"/>
                <a:gd name="connsiteX21" fmla="*/ 149725 w 1900894"/>
                <a:gd name="connsiteY21" fmla="*/ 987678 h 1683750"/>
                <a:gd name="connsiteX22" fmla="*/ 65744 w 1900894"/>
                <a:gd name="connsiteY22" fmla="*/ 903811 h 1683750"/>
                <a:gd name="connsiteX23" fmla="*/ 950447 w 1900894"/>
                <a:gd name="connsiteY23" fmla="*/ 63221 h 1683750"/>
                <a:gd name="connsiteX24" fmla="*/ 1835150 w 1900894"/>
                <a:gd name="connsiteY24" fmla="*/ 903811 h 1683750"/>
                <a:gd name="connsiteX25" fmla="*/ 1751720 w 1900894"/>
                <a:gd name="connsiteY25" fmla="*/ 987127 h 1683750"/>
                <a:gd name="connsiteX26" fmla="*/ 950447 w 1900894"/>
                <a:gd name="connsiteY26" fmla="*/ 229394 h 1683750"/>
                <a:gd name="connsiteX27" fmla="*/ 149725 w 1900894"/>
                <a:gd name="connsiteY27" fmla="*/ 987678 h 1683750"/>
                <a:gd name="connsiteX0" fmla="*/ 0 w 1900894"/>
                <a:gd name="connsiteY0" fmla="*/ 902848 h 1683750"/>
                <a:gd name="connsiteX1" fmla="*/ 148854 w 1900894"/>
                <a:gd name="connsiteY1" fmla="*/ 1051679 h 1683750"/>
                <a:gd name="connsiteX2" fmla="*/ 262266 w 1900894"/>
                <a:gd name="connsiteY2" fmla="*/ 944276 h 1683750"/>
                <a:gd name="connsiteX3" fmla="*/ 262266 w 1900894"/>
                <a:gd name="connsiteY3" fmla="*/ 1683200 h 1683750"/>
                <a:gd name="connsiteX4" fmla="*/ 835750 w 1900894"/>
                <a:gd name="connsiteY4" fmla="*/ 1683429 h 1683750"/>
                <a:gd name="connsiteX5" fmla="*/ 1065144 w 1900894"/>
                <a:gd name="connsiteY5" fmla="*/ 1683521 h 1683750"/>
                <a:gd name="connsiteX6" fmla="*/ 1638628 w 1900894"/>
                <a:gd name="connsiteY6" fmla="*/ 1683750 h 1683750"/>
                <a:gd name="connsiteX7" fmla="*/ 1638628 w 1900894"/>
                <a:gd name="connsiteY7" fmla="*/ 943313 h 1683750"/>
                <a:gd name="connsiteX8" fmla="*/ 1752614 w 1900894"/>
                <a:gd name="connsiteY8" fmla="*/ 1051128 h 1683750"/>
                <a:gd name="connsiteX9" fmla="*/ 1900894 w 1900894"/>
                <a:gd name="connsiteY9" fmla="*/ 902871 h 1683750"/>
                <a:gd name="connsiteX10" fmla="*/ 950447 w 1900894"/>
                <a:gd name="connsiteY10" fmla="*/ 0 h 1683750"/>
                <a:gd name="connsiteX11" fmla="*/ 0 w 1900894"/>
                <a:gd name="connsiteY11" fmla="*/ 902848 h 1683750"/>
                <a:gd name="connsiteX12" fmla="*/ 1592750 w 1900894"/>
                <a:gd name="connsiteY12" fmla="*/ 1637871 h 1683750"/>
                <a:gd name="connsiteX13" fmla="*/ 1111023 w 1900894"/>
                <a:gd name="connsiteY13" fmla="*/ 1637665 h 1683750"/>
                <a:gd name="connsiteX14" fmla="*/ 789872 w 1900894"/>
                <a:gd name="connsiteY14" fmla="*/ 1637527 h 1683750"/>
                <a:gd name="connsiteX15" fmla="*/ 308145 w 1900894"/>
                <a:gd name="connsiteY15" fmla="*/ 1637344 h 1683750"/>
                <a:gd name="connsiteX16" fmla="*/ 308145 w 1900894"/>
                <a:gd name="connsiteY16" fmla="*/ 900829 h 1683750"/>
                <a:gd name="connsiteX17" fmla="*/ 950447 w 1900894"/>
                <a:gd name="connsiteY17" fmla="*/ 292569 h 1683750"/>
                <a:gd name="connsiteX18" fmla="*/ 1592750 w 1900894"/>
                <a:gd name="connsiteY18" fmla="*/ 899935 h 1683750"/>
                <a:gd name="connsiteX19" fmla="*/ 1592750 w 1900894"/>
                <a:gd name="connsiteY19" fmla="*/ 1637871 h 1683750"/>
                <a:gd name="connsiteX20" fmla="*/ 149725 w 1900894"/>
                <a:gd name="connsiteY20" fmla="*/ 987678 h 1683750"/>
                <a:gd name="connsiteX21" fmla="*/ 65744 w 1900894"/>
                <a:gd name="connsiteY21" fmla="*/ 903811 h 1683750"/>
                <a:gd name="connsiteX22" fmla="*/ 950447 w 1900894"/>
                <a:gd name="connsiteY22" fmla="*/ 63221 h 1683750"/>
                <a:gd name="connsiteX23" fmla="*/ 1835150 w 1900894"/>
                <a:gd name="connsiteY23" fmla="*/ 903811 h 1683750"/>
                <a:gd name="connsiteX24" fmla="*/ 1751720 w 1900894"/>
                <a:gd name="connsiteY24" fmla="*/ 987127 h 1683750"/>
                <a:gd name="connsiteX25" fmla="*/ 950447 w 1900894"/>
                <a:gd name="connsiteY25" fmla="*/ 229394 h 1683750"/>
                <a:gd name="connsiteX26" fmla="*/ 149725 w 1900894"/>
                <a:gd name="connsiteY26" fmla="*/ 987678 h 168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00894" h="1683750">
                  <a:moveTo>
                    <a:pt x="0" y="902848"/>
                  </a:moveTo>
                  <a:lnTo>
                    <a:pt x="148854" y="1051679"/>
                  </a:lnTo>
                  <a:lnTo>
                    <a:pt x="262266" y="944276"/>
                  </a:lnTo>
                  <a:lnTo>
                    <a:pt x="262266" y="1683200"/>
                  </a:lnTo>
                  <a:lnTo>
                    <a:pt x="835750" y="1683429"/>
                  </a:lnTo>
                  <a:lnTo>
                    <a:pt x="1065144" y="1683521"/>
                  </a:lnTo>
                  <a:lnTo>
                    <a:pt x="1638628" y="1683750"/>
                  </a:lnTo>
                  <a:lnTo>
                    <a:pt x="1638628" y="943313"/>
                  </a:lnTo>
                  <a:lnTo>
                    <a:pt x="1752614" y="1051128"/>
                  </a:lnTo>
                  <a:lnTo>
                    <a:pt x="1900894" y="902871"/>
                  </a:lnTo>
                  <a:lnTo>
                    <a:pt x="950447" y="0"/>
                  </a:lnTo>
                  <a:lnTo>
                    <a:pt x="0" y="902848"/>
                  </a:lnTo>
                  <a:close/>
                  <a:moveTo>
                    <a:pt x="1592750" y="1637871"/>
                  </a:moveTo>
                  <a:lnTo>
                    <a:pt x="1111023" y="1637665"/>
                  </a:lnTo>
                  <a:lnTo>
                    <a:pt x="789872" y="1637527"/>
                  </a:lnTo>
                  <a:lnTo>
                    <a:pt x="308145" y="1637344"/>
                  </a:lnTo>
                  <a:lnTo>
                    <a:pt x="308145" y="900829"/>
                  </a:lnTo>
                  <a:lnTo>
                    <a:pt x="950447" y="292569"/>
                  </a:lnTo>
                  <a:lnTo>
                    <a:pt x="1592750" y="899935"/>
                  </a:lnTo>
                  <a:lnTo>
                    <a:pt x="1592750" y="1637871"/>
                  </a:lnTo>
                  <a:close/>
                  <a:moveTo>
                    <a:pt x="149725" y="987678"/>
                  </a:moveTo>
                  <a:lnTo>
                    <a:pt x="65744" y="903811"/>
                  </a:lnTo>
                  <a:lnTo>
                    <a:pt x="950447" y="63221"/>
                  </a:lnTo>
                  <a:lnTo>
                    <a:pt x="1835150" y="903811"/>
                  </a:lnTo>
                  <a:lnTo>
                    <a:pt x="1751720" y="987127"/>
                  </a:lnTo>
                  <a:lnTo>
                    <a:pt x="950447" y="229394"/>
                  </a:lnTo>
                  <a:lnTo>
                    <a:pt x="149725" y="987678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60750C-37CA-3EB8-084D-DEFFECDD61FB}"/>
                </a:ext>
              </a:extLst>
            </p:cNvPr>
            <p:cNvSpPr/>
            <p:nvPr/>
          </p:nvSpPr>
          <p:spPr>
            <a:xfrm>
              <a:off x="2278380" y="6126480"/>
              <a:ext cx="1135380" cy="4648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CRM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089757-48B5-A08C-FFDC-35686A1860C1}"/>
                </a:ext>
              </a:extLst>
            </p:cNvPr>
            <p:cNvSpPr/>
            <p:nvPr/>
          </p:nvSpPr>
          <p:spPr>
            <a:xfrm>
              <a:off x="4256069" y="6126480"/>
              <a:ext cx="1341120" cy="4648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Container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FEFD18-5B1B-E89A-F354-79819313DD3E}"/>
                </a:ext>
              </a:extLst>
            </p:cNvPr>
            <p:cNvSpPr/>
            <p:nvPr/>
          </p:nvSpPr>
          <p:spPr>
            <a:xfrm>
              <a:off x="2278380" y="6591300"/>
              <a:ext cx="1135380" cy="7772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24DF2B-385A-B005-86D3-612E4C57BCA4}"/>
                </a:ext>
              </a:extLst>
            </p:cNvPr>
            <p:cNvSpPr/>
            <p:nvPr/>
          </p:nvSpPr>
          <p:spPr>
            <a:xfrm>
              <a:off x="4256069" y="6591300"/>
              <a:ext cx="1341120" cy="77724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1101C9-A1BA-54CF-2801-49F852596F9B}"/>
                </a:ext>
              </a:extLst>
            </p:cNvPr>
            <p:cNvGrpSpPr/>
            <p:nvPr/>
          </p:nvGrpSpPr>
          <p:grpSpPr>
            <a:xfrm>
              <a:off x="4217969" y="6650831"/>
              <a:ext cx="1197816" cy="633413"/>
              <a:chOff x="7127856" y="8236266"/>
              <a:chExt cx="1197816" cy="633413"/>
            </a:xfrm>
          </p:grpSpPr>
          <p:pic>
            <p:nvPicPr>
              <p:cNvPr id="52" name="Graphic 51" descr="Single gear outline">
                <a:extLst>
                  <a:ext uri="{FF2B5EF4-FFF2-40B4-BE49-F238E27FC236}">
                    <a16:creationId xmlns:a16="http://schemas.microsoft.com/office/drawing/2014/main" id="{FA2F75FD-E64B-1F1D-378E-59E7EC14B6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127856" y="8236266"/>
                <a:ext cx="633413" cy="633413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21E6C88-6FCC-AA5C-36F4-2084D9F80420}"/>
                  </a:ext>
                </a:extLst>
              </p:cNvPr>
              <p:cNvSpPr txBox="1"/>
              <p:nvPr/>
            </p:nvSpPr>
            <p:spPr>
              <a:xfrm>
                <a:off x="7607206" y="8291362"/>
                <a:ext cx="7184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NodeJS</a:t>
                </a:r>
                <a:br>
                  <a:rPr lang="en-US" sz="1400"/>
                </a:br>
                <a:r>
                  <a:rPr lang="en-US" sz="1400"/>
                  <a:t>Engine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42EC3EF-60F2-967D-E21A-ABA96158C908}"/>
                </a:ext>
              </a:extLst>
            </p:cNvPr>
            <p:cNvGrpSpPr/>
            <p:nvPr/>
          </p:nvGrpSpPr>
          <p:grpSpPr>
            <a:xfrm>
              <a:off x="2605727" y="6650831"/>
              <a:ext cx="428188" cy="605550"/>
              <a:chOff x="11032833" y="3764831"/>
              <a:chExt cx="428188" cy="605550"/>
            </a:xfrm>
          </p:grpSpPr>
          <p:sp>
            <p:nvSpPr>
              <p:cNvPr id="43" name="Graphic 33" descr="World outline">
                <a:extLst>
                  <a:ext uri="{FF2B5EF4-FFF2-40B4-BE49-F238E27FC236}">
                    <a16:creationId xmlns:a16="http://schemas.microsoft.com/office/drawing/2014/main" id="{326DB208-8D71-CF92-FB8E-E882CF7A5431}"/>
                  </a:ext>
                </a:extLst>
              </p:cNvPr>
              <p:cNvSpPr/>
              <p:nvPr/>
            </p:nvSpPr>
            <p:spPr>
              <a:xfrm>
                <a:off x="11032833" y="3764831"/>
                <a:ext cx="428188" cy="428188"/>
              </a:xfrm>
              <a:custGeom>
                <a:avLst/>
                <a:gdLst>
                  <a:gd name="connsiteX0" fmla="*/ 352425 w 704850"/>
                  <a:gd name="connsiteY0" fmla="*/ 0 h 704850"/>
                  <a:gd name="connsiteX1" fmla="*/ 352425 w 704850"/>
                  <a:gd name="connsiteY1" fmla="*/ 0 h 704850"/>
                  <a:gd name="connsiteX2" fmla="*/ 0 w 704850"/>
                  <a:gd name="connsiteY2" fmla="*/ 352425 h 704850"/>
                  <a:gd name="connsiteX3" fmla="*/ 352425 w 704850"/>
                  <a:gd name="connsiteY3" fmla="*/ 704850 h 704850"/>
                  <a:gd name="connsiteX4" fmla="*/ 704850 w 704850"/>
                  <a:gd name="connsiteY4" fmla="*/ 352425 h 704850"/>
                  <a:gd name="connsiteX5" fmla="*/ 352425 w 704850"/>
                  <a:gd name="connsiteY5" fmla="*/ 0 h 704850"/>
                  <a:gd name="connsiteX6" fmla="*/ 685800 w 704850"/>
                  <a:gd name="connsiteY6" fmla="*/ 342900 h 704850"/>
                  <a:gd name="connsiteX7" fmla="*/ 533400 w 704850"/>
                  <a:gd name="connsiteY7" fmla="*/ 342900 h 704850"/>
                  <a:gd name="connsiteX8" fmla="*/ 382905 w 704850"/>
                  <a:gd name="connsiteY8" fmla="*/ 20955 h 704850"/>
                  <a:gd name="connsiteX9" fmla="*/ 685800 w 704850"/>
                  <a:gd name="connsiteY9" fmla="*/ 342900 h 704850"/>
                  <a:gd name="connsiteX10" fmla="*/ 342900 w 704850"/>
                  <a:gd name="connsiteY10" fmla="*/ 342900 h 704850"/>
                  <a:gd name="connsiteX11" fmla="*/ 190500 w 704850"/>
                  <a:gd name="connsiteY11" fmla="*/ 342900 h 704850"/>
                  <a:gd name="connsiteX12" fmla="*/ 342900 w 704850"/>
                  <a:gd name="connsiteY12" fmla="*/ 28575 h 704850"/>
                  <a:gd name="connsiteX13" fmla="*/ 342900 w 704850"/>
                  <a:gd name="connsiteY13" fmla="*/ 342900 h 704850"/>
                  <a:gd name="connsiteX14" fmla="*/ 342900 w 704850"/>
                  <a:gd name="connsiteY14" fmla="*/ 361950 h 704850"/>
                  <a:gd name="connsiteX15" fmla="*/ 342900 w 704850"/>
                  <a:gd name="connsiteY15" fmla="*/ 676275 h 704850"/>
                  <a:gd name="connsiteX16" fmla="*/ 190500 w 704850"/>
                  <a:gd name="connsiteY16" fmla="*/ 361950 h 704850"/>
                  <a:gd name="connsiteX17" fmla="*/ 342900 w 704850"/>
                  <a:gd name="connsiteY17" fmla="*/ 361950 h 704850"/>
                  <a:gd name="connsiteX18" fmla="*/ 361950 w 704850"/>
                  <a:gd name="connsiteY18" fmla="*/ 361950 h 704850"/>
                  <a:gd name="connsiteX19" fmla="*/ 514350 w 704850"/>
                  <a:gd name="connsiteY19" fmla="*/ 361950 h 704850"/>
                  <a:gd name="connsiteX20" fmla="*/ 361950 w 704850"/>
                  <a:gd name="connsiteY20" fmla="*/ 676275 h 704850"/>
                  <a:gd name="connsiteX21" fmla="*/ 361950 w 704850"/>
                  <a:gd name="connsiteY21" fmla="*/ 361950 h 704850"/>
                  <a:gd name="connsiteX22" fmla="*/ 361950 w 704850"/>
                  <a:gd name="connsiteY22" fmla="*/ 342900 h 704850"/>
                  <a:gd name="connsiteX23" fmla="*/ 361950 w 704850"/>
                  <a:gd name="connsiteY23" fmla="*/ 28575 h 704850"/>
                  <a:gd name="connsiteX24" fmla="*/ 514350 w 704850"/>
                  <a:gd name="connsiteY24" fmla="*/ 342900 h 704850"/>
                  <a:gd name="connsiteX25" fmla="*/ 361950 w 704850"/>
                  <a:gd name="connsiteY25" fmla="*/ 342900 h 704850"/>
                  <a:gd name="connsiteX26" fmla="*/ 321945 w 704850"/>
                  <a:gd name="connsiteY26" fmla="*/ 20955 h 704850"/>
                  <a:gd name="connsiteX27" fmla="*/ 171450 w 704850"/>
                  <a:gd name="connsiteY27" fmla="*/ 342900 h 704850"/>
                  <a:gd name="connsiteX28" fmla="*/ 19050 w 704850"/>
                  <a:gd name="connsiteY28" fmla="*/ 342900 h 704850"/>
                  <a:gd name="connsiteX29" fmla="*/ 321945 w 704850"/>
                  <a:gd name="connsiteY29" fmla="*/ 20955 h 704850"/>
                  <a:gd name="connsiteX30" fmla="*/ 19050 w 704850"/>
                  <a:gd name="connsiteY30" fmla="*/ 361950 h 704850"/>
                  <a:gd name="connsiteX31" fmla="*/ 171450 w 704850"/>
                  <a:gd name="connsiteY31" fmla="*/ 361950 h 704850"/>
                  <a:gd name="connsiteX32" fmla="*/ 321945 w 704850"/>
                  <a:gd name="connsiteY32" fmla="*/ 683895 h 704850"/>
                  <a:gd name="connsiteX33" fmla="*/ 19050 w 704850"/>
                  <a:gd name="connsiteY33" fmla="*/ 361950 h 704850"/>
                  <a:gd name="connsiteX34" fmla="*/ 382905 w 704850"/>
                  <a:gd name="connsiteY34" fmla="*/ 683895 h 704850"/>
                  <a:gd name="connsiteX35" fmla="*/ 533400 w 704850"/>
                  <a:gd name="connsiteY35" fmla="*/ 361950 h 704850"/>
                  <a:gd name="connsiteX36" fmla="*/ 685800 w 704850"/>
                  <a:gd name="connsiteY36" fmla="*/ 361950 h 704850"/>
                  <a:gd name="connsiteX37" fmla="*/ 389573 w 704850"/>
                  <a:gd name="connsiteY37" fmla="*/ 683895 h 704850"/>
                  <a:gd name="connsiteX38" fmla="*/ 382905 w 704850"/>
                  <a:gd name="connsiteY38" fmla="*/ 683895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704850" h="704850">
                    <a:moveTo>
                      <a:pt x="352425" y="0"/>
                    </a:moveTo>
                    <a:lnTo>
                      <a:pt x="352425" y="0"/>
                    </a:lnTo>
                    <a:cubicBezTo>
                      <a:pt x="158115" y="0"/>
                      <a:pt x="0" y="158115"/>
                      <a:pt x="0" y="352425"/>
                    </a:cubicBezTo>
                    <a:cubicBezTo>
                      <a:pt x="0" y="546735"/>
                      <a:pt x="158115" y="704850"/>
                      <a:pt x="352425" y="704850"/>
                    </a:cubicBezTo>
                    <a:cubicBezTo>
                      <a:pt x="546735" y="704850"/>
                      <a:pt x="704850" y="546735"/>
                      <a:pt x="704850" y="352425"/>
                    </a:cubicBezTo>
                    <a:cubicBezTo>
                      <a:pt x="704850" y="158115"/>
                      <a:pt x="546735" y="0"/>
                      <a:pt x="352425" y="0"/>
                    </a:cubicBezTo>
                    <a:close/>
                    <a:moveTo>
                      <a:pt x="685800" y="342900"/>
                    </a:moveTo>
                    <a:lnTo>
                      <a:pt x="533400" y="342900"/>
                    </a:lnTo>
                    <a:cubicBezTo>
                      <a:pt x="530543" y="214313"/>
                      <a:pt x="474345" y="94298"/>
                      <a:pt x="382905" y="20955"/>
                    </a:cubicBezTo>
                    <a:cubicBezTo>
                      <a:pt x="550545" y="36195"/>
                      <a:pt x="680085" y="174308"/>
                      <a:pt x="685800" y="342900"/>
                    </a:cubicBezTo>
                    <a:close/>
                    <a:moveTo>
                      <a:pt x="342900" y="342900"/>
                    </a:moveTo>
                    <a:lnTo>
                      <a:pt x="190500" y="342900"/>
                    </a:lnTo>
                    <a:cubicBezTo>
                      <a:pt x="193358" y="215265"/>
                      <a:pt x="250508" y="97155"/>
                      <a:pt x="342900" y="28575"/>
                    </a:cubicBezTo>
                    <a:lnTo>
                      <a:pt x="342900" y="342900"/>
                    </a:lnTo>
                    <a:close/>
                    <a:moveTo>
                      <a:pt x="342900" y="361950"/>
                    </a:moveTo>
                    <a:lnTo>
                      <a:pt x="342900" y="676275"/>
                    </a:lnTo>
                    <a:cubicBezTo>
                      <a:pt x="250508" y="606743"/>
                      <a:pt x="193358" y="488633"/>
                      <a:pt x="190500" y="361950"/>
                    </a:cubicBezTo>
                    <a:lnTo>
                      <a:pt x="342900" y="361950"/>
                    </a:lnTo>
                    <a:close/>
                    <a:moveTo>
                      <a:pt x="361950" y="361950"/>
                    </a:moveTo>
                    <a:lnTo>
                      <a:pt x="514350" y="361950"/>
                    </a:lnTo>
                    <a:cubicBezTo>
                      <a:pt x="511492" y="489585"/>
                      <a:pt x="454343" y="607695"/>
                      <a:pt x="361950" y="676275"/>
                    </a:cubicBezTo>
                    <a:lnTo>
                      <a:pt x="361950" y="361950"/>
                    </a:lnTo>
                    <a:close/>
                    <a:moveTo>
                      <a:pt x="361950" y="342900"/>
                    </a:moveTo>
                    <a:lnTo>
                      <a:pt x="361950" y="28575"/>
                    </a:lnTo>
                    <a:cubicBezTo>
                      <a:pt x="454343" y="98107"/>
                      <a:pt x="511492" y="216218"/>
                      <a:pt x="514350" y="342900"/>
                    </a:cubicBezTo>
                    <a:lnTo>
                      <a:pt x="361950" y="342900"/>
                    </a:lnTo>
                    <a:close/>
                    <a:moveTo>
                      <a:pt x="321945" y="20955"/>
                    </a:moveTo>
                    <a:cubicBezTo>
                      <a:pt x="230505" y="94298"/>
                      <a:pt x="174308" y="214313"/>
                      <a:pt x="171450" y="342900"/>
                    </a:cubicBezTo>
                    <a:lnTo>
                      <a:pt x="19050" y="342900"/>
                    </a:lnTo>
                    <a:cubicBezTo>
                      <a:pt x="24765" y="174308"/>
                      <a:pt x="154305" y="36195"/>
                      <a:pt x="321945" y="20955"/>
                    </a:cubicBezTo>
                    <a:close/>
                    <a:moveTo>
                      <a:pt x="19050" y="361950"/>
                    </a:moveTo>
                    <a:lnTo>
                      <a:pt x="171450" y="361950"/>
                    </a:lnTo>
                    <a:cubicBezTo>
                      <a:pt x="174308" y="490538"/>
                      <a:pt x="230505" y="610553"/>
                      <a:pt x="321945" y="683895"/>
                    </a:cubicBezTo>
                    <a:cubicBezTo>
                      <a:pt x="154305" y="668655"/>
                      <a:pt x="24765" y="530543"/>
                      <a:pt x="19050" y="361950"/>
                    </a:cubicBezTo>
                    <a:close/>
                    <a:moveTo>
                      <a:pt x="382905" y="683895"/>
                    </a:moveTo>
                    <a:cubicBezTo>
                      <a:pt x="474345" y="610553"/>
                      <a:pt x="530543" y="490538"/>
                      <a:pt x="533400" y="361950"/>
                    </a:cubicBezTo>
                    <a:lnTo>
                      <a:pt x="685800" y="361950"/>
                    </a:lnTo>
                    <a:cubicBezTo>
                      <a:pt x="681038" y="528638"/>
                      <a:pt x="554355" y="665798"/>
                      <a:pt x="389573" y="683895"/>
                    </a:cubicBezTo>
                    <a:cubicBezTo>
                      <a:pt x="386715" y="683895"/>
                      <a:pt x="382905" y="683895"/>
                      <a:pt x="382905" y="6838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446F823-8B5C-5B29-898B-D97B062F9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6927" y="4113809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8897DF7-F0E4-CE48-BDDA-3469207AD5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53271" y="4226983"/>
                <a:ext cx="39474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8B84E9D-1DB3-1DC8-5B92-B85EFA293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3876" y="4220631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8978F8F-0A14-47BA-3A35-3ABC78CBB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46927" y="4220631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400C0CB-F9C3-1CCC-D0D8-6673DBF37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9561" y="4220631"/>
                <a:ext cx="0" cy="11317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BCB591E-4BAE-90DB-A2B3-8487216BA9D9}"/>
                  </a:ext>
                </a:extLst>
              </p:cNvPr>
              <p:cNvSpPr/>
              <p:nvPr/>
            </p:nvSpPr>
            <p:spPr>
              <a:xfrm>
                <a:off x="11043808" y="4333805"/>
                <a:ext cx="36576" cy="365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0630707-6210-C31C-4DEB-1DEC14024819}"/>
                  </a:ext>
                </a:extLst>
              </p:cNvPr>
              <p:cNvSpPr/>
              <p:nvPr/>
            </p:nvSpPr>
            <p:spPr>
              <a:xfrm>
                <a:off x="11229462" y="4333805"/>
                <a:ext cx="36576" cy="365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3C89251-0EC4-2DAC-A7C0-4AFC7E08FBE8}"/>
                  </a:ext>
                </a:extLst>
              </p:cNvPr>
              <p:cNvSpPr/>
              <p:nvPr/>
            </p:nvSpPr>
            <p:spPr>
              <a:xfrm>
                <a:off x="11424445" y="4333805"/>
                <a:ext cx="36576" cy="3657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EDC884-6C19-D22C-0D77-57C8D51BFDA2}"/>
                </a:ext>
              </a:extLst>
            </p:cNvPr>
            <p:cNvSpPr/>
            <p:nvPr/>
          </p:nvSpPr>
          <p:spPr>
            <a:xfrm rot="9229425">
              <a:off x="2571051" y="6639824"/>
              <a:ext cx="2850341" cy="549164"/>
            </a:xfrm>
            <a:prstGeom prst="arc">
              <a:avLst>
                <a:gd name="adj1" fmla="val 13162965"/>
                <a:gd name="adj2" fmla="val 410157"/>
              </a:avLst>
            </a:prstGeom>
            <a:ln w="57150"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50620A-938A-9156-5A4A-9FE603B4FC4F}"/>
                </a:ext>
              </a:extLst>
            </p:cNvPr>
            <p:cNvSpPr/>
            <p:nvPr/>
          </p:nvSpPr>
          <p:spPr>
            <a:xfrm>
              <a:off x="5608098" y="6441549"/>
              <a:ext cx="328622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Out-of-Process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97A588-9290-C77A-CA4F-0AEEDF1A07A6}"/>
              </a:ext>
            </a:extLst>
          </p:cNvPr>
          <p:cNvSpPr txBox="1"/>
          <p:nvPr/>
        </p:nvSpPr>
        <p:spPr>
          <a:xfrm>
            <a:off x="9487774" y="2397245"/>
            <a:ext cx="810895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✅Triggers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✅</a:t>
            </a:r>
            <a:r>
              <a:rPr lang="en-US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%EJSCRIPT_START% and %EJSCRIPT_END% nuggets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✅Configurable screen actions</a:t>
            </a:r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✅Task menu items</a:t>
            </a:r>
            <a:endParaRPr lang="en-US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✅Editor </a:t>
            </a:r>
            <a:r>
              <a:rPr lang="en-US" b="0" i="0" err="1">
                <a:solidFill>
                  <a:srgbClr val="000000"/>
                </a:solidFill>
                <a:effectLst/>
                <a:latin typeface="WordVisi_MSFontService"/>
              </a:rPr>
              <a:t>Intellisense</a:t>
            </a:r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✅Custom dialogs</a:t>
            </a:r>
            <a:endParaRPr lang="en-US" b="0" i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✅Packages with JavaScript</a:t>
            </a:r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5B7C70-EA0C-7ADB-8A33-0FC4EA1CC743}"/>
              </a:ext>
            </a:extLst>
          </p:cNvPr>
          <p:cNvSpPr txBox="1"/>
          <p:nvPr/>
        </p:nvSpPr>
        <p:spPr>
          <a:xfrm>
            <a:off x="9487774" y="5296135"/>
            <a:ext cx="8238961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❌Extra Menus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❌Screens</a:t>
            </a:r>
          </a:p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❌Screen Choosers</a:t>
            </a:r>
            <a:endParaRPr lang="en-US">
              <a:solidFill>
                <a:srgbClr val="000000"/>
              </a:solidFill>
              <a:latin typeface="WordVisi_MSFontServic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A9F132-A15E-D636-85C2-CF2699C2D85D}"/>
              </a:ext>
            </a:extLst>
          </p:cNvPr>
          <p:cNvSpPr txBox="1"/>
          <p:nvPr/>
        </p:nvSpPr>
        <p:spPr>
          <a:xfrm>
            <a:off x="9487774" y="6534137"/>
            <a:ext cx="6619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❓</a:t>
            </a:r>
            <a:r>
              <a:rPr lang="en-US" b="0" i="0" err="1">
                <a:solidFill>
                  <a:srgbClr val="000000"/>
                </a:solidFill>
                <a:effectLst/>
                <a:latin typeface="WordVisi_MSFontService"/>
              </a:rPr>
              <a:t>SearchEngine</a:t>
            </a:r>
            <a:endParaRPr lang="en-US" b="0" i="0">
              <a:solidFill>
                <a:srgbClr val="000000"/>
              </a:solidFill>
              <a:effectLst/>
              <a:latin typeface="WordVisi_MSFontService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❓NPM packages</a:t>
            </a:r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208A337-A1E0-4DDC-1496-6A9B7AE5B9A1}"/>
              </a:ext>
            </a:extLst>
          </p:cNvPr>
          <p:cNvSpPr/>
          <p:nvPr/>
        </p:nvSpPr>
        <p:spPr>
          <a:xfrm>
            <a:off x="7667625" y="7853584"/>
            <a:ext cx="97345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Pilot released in SuperOffice V12</a:t>
            </a:r>
          </a:p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Feature toggles available today!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13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4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821E0283-9BE5-3D14-8254-3BBC54DF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Things that work today</a:t>
            </a:r>
          </a:p>
        </p:txBody>
      </p:sp>
      <p:sp>
        <p:nvSpPr>
          <p:cNvPr id="43" name="Subtitle 42">
            <a:extLst>
              <a:ext uri="{FF2B5EF4-FFF2-40B4-BE49-F238E27FC236}">
                <a16:creationId xmlns:a16="http://schemas.microsoft.com/office/drawing/2014/main" id="{4DE5FF5C-0E4A-444E-A645-935081E7F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B2D91F-839C-D613-BD8F-A8AC866C18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✅ Triggers</a:t>
            </a:r>
          </a:p>
          <a:p>
            <a:r>
              <a:rPr lang="en-US" dirty="0"/>
              <a:t>✅ EJ-Nuggets (%EJSCRIPT_START% | %EJSCRIPT_END%)</a:t>
            </a:r>
          </a:p>
          <a:p>
            <a:r>
              <a:rPr lang="en-US" dirty="0"/>
              <a:t>✅ Custom REST endpoints</a:t>
            </a:r>
          </a:p>
          <a:p>
            <a:r>
              <a:rPr lang="en-US" dirty="0"/>
              <a:t>✅ Execute CRMScript from button</a:t>
            </a:r>
          </a:p>
          <a:p>
            <a:r>
              <a:rPr lang="en-US" dirty="0"/>
              <a:t>✅ Configurable screens (Sales)</a:t>
            </a:r>
          </a:p>
          <a:p>
            <a:r>
              <a:rPr lang="en-US" dirty="0"/>
              <a:t>✅ Task menu items (Sales)</a:t>
            </a:r>
          </a:p>
          <a:p>
            <a:r>
              <a:rPr lang="en-US" dirty="0"/>
              <a:t>✅ </a:t>
            </a:r>
            <a:r>
              <a:rPr lang="en-US" dirty="0" err="1"/>
              <a:t>Intellisense</a:t>
            </a:r>
            <a:endParaRPr lang="en-US" dirty="0"/>
          </a:p>
          <a:p>
            <a:r>
              <a:rPr lang="en-US" dirty="0"/>
              <a:t>✅ Custom dialogs (</a:t>
            </a:r>
            <a:r>
              <a:rPr lang="en-US" dirty="0" err="1"/>
              <a:t>EventDataDialogDefinition</a:t>
            </a:r>
            <a:r>
              <a:rPr lang="en-US" dirty="0"/>
              <a:t>)</a:t>
            </a:r>
          </a:p>
          <a:p>
            <a:r>
              <a:rPr lang="en-US" dirty="0"/>
              <a:t>✅ Packages with [Java]Scripts</a:t>
            </a:r>
          </a:p>
        </p:txBody>
      </p:sp>
    </p:spTree>
    <p:extLst>
      <p:ext uri="{BB962C8B-B14F-4D97-AF65-F5344CB8AC3E}">
        <p14:creationId xmlns:p14="http://schemas.microsoft.com/office/powerpoint/2010/main" val="81373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914400" y="2743200"/>
            <a:ext cx="8595360" cy="6400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buSzPct val="100000"/>
            </a:pPr>
            <a:endParaRPr lang="en-US" sz="240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D68AAED-D874-5315-ABCB-8537FB932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What is Typescript?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CC608BF-6BD7-E47C-4B50-71C524F2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Comparison between CRMScript and JavaScript &amp; TypeScript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68553CD-5CD5-F461-C932-A8E4913517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CRMScript Example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256C8A7-CBC6-8BC0-8C4C-2E0CB39A6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// CRMScript (static typing)</a:t>
            </a:r>
          </a:p>
          <a:p>
            <a:pPr algn="l"/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Integer age;</a:t>
            </a:r>
            <a:b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age = 25;</a:t>
            </a:r>
          </a:p>
          <a:p>
            <a:pPr algn="l"/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String name;</a:t>
            </a:r>
            <a:b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name = “David”;</a:t>
            </a:r>
          </a:p>
          <a:p>
            <a:pPr algn="l"/>
            <a:endParaRPr lang="en-US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88CB00-7D88-3B82-C819-23A8722005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JavaScript/TypeScript Example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6E64BB7-44D1-2C98-40DC-F1E36497BC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99600" y="4427110"/>
            <a:ext cx="7021868" cy="4111152"/>
          </a:xfrm>
        </p:spPr>
        <p:txBody>
          <a:bodyPr/>
          <a:lstStyle/>
          <a:p>
            <a:pPr algn="l"/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// JavaScript (dynamic typing)</a:t>
            </a:r>
          </a:p>
          <a:p>
            <a:pPr algn="l"/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let age = 'twenty’;</a:t>
            </a:r>
            <a:b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age = 25; // No error at compile‑time</a:t>
            </a:r>
          </a:p>
          <a:p>
            <a:pPr algn="l"/>
            <a:endParaRPr lang="en-US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// TypeScript (static typing)</a:t>
            </a:r>
          </a:p>
          <a:p>
            <a:pPr algn="l"/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let age: number = 'twenty’;</a:t>
            </a:r>
            <a:b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// Error: Type 'string' is not assignable </a:t>
            </a:r>
            <a:b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>
                <a:latin typeface="Cascadia Code" panose="020B0609020000020004" pitchFamily="49" charset="0"/>
                <a:cs typeface="Cascadia Code" panose="020B0609020000020004" pitchFamily="49" charset="0"/>
              </a:rPr>
              <a:t>// to type 'number'</a:t>
            </a:r>
          </a:p>
          <a:p>
            <a:pPr algn="l"/>
            <a:endParaRPr lang="en-US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404E-9A7A-E8C0-3E2B-80E0369C2C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Key features and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05A73-BF0C-F5E5-D3AF-8C46EE354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 makes TypeScript for SuperOffice better than todays CRMScript?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DB721-032E-FDE1-B440-F2D8868631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2000" y="3370261"/>
            <a:ext cx="6558118" cy="5977318"/>
          </a:xfrm>
        </p:spPr>
        <p:txBody>
          <a:bodyPr/>
          <a:lstStyle/>
          <a:p>
            <a:r>
              <a:rPr lang="en-US" dirty="0"/>
              <a:t>Classes and interfaces</a:t>
            </a:r>
          </a:p>
          <a:p>
            <a:endParaRPr lang="en-US" dirty="0"/>
          </a:p>
          <a:p>
            <a:r>
              <a:rPr lang="en-US" dirty="0"/>
              <a:t>Generics and Union Types</a:t>
            </a:r>
          </a:p>
          <a:p>
            <a:endParaRPr lang="en-US" dirty="0"/>
          </a:p>
          <a:p>
            <a:r>
              <a:rPr lang="en-US" dirty="0"/>
              <a:t>Enhanced IDE support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D1C73-6B41-FA8C-6124-35D02CDDB1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0" y="3370261"/>
            <a:ext cx="8098799" cy="5977318"/>
          </a:xfrm>
        </p:spPr>
        <p:txBody>
          <a:bodyPr/>
          <a:lstStyle/>
          <a:p>
            <a:r>
              <a:rPr lang="en-US" dirty="0"/>
              <a:t>Readable &amp; maintainable code</a:t>
            </a:r>
          </a:p>
          <a:p>
            <a:endParaRPr lang="en-US" dirty="0"/>
          </a:p>
          <a:p>
            <a:r>
              <a:rPr lang="en-US" dirty="0"/>
              <a:t>Early error detection</a:t>
            </a:r>
          </a:p>
          <a:p>
            <a:endParaRPr lang="en-US" dirty="0"/>
          </a:p>
          <a:p>
            <a:r>
              <a:rPr lang="en-US" dirty="0"/>
              <a:t>Scalable and futureproof</a:t>
            </a:r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977F1B47-E8CE-D3F3-AB6B-526AEB47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1100" y="3217545"/>
            <a:ext cx="640080" cy="640080"/>
          </a:xfrm>
          <a:prstGeom prst="rect">
            <a:avLst/>
          </a:prstGeom>
        </p:spPr>
      </p:pic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DA63939C-DDBB-D0AD-DA05-E8BC0FF12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1100" y="4467540"/>
            <a:ext cx="640080" cy="640080"/>
          </a:xfrm>
          <a:prstGeom prst="rect">
            <a:avLst/>
          </a:prstGeom>
        </p:spPr>
      </p:pic>
      <p:pic>
        <p:nvPicPr>
          <p:cNvPr id="10" name="Image 4" descr="preencoded.png">
            <a:extLst>
              <a:ext uri="{FF2B5EF4-FFF2-40B4-BE49-F238E27FC236}">
                <a16:creationId xmlns:a16="http://schemas.microsoft.com/office/drawing/2014/main" id="{1114961D-217A-CF72-08A7-0F8454732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0078" y="3370260"/>
            <a:ext cx="640080" cy="640080"/>
          </a:xfrm>
          <a:prstGeom prst="rect">
            <a:avLst/>
          </a:prstGeom>
        </p:spPr>
      </p:pic>
      <p:pic>
        <p:nvPicPr>
          <p:cNvPr id="11" name="Image 5" descr="preencoded.png">
            <a:extLst>
              <a:ext uri="{FF2B5EF4-FFF2-40B4-BE49-F238E27FC236}">
                <a16:creationId xmlns:a16="http://schemas.microsoft.com/office/drawing/2014/main" id="{0594286B-73C5-141E-B04E-56B3F97ECE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0078" y="4467540"/>
            <a:ext cx="640080" cy="640080"/>
          </a:xfrm>
          <a:prstGeom prst="rect">
            <a:avLst/>
          </a:prstGeom>
        </p:spPr>
      </p:pic>
      <p:pic>
        <p:nvPicPr>
          <p:cNvPr id="12" name="Image 6" descr="preencoded.png">
            <a:extLst>
              <a:ext uri="{FF2B5EF4-FFF2-40B4-BE49-F238E27FC236}">
                <a16:creationId xmlns:a16="http://schemas.microsoft.com/office/drawing/2014/main" id="{337C426A-15D1-DF9D-2617-7B3DE08727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81100" y="5717535"/>
            <a:ext cx="640080" cy="640080"/>
          </a:xfrm>
          <a:prstGeom prst="rect">
            <a:avLst/>
          </a:prstGeom>
        </p:spPr>
      </p:pic>
      <p:pic>
        <p:nvPicPr>
          <p:cNvPr id="13" name="Image 7" descr="preencoded.png">
            <a:extLst>
              <a:ext uri="{FF2B5EF4-FFF2-40B4-BE49-F238E27FC236}">
                <a16:creationId xmlns:a16="http://schemas.microsoft.com/office/drawing/2014/main" id="{1C59B711-8F30-1A18-52E3-54731A6FA7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270078" y="5717535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28465"/>
      </p:ext>
    </p:extLst>
  </p:cSld>
  <p:clrMapOvr>
    <a:masterClrMapping/>
  </p:clrMapOvr>
</p:sld>
</file>

<file path=ppt/theme/theme1.xml><?xml version="1.0" encoding="utf-8"?>
<a:theme xmlns:a="http://schemas.openxmlformats.org/drawingml/2006/main" name="SuperOffice 2024">
  <a:themeElements>
    <a:clrScheme name="SuperOffice">
      <a:dk1>
        <a:srgbClr val="2B2A2A"/>
      </a:dk1>
      <a:lt1>
        <a:srgbClr val="FFFFFF"/>
      </a:lt1>
      <a:dk2>
        <a:srgbClr val="0A5E58"/>
      </a:dk2>
      <a:lt2>
        <a:srgbClr val="F2F7F6"/>
      </a:lt2>
      <a:accent1>
        <a:srgbClr val="0A5E58"/>
      </a:accent1>
      <a:accent2>
        <a:srgbClr val="31B494"/>
      </a:accent2>
      <a:accent3>
        <a:srgbClr val="A7D4DE"/>
      </a:accent3>
      <a:accent4>
        <a:srgbClr val="F56920"/>
      </a:accent4>
      <a:accent5>
        <a:srgbClr val="F2F7F6"/>
      </a:accent5>
      <a:accent6>
        <a:srgbClr val="E6EEEE"/>
      </a:accent6>
      <a:hlink>
        <a:srgbClr val="F56920"/>
      </a:hlink>
      <a:folHlink>
        <a:srgbClr val="F56920"/>
      </a:folHlink>
    </a:clrScheme>
    <a:fontScheme name="SuperOffice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perOffice template 2024" id="{656B8DAD-BBCC-45E2-B97E-DB5B1C0D8A62}" vid="{EA9ACC17-7583-45DD-84FB-031288BCAE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AF5FFCCDC03B469001689864D640FB" ma:contentTypeVersion="17" ma:contentTypeDescription="Create a new document." ma:contentTypeScope="" ma:versionID="6da89dad3ca811166f29c5158b6a05f4">
  <xsd:schema xmlns:xsd="http://www.w3.org/2001/XMLSchema" xmlns:xs="http://www.w3.org/2001/XMLSchema" xmlns:p="http://schemas.microsoft.com/office/2006/metadata/properties" xmlns:ns2="8c42efbf-0cbd-4200-8897-f4770a5ec60a" xmlns:ns3="f0617e83-e6a1-45e1-9b6a-30b81eea019a" targetNamespace="http://schemas.microsoft.com/office/2006/metadata/properties" ma:root="true" ma:fieldsID="80d6d5fddd57276719e2792f9df8fbd6" ns2:_="" ns3:_="">
    <xsd:import namespace="8c42efbf-0cbd-4200-8897-f4770a5ec60a"/>
    <xsd:import namespace="f0617e83-e6a1-45e1-9b6a-30b81eea01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etingdone" minOccurs="0"/>
                <xsd:element ref="ns2:MediaLengthInSeconds" minOccurs="0"/>
                <xsd:element ref="ns2:MediaServiceObjectDetectorVersions" minOccurs="0"/>
                <xsd:element ref="ns2:Note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2efbf-0cbd-4200-8897-f4770a5ec6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etingdone" ma:index="15" nillable="true" ma:displayName="Meeting done" ma:default="0" ma:description="API Workshop" ma:format="Dropdown" ma:internalName="Meetingdone">
      <xsd:simpleType>
        <xsd:restriction base="dms:Boolean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Note" ma:index="18" nillable="true" ma:displayName="Note" ma:format="Dropdown" ma:internalName="Not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988b14f-798d-4530-8a3d-3fa63054d24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617e83-e6a1-45e1-9b6a-30b81eea01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24db6fd-f327-461f-8e82-07a11e0d7789}" ma:internalName="TaxCatchAll" ma:showField="CatchAllData" ma:web="f0617e83-e6a1-45e1-9b6a-30b81eea01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done xmlns="8c42efbf-0cbd-4200-8897-f4770a5ec60a">false</Meetingdone>
    <Note xmlns="8c42efbf-0cbd-4200-8897-f4770a5ec60a" xsi:nil="true"/>
    <TaxCatchAll xmlns="f0617e83-e6a1-45e1-9b6a-30b81eea019a" xsi:nil="true"/>
    <lcf76f155ced4ddcb4097134ff3c332f xmlns="8c42efbf-0cbd-4200-8897-f4770a5ec60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683141-6048-48ED-A2B5-121718D9F4FF}">
  <ds:schemaRefs>
    <ds:schemaRef ds:uri="8c42efbf-0cbd-4200-8897-f4770a5ec60a"/>
    <ds:schemaRef ds:uri="f0617e83-e6a1-45e1-9b6a-30b81eea01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B2B7936-6C19-4760-83E9-0F9F35A46579}">
  <ds:schemaRefs>
    <ds:schemaRef ds:uri="http://schemas.microsoft.com/office/2006/documentManagement/types"/>
    <ds:schemaRef ds:uri="http://purl.org/dc/dcmitype/"/>
    <ds:schemaRef ds:uri="8c42efbf-0cbd-4200-8897-f4770a5ec60a"/>
    <ds:schemaRef ds:uri="f0617e83-e6a1-45e1-9b6a-30b81eea019a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412B783-D33E-41C9-957C-A7D32DF5CF3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aef7785-c073-4453-8b47-6432b6b5b10f}" enabled="0" method="" siteId="{caef7785-c073-4453-8b47-6432b6b5b10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SuperOffice template 2024</Template>
  <TotalTime>0</TotalTime>
  <Words>2516</Words>
  <Application>Microsoft Office PowerPoint</Application>
  <PresentationFormat>Custom</PresentationFormat>
  <Paragraphs>283</Paragraphs>
  <Slides>23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Arial</vt:lpstr>
      <vt:lpstr>Arial Black</vt:lpstr>
      <vt:lpstr>Calibri</vt:lpstr>
      <vt:lpstr>Cascadia Code</vt:lpstr>
      <vt:lpstr>Courier New</vt:lpstr>
      <vt:lpstr>Wingdings</vt:lpstr>
      <vt:lpstr>WordVisi_MSFontService</vt:lpstr>
      <vt:lpstr>SuperOffice 2024</vt:lpstr>
      <vt:lpstr>Typescript for superoffice</vt:lpstr>
      <vt:lpstr>Agenda</vt:lpstr>
      <vt:lpstr>PowerPoint Presentation</vt:lpstr>
      <vt:lpstr>Typescript for SuperOffice</vt:lpstr>
      <vt:lpstr>Node js &amp; Tsfso architecture</vt:lpstr>
      <vt:lpstr>Typescript for SuperOffice</vt:lpstr>
      <vt:lpstr>Things that work today</vt:lpstr>
      <vt:lpstr>What is Typescript?</vt:lpstr>
      <vt:lpstr>Key features and Benefits</vt:lpstr>
      <vt:lpstr>Creating a new company</vt:lpstr>
      <vt:lpstr>PowerPoint Presentation</vt:lpstr>
      <vt:lpstr>Transpiler</vt:lpstr>
      <vt:lpstr>Transpiler</vt:lpstr>
      <vt:lpstr>Searchengine replacement</vt:lpstr>
      <vt:lpstr>Searchengine replacement</vt:lpstr>
      <vt:lpstr>PowerPoint Presentation</vt:lpstr>
      <vt:lpstr>Best practices</vt:lpstr>
      <vt:lpstr>VS Code Extension</vt:lpstr>
      <vt:lpstr>PowerPoint Presentation</vt:lpstr>
      <vt:lpstr>Resources</vt:lpstr>
      <vt:lpstr>Questions?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template 2024</dc:subject>
  <dc:creator>Jasmine Andersson</dc:creator>
  <cp:lastModifiedBy>Tony Yates</cp:lastModifiedBy>
  <cp:revision>2</cp:revision>
  <dcterms:created xsi:type="dcterms:W3CDTF">2024-03-22T07:56:33Z</dcterms:created>
  <dcterms:modified xsi:type="dcterms:W3CDTF">2025-10-16T11:30:19Z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0x010100C4AF5FFCCDC03B469001689864D640FB</vt:lpwstr>
  </property>
  <property fmtid="{D5CDD505-2E9C-101B-9397-08002B2CF9AE}" pid="3" name="MediaServiceImageTags">
    <vt:lpwstr/>
  </property>
</Properties>
</file>