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2977-F4A4-4148-B084-459FE9D5389F}" type="datetimeFigureOut">
              <a:rPr lang="nb-NO" smtClean="0"/>
              <a:t>23.06.2017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F1A1-DEA2-4B6B-BBE6-5884A8AA8BC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9893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2977-F4A4-4148-B084-459FE9D5389F}" type="datetimeFigureOut">
              <a:rPr lang="nb-NO" smtClean="0"/>
              <a:t>23.06.2017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F1A1-DEA2-4B6B-BBE6-5884A8AA8BC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9957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2977-F4A4-4148-B084-459FE9D5389F}" type="datetimeFigureOut">
              <a:rPr lang="nb-NO" smtClean="0"/>
              <a:t>23.06.2017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F1A1-DEA2-4B6B-BBE6-5884A8AA8BC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852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2977-F4A4-4148-B084-459FE9D5389F}" type="datetimeFigureOut">
              <a:rPr lang="nb-NO" smtClean="0"/>
              <a:t>23.06.2017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F1A1-DEA2-4B6B-BBE6-5884A8AA8BC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85499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2977-F4A4-4148-B084-459FE9D5389F}" type="datetimeFigureOut">
              <a:rPr lang="nb-NO" smtClean="0"/>
              <a:t>23.06.2017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F1A1-DEA2-4B6B-BBE6-5884A8AA8BC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8320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2977-F4A4-4148-B084-459FE9D5389F}" type="datetimeFigureOut">
              <a:rPr lang="nb-NO" smtClean="0"/>
              <a:t>23.06.2017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F1A1-DEA2-4B6B-BBE6-5884A8AA8BC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953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2977-F4A4-4148-B084-459FE9D5389F}" type="datetimeFigureOut">
              <a:rPr lang="nb-NO" smtClean="0"/>
              <a:t>23.06.2017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F1A1-DEA2-4B6B-BBE6-5884A8AA8BC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694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2977-F4A4-4148-B084-459FE9D5389F}" type="datetimeFigureOut">
              <a:rPr lang="nb-NO" smtClean="0"/>
              <a:t>23.06.2017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F1A1-DEA2-4B6B-BBE6-5884A8AA8BC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7475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2977-F4A4-4148-B084-459FE9D5389F}" type="datetimeFigureOut">
              <a:rPr lang="nb-NO" smtClean="0"/>
              <a:t>23.06.2017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F1A1-DEA2-4B6B-BBE6-5884A8AA8BC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8179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2977-F4A4-4148-B084-459FE9D5389F}" type="datetimeFigureOut">
              <a:rPr lang="nb-NO" smtClean="0"/>
              <a:t>23.06.2017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F1A1-DEA2-4B6B-BBE6-5884A8AA8BC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3260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2977-F4A4-4148-B084-459FE9D5389F}" type="datetimeFigureOut">
              <a:rPr lang="nb-NO" smtClean="0"/>
              <a:t>23.06.2017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F1A1-DEA2-4B6B-BBE6-5884A8AA8BC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726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82977-F4A4-4148-B084-459FE9D5389F}" type="datetimeFigureOut">
              <a:rPr lang="nb-NO" smtClean="0"/>
              <a:t>23.06.2017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DF1A1-DEA2-4B6B-BBE6-5884A8AA8BC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4463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82268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Frode Berntsen</dc:creator>
  <cp:lastModifiedBy>Frode Berntsen</cp:lastModifiedBy>
  <cp:revision>1</cp:revision>
  <dcterms:created xsi:type="dcterms:W3CDTF">2017-06-23T07:11:43Z</dcterms:created>
  <dcterms:modified xsi:type="dcterms:W3CDTF">2017-06-23T07:11:47Z</dcterms:modified>
</cp:coreProperties>
</file>