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70" r:id="rId6"/>
    <p:sldId id="269" r:id="rId7"/>
    <p:sldId id="260" r:id="rId8"/>
    <p:sldId id="259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27-05-2019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27-05-2019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27-05-2019 14:43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K6KH5WyjSp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THE MARKETPLACE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BLOCKCHAIN</a:t>
            </a:r>
            <a:endParaRPr lang="en-US" b="1" dirty="0"/>
          </a:p>
          <a:p>
            <a:r>
              <a:rPr lang="en-US" dirty="0"/>
              <a:t>Code Gladiators </a:t>
            </a:r>
            <a:r>
              <a:rPr lang="en-US" dirty="0" smtClean="0"/>
              <a:t>2019</a:t>
            </a:r>
          </a:p>
          <a:p>
            <a:endParaRPr lang="en-US" dirty="0" smtClean="0"/>
          </a:p>
          <a:p>
            <a:r>
              <a:rPr lang="en-US" sz="2000" b="1" dirty="0" smtClean="0"/>
              <a:t>A distributed ledger technology based cattle marketplace solution</a:t>
            </a:r>
          </a:p>
          <a:p>
            <a:endParaRPr lang="x-none" dirty="0"/>
          </a:p>
        </p:txBody>
      </p:sp>
      <p:grpSp>
        <p:nvGrpSpPr>
          <p:cNvPr id="7" name="Group 6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8" name="Picture 7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choose the seller automatically based on the published requirements by the buyer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Improve </a:t>
            </a:r>
            <a:r>
              <a:rPr lang="en-IN" dirty="0"/>
              <a:t>the rating mechanism by adding the trust score and the factors that </a:t>
            </a:r>
            <a:r>
              <a:rPr lang="en-IN" dirty="0" smtClean="0"/>
              <a:t>matters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/>
              <a:t>more machine learning models to introduce more easy decision making for the buyers and </a:t>
            </a:r>
            <a:r>
              <a:rPr lang="en-IN" dirty="0" smtClean="0"/>
              <a:t>sellers</a:t>
            </a:r>
          </a:p>
          <a:p>
            <a:endParaRPr lang="en-IN" dirty="0"/>
          </a:p>
          <a:p>
            <a:r>
              <a:rPr lang="en-IN" dirty="0" smtClean="0"/>
              <a:t>Improve </a:t>
            </a:r>
            <a:r>
              <a:rPr lang="en-IN" dirty="0"/>
              <a:t>Scalability – Make it generic to make this solution to be reusable for other </a:t>
            </a:r>
            <a:r>
              <a:rPr lang="en-IN" dirty="0" smtClean="0"/>
              <a:t>marketplaces</a:t>
            </a:r>
          </a:p>
          <a:p>
            <a:endParaRPr lang="en-IN" dirty="0"/>
          </a:p>
          <a:p>
            <a:r>
              <a:rPr lang="en-IN" dirty="0" smtClean="0"/>
              <a:t>Improve </a:t>
            </a:r>
            <a:r>
              <a:rPr lang="en-IN" dirty="0"/>
              <a:t>the User Interface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Marketplace Problems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We Provide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Marketplace Problems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Trust and </a:t>
            </a:r>
            <a:r>
              <a:rPr lang="en-IN" dirty="0" smtClean="0"/>
              <a:t>Transparency</a:t>
            </a:r>
          </a:p>
          <a:p>
            <a:r>
              <a:rPr lang="en-IN" dirty="0" smtClean="0"/>
              <a:t>Much Transportation Cost – To transport cattle's to/from the market</a:t>
            </a:r>
          </a:p>
          <a:p>
            <a:r>
              <a:rPr lang="en-IN" dirty="0" smtClean="0"/>
              <a:t>Waste of Time and Money – If the deal is not successful</a:t>
            </a:r>
          </a:p>
          <a:p>
            <a:r>
              <a:rPr lang="en-IN" dirty="0" smtClean="0"/>
              <a:t>Limited Market Scope</a:t>
            </a:r>
          </a:p>
          <a:p>
            <a:r>
              <a:rPr lang="en-US" dirty="0" smtClean="0"/>
              <a:t>Brokerage Charges - Middleman</a:t>
            </a:r>
            <a:endParaRPr lang="en-IN" dirty="0" smtClean="0"/>
          </a:p>
          <a:p>
            <a:r>
              <a:rPr lang="en-IN" dirty="0" smtClean="0"/>
              <a:t>No Cattle History</a:t>
            </a:r>
          </a:p>
          <a:p>
            <a:r>
              <a:rPr lang="en-IN" dirty="0" smtClean="0"/>
              <a:t>No Cattle Health Records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multi-node Blockchain network - simulates the cattle/cow milk trading</a:t>
            </a:r>
          </a:p>
          <a:p>
            <a:r>
              <a:rPr lang="en-IN" dirty="0" smtClean="0"/>
              <a:t>The solution built upon Ethereum Smart Contracts</a:t>
            </a:r>
          </a:p>
          <a:p>
            <a:r>
              <a:rPr lang="en-IN" dirty="0" smtClean="0"/>
              <a:t>Peer-To-Peer model – no need of any middleman to operate the system</a:t>
            </a:r>
          </a:p>
          <a:p>
            <a:r>
              <a:rPr lang="en-IN" dirty="0" smtClean="0"/>
              <a:t>The other marketplaces can be built using this solution</a:t>
            </a:r>
          </a:p>
          <a:p>
            <a:r>
              <a:rPr lang="en-IN" dirty="0" smtClean="0"/>
              <a:t>Builds the reputations of sellers based on the past transactions </a:t>
            </a:r>
          </a:p>
          <a:p>
            <a:r>
              <a:rPr lang="en-IN" dirty="0" smtClean="0"/>
              <a:t>All transactions private to one farmer are hidden from other farmers</a:t>
            </a:r>
          </a:p>
          <a:p>
            <a:r>
              <a:rPr lang="en-IN" dirty="0" smtClean="0"/>
              <a:t>All data should be visible to Government and Veterinarians</a:t>
            </a:r>
          </a:p>
          <a:p>
            <a:r>
              <a:rPr lang="en-IN" dirty="0" smtClean="0"/>
              <a:t>Financial transaction are realized using a digital wallet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Seller / Buyer of cattle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Companies - Buyer of the cow milk from farmers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Veterinarians (Cattle’s Doctor) - Confirms the health certificate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- Provides digital identity of the farmers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  <p:grpSp>
        <p:nvGrpSpPr>
          <p:cNvPr id="5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Eliminates the lack of Trust and Transparency</a:t>
            </a:r>
          </a:p>
          <a:p>
            <a:r>
              <a:rPr lang="en-IN" dirty="0" smtClean="0"/>
              <a:t>Eliminates the existence of middleman between buyers and sellers</a:t>
            </a:r>
          </a:p>
          <a:p>
            <a:r>
              <a:rPr lang="en-IN" dirty="0" smtClean="0"/>
              <a:t>Decision making freedom resides with buyers and sellers</a:t>
            </a:r>
          </a:p>
          <a:p>
            <a:r>
              <a:rPr lang="en-IN" dirty="0" smtClean="0"/>
              <a:t>While selling, the farmers will get the best price</a:t>
            </a:r>
          </a:p>
          <a:p>
            <a:r>
              <a:rPr lang="en-IN" dirty="0" smtClean="0"/>
              <a:t>Decentralised System</a:t>
            </a:r>
          </a:p>
          <a:p>
            <a:r>
              <a:rPr lang="en-IN" dirty="0" smtClean="0"/>
              <a:t>More secure</a:t>
            </a:r>
          </a:p>
          <a:p>
            <a:r>
              <a:rPr lang="en-IN" dirty="0" smtClean="0"/>
              <a:t>The buyers will have the trust in the system</a:t>
            </a:r>
          </a:p>
          <a:p>
            <a:r>
              <a:rPr lang="en-IN" dirty="0" smtClean="0"/>
              <a:t>Addresses the challenges faced in the cattle trading market today</a:t>
            </a:r>
          </a:p>
          <a:p>
            <a:r>
              <a:rPr lang="en-IN" dirty="0" smtClean="0"/>
              <a:t>Enables the marketplace anti-corruption measures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  <p:grpSp>
        <p:nvGrpSpPr>
          <p:cNvPr id="5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 </a:t>
            </a:r>
            <a:r>
              <a:rPr lang="en-IN" dirty="0"/>
              <a:t>distributed ledger technology based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Cattle Marketplace Solution</a:t>
            </a: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- Ethereum smart contracts – Solidity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Web3.js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Truffle framework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IDE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  <p:grpSp>
        <p:nvGrpSpPr>
          <p:cNvPr id="5" name="Group 4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6" name="Picture 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421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Robo-Clone Straight Expanded</vt:lpstr>
      <vt:lpstr>Symbol</vt:lpstr>
      <vt:lpstr>Times New Roman</vt:lpstr>
      <vt:lpstr>Office Theme</vt:lpstr>
      <vt:lpstr>THE MARKETPLACE SOLUTION By Team Super Programmers</vt:lpstr>
      <vt:lpstr>Agenda</vt:lpstr>
      <vt:lpstr>Current Marketplace Problems</vt:lpstr>
      <vt:lpstr>Solution - Platform Description</vt:lpstr>
      <vt:lpstr>The Stakeholders</vt:lpstr>
      <vt:lpstr>Problems Being Solved</vt:lpstr>
      <vt:lpstr>Demo/ Prototype</vt:lpstr>
      <vt:lpstr>Technology Stack</vt:lpstr>
      <vt:lpstr>Thank you</vt:lpstr>
      <vt:lpstr>Challenges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20</cp:revision>
  <dcterms:created xsi:type="dcterms:W3CDTF">2019-05-09T10:56:59Z</dcterms:created>
  <dcterms:modified xsi:type="dcterms:W3CDTF">2019-05-27T09:18:21Z</dcterms:modified>
</cp:coreProperties>
</file>