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71" r:id="rId3"/>
    <p:sldId id="257" r:id="rId4"/>
    <p:sldId id="278" r:id="rId5"/>
    <p:sldId id="264" r:id="rId6"/>
  </p:sldIdLst>
  <p:sldSz cx="7559675" cy="10691813"/>
  <p:notesSz cx="666273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2110" b="0" strike="noStrike" spc="-1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9B0C250-990E-4A81-B181-B508B7473A37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774240" y="9428760"/>
            <a:ext cx="2886480" cy="49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6FD502CE-69AF-4DB4-A281-194CCFBA1232}" type="slidenum">
              <a:rPr lang="fr-FR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157280" y="11026800"/>
            <a:ext cx="3187080" cy="57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fld id="{646E7239-EC7C-499F-8923-ED2A37BE800A}" type="slidenum">
              <a:rPr lang="fr-FR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15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362200" y="812800"/>
            <a:ext cx="2833688" cy="4008438"/>
          </a:xfrm>
          <a:prstGeom prst="rect">
            <a:avLst/>
          </a:prstGeom>
        </p:spPr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6360" y="4715280"/>
            <a:ext cx="5329440" cy="44661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55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774240" y="9428760"/>
            <a:ext cx="2886480" cy="49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4CDBB85F-2200-4D80-A0A1-21EA696399EE}" type="slidenum">
              <a:rPr lang="fr-FR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157280" y="11026800"/>
            <a:ext cx="3187080" cy="57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fld id="{994CBC46-D14F-459B-B95A-666D3246F442}" type="slidenum">
              <a:rPr lang="fr-FR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1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014538" y="754063"/>
            <a:ext cx="2633662" cy="3722687"/>
          </a:xfrm>
          <a:prstGeom prst="rect">
            <a:avLst/>
          </a:prstGeom>
        </p:spPr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6360" y="4715280"/>
            <a:ext cx="5329440" cy="44661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774240" y="9428760"/>
            <a:ext cx="2886480" cy="49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AAE3EB10-687C-4269-B2C4-090892EC2FCB}" type="slidenum">
              <a:rPr lang="fr-FR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157280" y="11026800"/>
            <a:ext cx="3187080" cy="57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fld id="{04262BD9-708E-4064-B976-FF468BD13F70}" type="slidenum">
              <a:rPr lang="fr-FR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16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014538" y="754063"/>
            <a:ext cx="2633662" cy="3722687"/>
          </a:xfrm>
          <a:prstGeom prst="rect">
            <a:avLst/>
          </a:prstGeom>
        </p:spPr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66360" y="4715280"/>
            <a:ext cx="5329440" cy="44661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20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157280" y="11026800"/>
            <a:ext cx="3187080" cy="57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fld id="{064F3985-3107-4971-AAE3-B69D2212F2CB}" type="slidenum">
              <a:rPr lang="fr-FR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1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014538" y="754063"/>
            <a:ext cx="2633662" cy="3722687"/>
          </a:xfrm>
          <a:prstGeom prst="rect">
            <a:avLst/>
          </a:prstGeom>
        </p:spPr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66360" y="4715280"/>
            <a:ext cx="5329440" cy="44661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680364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7280" y="5740200"/>
            <a:ext cx="680364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352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7280" y="574020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63520" y="574020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677680" y="250092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78440" y="250092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7280" y="574020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677680" y="574020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78440" y="574020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7280" y="2500920"/>
            <a:ext cx="6803640" cy="620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680364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331992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863520" y="2500920"/>
            <a:ext cx="331992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77280" y="425880"/>
            <a:ext cx="6803640" cy="8274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863520" y="2500920"/>
            <a:ext cx="331992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77280" y="574020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280" y="2500920"/>
            <a:ext cx="6803640" cy="620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331992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86352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863520" y="574020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86352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77280" y="5740200"/>
            <a:ext cx="680364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680364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77280" y="5740200"/>
            <a:ext cx="680364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86352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77280" y="574020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863520" y="574020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677680" y="250092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978440" y="250092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77280" y="574020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677680" y="574020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978440" y="5740200"/>
            <a:ext cx="219060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680364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331992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3520" y="2500920"/>
            <a:ext cx="331992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280" y="425880"/>
            <a:ext cx="6803640" cy="8274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63520" y="2500920"/>
            <a:ext cx="331992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7280" y="574020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331992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352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3520" y="574020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21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728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3520" y="2500920"/>
            <a:ext cx="331992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7280" y="5740200"/>
            <a:ext cx="6803640" cy="29577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37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377640" y="9909360"/>
            <a:ext cx="1763280" cy="5688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fld id="{DCE1BB5D-792D-4A14-AA3F-EF57760FDA8D}" type="datetime">
              <a:rPr lang="fr-FR" sz="1800" b="0" strike="noStrike" spc="-1">
                <a:solidFill>
                  <a:srgbClr val="000000"/>
                </a:solidFill>
                <a:latin typeface="Calibri"/>
              </a:rPr>
              <a:t>31/05/2024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2582640" y="9909360"/>
            <a:ext cx="2393280" cy="5688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5418000" y="9909360"/>
            <a:ext cx="1763280" cy="5688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fld id="{759BBB7A-C4DC-4BD1-AD19-2AD5F76FBA16}" type="slidenum">
              <a:rPr lang="fr-FR" sz="1800" b="0" strike="noStrike" spc="-1">
                <a:solidFill>
                  <a:srgbClr val="000000"/>
                </a:solidFill>
                <a:latin typeface="Calibr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211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7280" y="2500920"/>
            <a:ext cx="680364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6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74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Aft>
                <a:spcPts val="13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339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Aft>
                <a:spcPts val="9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11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Aft>
                <a:spcPts val="65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11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Aft>
                <a:spcPts val="3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339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Aft>
                <a:spcPts val="3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339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Aft>
                <a:spcPts val="3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339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377640" y="9909360"/>
            <a:ext cx="1763280" cy="5688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fld id="{92F39855-C443-4269-88EC-15B14041E386}" type="datetime">
              <a:rPr lang="fr-FR" sz="1800" b="0" strike="noStrike" spc="-1">
                <a:solidFill>
                  <a:srgbClr val="000000"/>
                </a:solidFill>
                <a:latin typeface="Calibri"/>
              </a:rPr>
              <a:t>31/05/2024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2582640" y="9909360"/>
            <a:ext cx="2393280" cy="5688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5418000" y="9909360"/>
            <a:ext cx="1763280" cy="5688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fld id="{078E41D7-D0AF-4781-B9D3-56B9736C416F}" type="slidenum">
              <a:rPr lang="fr-FR" sz="1800" b="0" strike="noStrike" spc="-1">
                <a:solidFill>
                  <a:srgbClr val="000000"/>
                </a:solidFill>
                <a:latin typeface="Calibr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77280" y="425880"/>
            <a:ext cx="6803640" cy="17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211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77280" y="2500920"/>
            <a:ext cx="6803640" cy="6201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6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74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Aft>
                <a:spcPts val="13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339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Aft>
                <a:spcPts val="9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11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Aft>
                <a:spcPts val="65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11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Aft>
                <a:spcPts val="3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339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Aft>
                <a:spcPts val="3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339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Aft>
                <a:spcPts val="3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339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96126" y="1843192"/>
            <a:ext cx="6567422" cy="6623497"/>
          </a:xfrm>
          <a:prstGeom prst="rect">
            <a:avLst/>
          </a:prstGeom>
          <a:blipFill rotWithShape="0">
            <a:blip r:embed="rId3"/>
            <a:tile/>
          </a:blipFill>
          <a:ln w="38160">
            <a:solidFill>
              <a:srgbClr val="000099"/>
            </a:solidFill>
            <a:round/>
          </a:ln>
        </p:spPr>
        <p:txBody>
          <a:bodyPr wrap="square" lIns="109080" tIns="64080" rIns="109080" bIns="64080">
            <a:spAutoFit/>
          </a:bodyPr>
          <a:lstStyle/>
          <a:p>
            <a:br>
              <a:rPr dirty="0"/>
            </a:br>
            <a:br>
              <a:rPr dirty="0"/>
            </a:b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2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Café 	 			1€</a:t>
            </a:r>
            <a:br>
              <a:rPr dirty="0"/>
            </a:br>
            <a:br>
              <a:rPr dirty="0"/>
            </a:b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2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Thé 				1€ </a:t>
            </a:r>
            <a:br>
              <a:rPr dirty="0"/>
            </a:br>
            <a:br>
              <a:rPr dirty="0"/>
            </a:b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2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Chocolat chaud 			1€   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Soda canette 33cl 	 	</a:t>
            </a:r>
            <a:r>
              <a:rPr lang="fr-FR" sz="2800" b="1" spc="-1" dirty="0">
                <a:solidFill>
                  <a:srgbClr val="000000"/>
                </a:solidFill>
                <a:latin typeface="Calibri"/>
                <a:ea typeface="Microsoft YaHei"/>
              </a:rPr>
              <a:t>2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€</a:t>
            </a:r>
            <a:br>
              <a:rPr dirty="0"/>
            </a:br>
            <a:br>
              <a:rPr dirty="0"/>
            </a:b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Caprisun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				1€</a:t>
            </a:r>
            <a:br>
              <a:rPr dirty="0"/>
            </a:br>
            <a:br>
              <a:rPr dirty="0"/>
            </a:b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Eau  50cl  			1€</a:t>
            </a:r>
            <a:br>
              <a:rPr dirty="0"/>
            </a:br>
            <a:br>
              <a:rPr dirty="0"/>
            </a:b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Eau  1,5l				1,50€</a:t>
            </a:r>
            <a:br>
              <a:rPr dirty="0"/>
            </a:b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Image 89"/>
          <p:cNvPicPr/>
          <p:nvPr/>
        </p:nvPicPr>
        <p:blipFill>
          <a:blip r:embed="rId4"/>
          <a:stretch/>
        </p:blipFill>
        <p:spPr>
          <a:xfrm>
            <a:off x="6048000" y="144000"/>
            <a:ext cx="1152000" cy="987840"/>
          </a:xfrm>
          <a:prstGeom prst="rect">
            <a:avLst/>
          </a:prstGeom>
          <a:ln>
            <a:noFill/>
          </a:ln>
        </p:spPr>
      </p:pic>
      <p:pic>
        <p:nvPicPr>
          <p:cNvPr id="91" name="Image 90"/>
          <p:cNvPicPr/>
          <p:nvPr/>
        </p:nvPicPr>
        <p:blipFill>
          <a:blip r:embed="rId4"/>
          <a:stretch/>
        </p:blipFill>
        <p:spPr>
          <a:xfrm>
            <a:off x="288000" y="164160"/>
            <a:ext cx="1152000" cy="987840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F916EB-C056-F3DC-04EA-AA5042B4BCD8}"/>
              </a:ext>
            </a:extLst>
          </p:cNvPr>
          <p:cNvSpPr/>
          <p:nvPr/>
        </p:nvSpPr>
        <p:spPr>
          <a:xfrm>
            <a:off x="0" y="0"/>
            <a:ext cx="7559675" cy="669604"/>
          </a:xfrm>
          <a:prstGeom prst="rect">
            <a:avLst/>
          </a:prstGeom>
          <a:solidFill>
            <a:srgbClr val="3B2C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E65F51-FCFB-E76B-2A26-622A4710A45D}"/>
              </a:ext>
            </a:extLst>
          </p:cNvPr>
          <p:cNvSpPr txBox="1"/>
          <p:nvPr/>
        </p:nvSpPr>
        <p:spPr>
          <a:xfrm>
            <a:off x="115002" y="65304"/>
            <a:ext cx="2652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BOISSONS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93986E-DE95-462E-71CA-2D6911EA2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0" y="-33374"/>
            <a:ext cx="1819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3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15675" y="1647327"/>
            <a:ext cx="7143120" cy="84050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tile/>
          </a:blipFill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640" tIns="35640" rIns="80640" bIns="3564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Les sandwichs</a:t>
            </a:r>
            <a:endParaRPr lang="fr-F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51"/>
              </a:spcBef>
              <a:spcAft>
                <a:spcPts val="1451"/>
              </a:spcAft>
            </a:pP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2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Jambon-fromage </a:t>
            </a:r>
            <a:r>
              <a:rPr lang="fr-FR" sz="16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beurre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	</a:t>
            </a:r>
            <a:r>
              <a:rPr lang="fr-FR" sz="2800" b="1" spc="-1" dirty="0">
                <a:solidFill>
                  <a:srgbClr val="000000"/>
                </a:solidFill>
                <a:latin typeface="Calibri"/>
                <a:ea typeface="Microsoft YaHei"/>
              </a:rPr>
              <a:t>3,50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€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51"/>
              </a:spcBef>
              <a:spcAft>
                <a:spcPts val="1451"/>
              </a:spcAft>
            </a:pP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32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Poulet-fromage </a:t>
            </a:r>
            <a:r>
              <a:rPr lang="fr-FR" sz="16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beurre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	</a:t>
            </a:r>
            <a:r>
              <a:rPr lang="fr-FR" sz="2800" b="1" spc="-1" dirty="0">
                <a:solidFill>
                  <a:srgbClr val="000000"/>
                </a:solidFill>
                <a:latin typeface="Calibri"/>
                <a:ea typeface="Microsoft YaHei"/>
              </a:rPr>
              <a:t>3,50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€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51"/>
              </a:spcBef>
              <a:spcAft>
                <a:spcPts val="1451"/>
              </a:spcAft>
            </a:pP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Jambon-fromage-crudités </a:t>
            </a:r>
            <a:r>
              <a:rPr lang="fr-FR" sz="16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mayo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	</a:t>
            </a:r>
            <a:r>
              <a:rPr lang="fr-FR" sz="2800" b="1" spc="-1" dirty="0">
                <a:solidFill>
                  <a:srgbClr val="000000"/>
                </a:solidFill>
                <a:latin typeface="Calibri"/>
                <a:ea typeface="Microsoft YaHei"/>
              </a:rPr>
              <a:t>4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€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451"/>
              </a:spcBef>
              <a:spcAft>
                <a:spcPts val="1451"/>
              </a:spcAft>
              <a:buFont typeface="Wingdings" panose="05000000000000000000" pitchFamily="2" charset="2"/>
              <a:buChar char="µ"/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Poulet-fromage-crudités </a:t>
            </a:r>
            <a:r>
              <a:rPr lang="fr-FR" sz="16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mayo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	</a:t>
            </a:r>
            <a:r>
              <a:rPr lang="fr-FR" sz="2800" b="1" spc="-1" dirty="0">
                <a:solidFill>
                  <a:srgbClr val="000000"/>
                </a:solidFill>
                <a:latin typeface="Calibri"/>
                <a:ea typeface="Microsoft YaHei"/>
              </a:rPr>
              <a:t>4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€</a:t>
            </a:r>
          </a:p>
          <a:p>
            <a:pPr marL="457200" indent="-457200">
              <a:lnSpc>
                <a:spcPct val="100000"/>
              </a:lnSpc>
              <a:spcBef>
                <a:spcPts val="1451"/>
              </a:spcBef>
              <a:spcAft>
                <a:spcPts val="1451"/>
              </a:spcAft>
              <a:buFont typeface="Wingdings" panose="05000000000000000000" pitchFamily="2" charset="2"/>
              <a:buChar char="µ"/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51"/>
              </a:spcBef>
              <a:spcAft>
                <a:spcPts val="1451"/>
              </a:spcAft>
            </a:pPr>
            <a:r>
              <a:rPr lang="fr-FR" sz="22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Croque-monsieur 			</a:t>
            </a:r>
            <a:r>
              <a:rPr lang="fr-FR" sz="2800" b="1" spc="-1" dirty="0">
                <a:solidFill>
                  <a:srgbClr val="000000"/>
                </a:solidFill>
                <a:latin typeface="Calibri"/>
                <a:ea typeface="Microsoft YaHei"/>
              </a:rPr>
              <a:t>3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€</a:t>
            </a:r>
            <a:endParaRPr lang="fr-FR" sz="2800" b="0" strike="noStrike" spc="-1" dirty="0">
              <a:latin typeface="Arial"/>
            </a:endParaRPr>
          </a:p>
          <a:p>
            <a:pPr marL="371475" indent="-371475">
              <a:lnSpc>
                <a:spcPct val="100000"/>
              </a:lnSpc>
              <a:spcBef>
                <a:spcPts val="1451"/>
              </a:spcBef>
              <a:spcAft>
                <a:spcPts val="1451"/>
              </a:spcAft>
            </a:pPr>
            <a:r>
              <a:rPr lang="fr-FR" sz="24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	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Pâtes  bolognaise </a:t>
            </a:r>
            <a:r>
              <a:rPr lang="fr-FR" sz="16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fromage râpé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2,50 €</a:t>
            </a:r>
          </a:p>
          <a:p>
            <a:pPr marL="457200" indent="-457200">
              <a:spcBef>
                <a:spcPts val="1451"/>
              </a:spcBef>
              <a:spcAft>
                <a:spcPts val="1451"/>
              </a:spcAft>
              <a:buFont typeface="Wingdings" panose="05000000000000000000" pitchFamily="2" charset="2"/>
              <a:buChar char="µ"/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Panini jambon ou poulet		</a:t>
            </a:r>
            <a:r>
              <a:rPr lang="fr-FR" sz="2800" b="1" spc="-1" dirty="0">
                <a:solidFill>
                  <a:srgbClr val="000000"/>
                </a:solidFill>
                <a:latin typeface="Calibri"/>
                <a:ea typeface="Microsoft YaHei"/>
              </a:rPr>
              <a:t>4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€</a:t>
            </a:r>
          </a:p>
          <a:p>
            <a:pPr marL="457200" indent="-457200">
              <a:spcBef>
                <a:spcPts val="1451"/>
              </a:spcBef>
              <a:spcAft>
                <a:spcPts val="1451"/>
              </a:spcAft>
              <a:buFont typeface="Wingdings" panose="05000000000000000000" pitchFamily="2" charset="2"/>
              <a:buChar char="µ"/>
            </a:pPr>
            <a:r>
              <a:rPr lang="fr-FR" sz="2800" b="1" spc="-1" dirty="0">
                <a:solidFill>
                  <a:srgbClr val="000000"/>
                </a:solidFill>
                <a:latin typeface="Calibri"/>
                <a:ea typeface="Microsoft YaHei"/>
              </a:rPr>
              <a:t>Nems x4					3 €</a:t>
            </a:r>
            <a:endParaRPr lang="fr-FR" sz="2800" b="0" strike="noStrike" spc="-1" dirty="0">
              <a:latin typeface="Arial"/>
            </a:endParaRPr>
          </a:p>
          <a:p>
            <a:pPr marL="371475" indent="-371475">
              <a:lnSpc>
                <a:spcPct val="100000"/>
              </a:lnSpc>
              <a:spcBef>
                <a:spcPts val="1451"/>
              </a:spcBef>
              <a:spcAft>
                <a:spcPts val="1451"/>
              </a:spcAft>
              <a:buFont typeface="Wingdings" panose="05000000000000000000" pitchFamily="2" charset="2"/>
              <a:buChar char="µ"/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Chips 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			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1,50 €</a:t>
            </a:r>
            <a:endParaRPr lang="fr-FR" sz="1100" b="1" spc="-1" dirty="0">
              <a:solidFill>
                <a:srgbClr val="000000"/>
              </a:solidFill>
              <a:latin typeface="Calibri"/>
              <a:ea typeface="Microsoft YaHei"/>
            </a:endParaRPr>
          </a:p>
        </p:txBody>
      </p:sp>
      <p:sp>
        <p:nvSpPr>
          <p:cNvPr id="94" name="Line 3"/>
          <p:cNvSpPr/>
          <p:nvPr/>
        </p:nvSpPr>
        <p:spPr>
          <a:xfrm>
            <a:off x="3025817" y="5878622"/>
            <a:ext cx="150804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FBCE8-457F-D68E-8F08-76E721C9ADE3}"/>
              </a:ext>
            </a:extLst>
          </p:cNvPr>
          <p:cNvSpPr/>
          <p:nvPr/>
        </p:nvSpPr>
        <p:spPr>
          <a:xfrm>
            <a:off x="324" y="0"/>
            <a:ext cx="7559675" cy="669604"/>
          </a:xfrm>
          <a:prstGeom prst="rect">
            <a:avLst/>
          </a:prstGeom>
          <a:solidFill>
            <a:srgbClr val="3B2C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D996B5-5F7B-CFCD-F338-A5C02BE5DC96}"/>
              </a:ext>
            </a:extLst>
          </p:cNvPr>
          <p:cNvSpPr txBox="1"/>
          <p:nvPr/>
        </p:nvSpPr>
        <p:spPr>
          <a:xfrm>
            <a:off x="215675" y="40592"/>
            <a:ext cx="252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SALÉ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E166F9-8507-5F77-D3E4-1DC9A8FF2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8"/>
          <a:stretch/>
        </p:blipFill>
        <p:spPr>
          <a:xfrm>
            <a:off x="2758909" y="-37787"/>
            <a:ext cx="2037118" cy="1384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32000" y="1591080"/>
            <a:ext cx="6768000" cy="77670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tile/>
          </a:blipFill>
          <a:ln w="57240">
            <a:solidFill>
              <a:srgbClr val="2F559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µ"/>
            </a:pPr>
            <a:r>
              <a:rPr lang="fr-FR" sz="2800" b="1" spc="-1" dirty="0">
                <a:solidFill>
                  <a:srgbClr val="000000"/>
                </a:solidFill>
                <a:latin typeface="Calibri"/>
                <a:ea typeface="Microsoft YaHei"/>
              </a:rPr>
              <a:t>Marbré, cake		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1€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µ"/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Flan nature				1,50€</a:t>
            </a:r>
            <a:endParaRPr lang="fr-FR" sz="2800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µ"/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Cookie, donut, beignet		1,50€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µ"/>
            </a:pPr>
            <a:r>
              <a:rPr lang="fr-FR" sz="2800" b="1" spc="-1" dirty="0">
                <a:solidFill>
                  <a:srgbClr val="000000"/>
                </a:solidFill>
                <a:latin typeface="Calibri"/>
                <a:ea typeface="Microsoft YaHei"/>
              </a:rPr>
              <a:t>Muffin					2€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Crêpe sucre, cassonade		2,50€</a:t>
            </a:r>
            <a:endParaRPr lang="fr-FR" sz="2800" b="0" strike="noStrike" spc="-1" dirty="0">
              <a:latin typeface="Arial"/>
            </a:endParaRPr>
          </a:p>
          <a:p>
            <a:pPr marL="444500" indent="-444500">
              <a:lnSpc>
                <a:spcPct val="15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 Crêpe caramel beurre salé 		2,50€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µ"/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Crêpe  Nutella 				2,50€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µ"/>
            </a:pPr>
            <a:endParaRPr lang="fr-FR" sz="2800" spc="-1" dirty="0">
              <a:latin typeface="Arial"/>
            </a:endParaRPr>
          </a:p>
          <a:p>
            <a:pPr marL="444500" indent="-444500">
              <a:lnSpc>
                <a:spcPct val="15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Wingdings"/>
                <a:ea typeface="Microsoft YaHei"/>
              </a:rPr>
              <a:t>	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Barre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Twix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Bounty, KitKat		 1,50€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104" name="Image 103"/>
          <p:cNvPicPr/>
          <p:nvPr/>
        </p:nvPicPr>
        <p:blipFill>
          <a:blip r:embed="rId4"/>
          <a:stretch/>
        </p:blipFill>
        <p:spPr>
          <a:xfrm>
            <a:off x="432000" y="92160"/>
            <a:ext cx="1152000" cy="98784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C89C3F-D5DB-0EFB-6760-4AB6D833F40A}"/>
              </a:ext>
            </a:extLst>
          </p:cNvPr>
          <p:cNvSpPr/>
          <p:nvPr/>
        </p:nvSpPr>
        <p:spPr>
          <a:xfrm>
            <a:off x="324" y="0"/>
            <a:ext cx="7559675" cy="669604"/>
          </a:xfrm>
          <a:prstGeom prst="rect">
            <a:avLst/>
          </a:prstGeom>
          <a:solidFill>
            <a:srgbClr val="3B2C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17D62E-9AD7-585B-377B-43D7C7DE345D}"/>
              </a:ext>
            </a:extLst>
          </p:cNvPr>
          <p:cNvSpPr txBox="1"/>
          <p:nvPr/>
        </p:nvSpPr>
        <p:spPr>
          <a:xfrm>
            <a:off x="160675" y="42414"/>
            <a:ext cx="349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SUCRÉ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D32863E-039C-3881-2BC5-5BF962B9A9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8"/>
          <a:stretch/>
        </p:blipFill>
        <p:spPr>
          <a:xfrm>
            <a:off x="2743199" y="-16197"/>
            <a:ext cx="1819275" cy="12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09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947040" y="2433240"/>
            <a:ext cx="18828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1" name="CustomShape 2"/>
          <p:cNvSpPr/>
          <p:nvPr/>
        </p:nvSpPr>
        <p:spPr>
          <a:xfrm>
            <a:off x="501120" y="9432000"/>
            <a:ext cx="6093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Les tickets non utilisés sont remboursés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32" name="Image 1"/>
          <p:cNvPicPr/>
          <p:nvPr/>
        </p:nvPicPr>
        <p:blipFill>
          <a:blip r:embed="rId3"/>
          <a:stretch/>
        </p:blipFill>
        <p:spPr>
          <a:xfrm>
            <a:off x="347639" y="297807"/>
            <a:ext cx="3065400" cy="165636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317520" y="2001600"/>
            <a:ext cx="158400" cy="167400"/>
          </a:xfrm>
          <a:custGeom>
            <a:avLst/>
            <a:gdLst/>
            <a:ahLst/>
            <a:cxnLst/>
            <a:rect l="l" t="t" r="r" b="b"/>
            <a:pathLst>
              <a:path w="6995" h="20907">
                <a:moveTo>
                  <a:pt x="6995" y="20907"/>
                </a:moveTo>
                <a:close/>
              </a:path>
            </a:pathLst>
          </a:custGeom>
          <a:solidFill>
            <a:srgbClr val="0070C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4" name="CustomShape 4"/>
          <p:cNvSpPr/>
          <p:nvPr/>
        </p:nvSpPr>
        <p:spPr>
          <a:xfrm>
            <a:off x="555480" y="2286000"/>
            <a:ext cx="237960" cy="252720"/>
          </a:xfrm>
          <a:custGeom>
            <a:avLst/>
            <a:gdLst/>
            <a:ahLst/>
            <a:cxnLst/>
            <a:rect l="l" t="t" r="r" b="b"/>
            <a:pathLst>
              <a:path w="6995" h="20907">
                <a:moveTo>
                  <a:pt x="6995" y="20907"/>
                </a:moveTo>
                <a:close/>
              </a:path>
            </a:pathLst>
          </a:custGeom>
          <a:solidFill>
            <a:srgbClr val="0070C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5" name="CustomShape 5"/>
          <p:cNvSpPr/>
          <p:nvPr/>
        </p:nvSpPr>
        <p:spPr>
          <a:xfrm>
            <a:off x="873000" y="2558160"/>
            <a:ext cx="317160" cy="336240"/>
          </a:xfrm>
          <a:custGeom>
            <a:avLst/>
            <a:gdLst/>
            <a:ahLst/>
            <a:cxnLst/>
            <a:rect l="l" t="t" r="r" b="b"/>
            <a:pathLst>
              <a:path w="6995" h="20907">
                <a:moveTo>
                  <a:pt x="6995" y="20907"/>
                </a:moveTo>
                <a:close/>
              </a:path>
            </a:pathLst>
          </a:custGeom>
          <a:solidFill>
            <a:srgbClr val="0070C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6" name="CustomShape 6"/>
          <p:cNvSpPr/>
          <p:nvPr/>
        </p:nvSpPr>
        <p:spPr>
          <a:xfrm>
            <a:off x="446400" y="2669040"/>
            <a:ext cx="6666840" cy="2820600"/>
          </a:xfrm>
          <a:custGeom>
            <a:avLst/>
            <a:gdLst/>
            <a:ahLst/>
            <a:cxnLst/>
            <a:rect l="l" t="t" r="r" b="b"/>
            <a:pathLst>
              <a:path w="6995" h="20907">
                <a:moveTo>
                  <a:pt x="6995" y="20907"/>
                </a:moveTo>
                <a:close/>
              </a:path>
            </a:pathLst>
          </a:custGeom>
          <a:solidFill>
            <a:srgbClr val="CFE7F5">
              <a:alpha val="37000"/>
            </a:srgbClr>
          </a:solidFill>
          <a:ln w="76320">
            <a:solidFill>
              <a:srgbClr val="2F559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7" name="CustomShape 7"/>
          <p:cNvSpPr/>
          <p:nvPr/>
        </p:nvSpPr>
        <p:spPr>
          <a:xfrm>
            <a:off x="360000" y="4029480"/>
            <a:ext cx="677628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fr-FR" sz="5400" b="1" strike="noStrike" spc="-1" dirty="0">
                <a:latin typeface="Calibri"/>
              </a:rPr>
              <a:t>PENSEZ </a:t>
            </a:r>
          </a:p>
          <a:p>
            <a:pPr algn="ctr"/>
            <a:r>
              <a:rPr lang="fr-FR" sz="5400" b="1" strike="noStrike" spc="-1" dirty="0">
                <a:latin typeface="Calibri"/>
              </a:rPr>
              <a:t>AUX TICKETS BUVETTE</a:t>
            </a:r>
            <a:endParaRPr lang="fr-FR" sz="5400" b="0" strike="noStrike" spc="-1" dirty="0">
              <a:latin typeface="Arial"/>
            </a:endParaRPr>
          </a:p>
        </p:txBody>
      </p:sp>
      <p:pic>
        <p:nvPicPr>
          <p:cNvPr id="138" name="Image 12"/>
          <p:cNvPicPr/>
          <p:nvPr/>
        </p:nvPicPr>
        <p:blipFill>
          <a:blip r:embed="rId4"/>
          <a:stretch/>
        </p:blipFill>
        <p:spPr>
          <a:xfrm>
            <a:off x="4875505" y="1775700"/>
            <a:ext cx="1666800" cy="1656360"/>
          </a:xfrm>
          <a:prstGeom prst="rect">
            <a:avLst/>
          </a:prstGeom>
          <a:ln>
            <a:noFill/>
          </a:ln>
        </p:spPr>
      </p:pic>
      <p:pic>
        <p:nvPicPr>
          <p:cNvPr id="140" name="Image 13"/>
          <p:cNvPicPr/>
          <p:nvPr/>
        </p:nvPicPr>
        <p:blipFill>
          <a:blip r:embed="rId5"/>
          <a:srcRect t="11660" r="3024" b="12476"/>
          <a:stretch/>
        </p:blipFill>
        <p:spPr>
          <a:xfrm>
            <a:off x="793440" y="6728872"/>
            <a:ext cx="3567960" cy="2245680"/>
          </a:xfrm>
          <a:prstGeom prst="rect">
            <a:avLst/>
          </a:prstGeom>
          <a:ln>
            <a:noFill/>
          </a:ln>
        </p:spPr>
      </p:pic>
      <p:sp>
        <p:nvSpPr>
          <p:cNvPr id="3" name="Vague 2">
            <a:extLst>
              <a:ext uri="{FF2B5EF4-FFF2-40B4-BE49-F238E27FC236}">
                <a16:creationId xmlns:a16="http://schemas.microsoft.com/office/drawing/2014/main" id="{E2949D2B-D231-ED75-BE12-B89A14BF65B7}"/>
              </a:ext>
            </a:extLst>
          </p:cNvPr>
          <p:cNvSpPr/>
          <p:nvPr/>
        </p:nvSpPr>
        <p:spPr>
          <a:xfrm>
            <a:off x="433944" y="2969672"/>
            <a:ext cx="6666840" cy="4041193"/>
          </a:xfrm>
          <a:prstGeom prst="wav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242</Words>
  <Application>Microsoft Office PowerPoint</Application>
  <PresentationFormat>Personnalisé</PresentationFormat>
  <Paragraphs>35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famille beraza</dc:creator>
  <dc:description/>
  <cp:lastModifiedBy>Juliette Beraza</cp:lastModifiedBy>
  <cp:revision>23</cp:revision>
  <cp:lastPrinted>2022-04-22T19:05:22Z</cp:lastPrinted>
  <dcterms:modified xsi:type="dcterms:W3CDTF">2024-05-31T14:03:25Z</dcterms:modified>
  <dc:language>fr-FR</dc:language>
</cp:coreProperties>
</file>