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通证分配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矿池</c:v>
                </c:pt>
                <c:pt idx="1">
                  <c:v>免费发行</c:v>
                </c:pt>
                <c:pt idx="2">
                  <c:v>研发团队</c:v>
                </c:pt>
                <c:pt idx="3">
                  <c:v>合伙人团队</c:v>
                </c:pt>
                <c:pt idx="4">
                  <c:v>基金会持有</c:v>
                </c:pt>
                <c:pt idx="5">
                  <c:v>糖果派送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70</c:v>
                </c:pt>
                <c:pt idx="1">
                  <c:v>3</c:v>
                </c:pt>
                <c:pt idx="2">
                  <c:v>10</c:v>
                </c:pt>
                <c:pt idx="3">
                  <c:v>7</c:v>
                </c:pt>
                <c:pt idx="4">
                  <c:v>5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2-4ABB-9F68-C4DD6354C87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2DD96-73AE-414A-A61F-3F207F763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39CA88-8495-423B-9C13-2B929DB3F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BAD2B7-6E37-4D70-8B47-AA378C70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31FA-F8C2-47A2-B333-A7391055BB1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5C1BE-387E-4C65-85D9-41BEAE5B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F7C1E-80C5-4128-8DCE-F3C6AF0C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2E4-A85A-4E82-8D57-7724D5432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9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01178-2D7E-4218-9231-564A2187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85E46D-9BF3-43CB-BC4C-F12DF953F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D10B4-C86B-48F2-A536-83EAD42A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31FA-F8C2-47A2-B333-A7391055BB1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89FDF-EDCF-417A-AF88-A36FC4AE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E481C-8430-4B56-9AF4-9B06B89D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2E4-A85A-4E82-8D57-7724D5432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83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D91C6D-F9E2-4A80-8F19-6A54AAEA6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8BD2CB-A555-4EE8-A05B-5C597527B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EA132-863C-4EA3-BFAE-895EFDCC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31FA-F8C2-47A2-B333-A7391055BB1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E87CD-B384-4734-96E7-F55FC779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697CB-AEA9-4652-8837-372D16FF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2E4-A85A-4E82-8D57-7724D5432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FE373-E838-490C-9212-8222FFE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5D9E6-06ED-4617-9990-57B6CB1A8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DE992-C1B2-466F-BEB1-4B5D7178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31FA-F8C2-47A2-B333-A7391055BB1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6C06C-A608-4DD4-AEE6-2B1E5966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58DCB-0A06-4305-8D69-1050BF42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2E4-A85A-4E82-8D57-7724D5432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53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021A7-68D2-482D-93AF-25DB9807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16D96-69EB-4564-8AE6-6A98B77A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7E322-4E0F-465A-B8B0-3F8496B3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31FA-F8C2-47A2-B333-A7391055BB1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BD1F9-0EEE-4C78-A5C3-F520B874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A4838-CF4E-4AF7-910F-AEF50DE7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2E4-A85A-4E82-8D57-7724D5432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37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DF859-3839-4907-84C1-91AE28E2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CED36-B4ED-4214-B265-A4F790012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C77E52-127E-440D-92CA-E4D3884E1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266664-D891-45F7-B3D1-CC6AEF63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31FA-F8C2-47A2-B333-A7391055BB1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79025-03DF-4C0D-B688-A0315AB0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E86158-4643-4155-B5BA-10CB7AB4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2E4-A85A-4E82-8D57-7724D5432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1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DCB25-4393-40B0-A62B-A884DBEC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A59305-714B-410B-9E98-F21600115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689C2-7530-4F7C-AA70-02DBD130E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E15350-2135-4A18-AF3E-93425C33A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A3D51B-3D02-4DDB-82CC-2AE552C1F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D3D255-D312-4D9B-89DA-9EFE25E1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31FA-F8C2-47A2-B333-A7391055BB1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E40492-B847-45C1-B2A7-8719C358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29FFD1-8A8C-4280-AC07-43D6D5A7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2E4-A85A-4E82-8D57-7724D5432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03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25AC3-1359-4DF8-ADAB-8960CF34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FC5F86-F852-4C1D-98DF-BDEF02E2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31FA-F8C2-47A2-B333-A7391055BB1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5B2F4C-7460-4D17-88D8-5C29EA83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E69610-6DCE-41D2-A3D9-83F675F3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2E4-A85A-4E82-8D57-7724D5432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1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9FC675-0537-450F-B393-522E6FEB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31FA-F8C2-47A2-B333-A7391055BB1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5280FC-FA25-4A8C-8146-69AA7F88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3CC2E2-3FF9-47CE-9230-621B55CE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2E4-A85A-4E82-8D57-7724D5432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96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057F8-4BC0-4BBC-B3BC-D8C28D61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E99E0-2702-47F5-B78A-49E9AA34F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156A5C-015F-451C-92C2-D81F16B52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CDC71-2D95-438B-8C36-32E0463B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31FA-F8C2-47A2-B333-A7391055BB1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3A82E-9B75-442F-B44D-72DC1210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4C679C-631C-4B75-BE06-6FC247CB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2E4-A85A-4E82-8D57-7724D5432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54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8234B-C8A3-427B-830D-46086BA2F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410203-B312-4ADC-BB3C-0B3D404D4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526816-203D-43EE-9CDC-9C9BD8D68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F4297C-1E2F-43A2-B85C-C577DF18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31FA-F8C2-47A2-B333-A7391055BB1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01BCE1-8313-4055-A74F-C44840CD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70FE8A-2244-420F-B154-82A3E64C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A52E4-A85A-4E82-8D57-7724D5432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7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543C83-6BDA-4B6C-92E2-1C045F98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7F0F2C-1786-42F8-A5BA-CC0BFE9B9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BFEA1F-8736-4E13-B154-05BC41DF6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31FA-F8C2-47A2-B333-A7391055BB12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9DB85-DAF9-4E4E-BF94-AAC1EC991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72A79-1589-4DA9-8B15-BACECA8FB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52E4-A85A-4E82-8D57-7724D5432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0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457176F5-681D-4F70-9576-0E2B1BA30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769794"/>
              </p:ext>
            </p:extLst>
          </p:nvPr>
        </p:nvGraphicFramePr>
        <p:xfrm>
          <a:off x="2153920" y="1141671"/>
          <a:ext cx="8134183" cy="4574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517">
                  <a:extLst>
                    <a:ext uri="{9D8B030D-6E8A-4147-A177-3AD203B41FA5}">
                      <a16:colId xmlns:a16="http://schemas.microsoft.com/office/drawing/2014/main" val="11235672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71750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82019583"/>
                    </a:ext>
                  </a:extLst>
                </a:gridCol>
              </a:tblGrid>
              <a:tr h="482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spoc</a:t>
                      </a:r>
                      <a:r>
                        <a:rPr lang="zh-CN" altLang="en-US" sz="2400" dirty="0"/>
                        <a:t>通证分配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 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 释放规则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685449"/>
                  </a:ext>
                </a:extLst>
              </a:tr>
              <a:tr h="50773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发行总量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692366"/>
                  </a:ext>
                </a:extLst>
              </a:tr>
              <a:tr h="50773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免费发行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在运营前期免费发行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30176"/>
                  </a:ext>
                </a:extLst>
              </a:tr>
              <a:tr h="5950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矿池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2.1</a:t>
                      </a:r>
                      <a:r>
                        <a:rPr lang="zh-CN" altLang="en-US" dirty="0"/>
                        <a:t>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根据算法云端存储挖矿产得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145329"/>
                  </a:ext>
                </a:extLst>
              </a:tr>
              <a:tr h="64891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研发团队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3000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锁仓存在，每年释放不超过</a:t>
                      </a:r>
                      <a:r>
                        <a:rPr lang="en-US" altLang="zh-CN" dirty="0"/>
                        <a:t>25%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83313"/>
                  </a:ext>
                </a:extLst>
              </a:tr>
              <a:tr h="595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spoc</a:t>
                      </a:r>
                      <a:r>
                        <a:rPr lang="zh-CN" altLang="en-US" dirty="0"/>
                        <a:t>基金会持有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1500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锁仓存在，每年释放不超过</a:t>
                      </a:r>
                      <a:r>
                        <a:rPr lang="en-US" altLang="zh-CN"/>
                        <a:t>25%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75521"/>
                  </a:ext>
                </a:extLst>
              </a:tr>
              <a:tr h="50773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全球合伙人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2100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按业绩分批次奖励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053659"/>
                  </a:ext>
                </a:extLst>
              </a:tr>
              <a:tr h="5950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糖果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1500</a:t>
                      </a:r>
                      <a:r>
                        <a:rPr lang="zh-CN" altLang="en-US" dirty="0"/>
                        <a:t>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根据市场在不同活动中发放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73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29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7EC8A0E6-CA4D-450E-93AE-512991CB6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280170"/>
              </p:ext>
            </p:extLst>
          </p:nvPr>
        </p:nvGraphicFramePr>
        <p:xfrm>
          <a:off x="111760" y="802640"/>
          <a:ext cx="11242040" cy="5374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413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84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Eva Lune</dc:creator>
  <cp:lastModifiedBy>Eva Lune</cp:lastModifiedBy>
  <cp:revision>4</cp:revision>
  <dcterms:created xsi:type="dcterms:W3CDTF">2019-09-23T04:17:07Z</dcterms:created>
  <dcterms:modified xsi:type="dcterms:W3CDTF">2019-09-23T04:38:31Z</dcterms:modified>
</cp:coreProperties>
</file>