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79" r:id="rId3"/>
    <p:sldId id="280" r:id="rId4"/>
    <p:sldId id="281" r:id="rId5"/>
    <p:sldId id="283" r:id="rId6"/>
    <p:sldId id="284" r:id="rId7"/>
    <p:sldId id="285" r:id="rId8"/>
    <p:sldId id="286"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CC0000"/>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63"/>
    <p:restoredTop sz="94660"/>
  </p:normalViewPr>
  <p:slideViewPr>
    <p:cSldViewPr showGuides="1">
      <p:cViewPr varScale="1">
        <p:scale>
          <a:sx n="70" d="100"/>
          <a:sy n="70" d="100"/>
        </p:scale>
        <p:origin x="1110" y="66"/>
      </p:cViewPr>
      <p:guideLst>
        <p:guide orient="horz" pos="2148"/>
        <p:guide pos="2773"/>
      </p:guideLst>
    </p:cSldViewPr>
  </p:slideViewPr>
  <p:outlineViewPr>
    <p:cViewPr>
      <p:scale>
        <a:sx n="33" d="100"/>
        <a:sy n="33" d="100"/>
      </p:scale>
      <p:origin x="0" y="0"/>
    </p:cViewPr>
  </p:outlin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3076"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p>
            <a:pPr lvl="0" algn="r" eaLnBrk="1" hangingPunct="1">
              <a:buFont typeface="Arial" panose="020B0604020202020204" pitchFamily="34" charset="0"/>
              <a:buNone/>
            </a:pPr>
            <a:fld id="{9A0DB2DC-4C9A-4742-B13C-FB6460FD3503}" type="slidenum">
              <a:rPr lang="en-US" altLang="en-US" sz="1200" dirty="0">
                <a:latin typeface="Arial" panose="020B0604020202020204" pitchFamily="34" charset="0"/>
              </a:rPr>
            </a:fld>
            <a:endParaRPr lang="en-US" altLang="en-US"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1" Type="http://schemas.microsoft.com/office/2007/relationships/hdphoto" Target="../media/image2.wdp"/><Relationship Id="rId20" Type="http://schemas.openxmlformats.org/officeDocument/2006/relationships/image" Target="../media/image1.png"/><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6" Type="http://schemas.microsoft.com/office/2007/relationships/hdphoto" Target="../media/image2.wdp"/><Relationship Id="rId15" Type="http://schemas.openxmlformats.org/officeDocument/2006/relationships/image" Target="../media/image1.png"/><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7" Type="http://schemas.microsoft.com/office/2007/relationships/hdphoto" Target="../media/image2.wdp"/><Relationship Id="rId16" Type="http://schemas.openxmlformats.org/officeDocument/2006/relationships/image" Target="../media/image1.png"/><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任意多边形 45"/>
          <p:cNvSpPr/>
          <p:nvPr>
            <p:custDataLst>
              <p:tags r:id="rId2"/>
            </p:custDataLst>
          </p:nvPr>
        </p:nvSpPr>
        <p:spPr>
          <a:xfrm rot="746688">
            <a:off x="4120754"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3"/>
            </p:custDataLst>
          </p:nvPr>
        </p:nvSpPr>
        <p:spPr>
          <a:xfrm>
            <a:off x="0" y="439737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7" name="组合 14"/>
          <p:cNvGrpSpPr/>
          <p:nvPr>
            <p:custDataLst>
              <p:tags r:id="rId4"/>
            </p:custDataLst>
          </p:nvPr>
        </p:nvGrpSpPr>
        <p:grpSpPr bwMode="auto">
          <a:xfrm>
            <a:off x="971550" y="1522413"/>
            <a:ext cx="236935" cy="315912"/>
            <a:chOff x="1772042" y="1225638"/>
            <a:chExt cx="316282" cy="316282"/>
          </a:xfrm>
        </p:grpSpPr>
        <p:cxnSp>
          <p:nvCxnSpPr>
            <p:cNvPr id="8" name="直接连接符 7"/>
            <p:cNvCxnSpPr/>
            <p:nvPr>
              <p:custDataLst>
                <p:tags r:id="rId5"/>
              </p:custDataLst>
            </p:nvPr>
          </p:nvCxnSpPr>
          <p:spPr>
            <a:xfrm flipH="1">
              <a:off x="1772042" y="1384574"/>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6"/>
              </p:custDataLst>
            </p:nvPr>
          </p:nvCxnSpPr>
          <p:spPr>
            <a:xfrm rot="5400000" flipH="1">
              <a:off x="1772836" y="1383779"/>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任意多边形 12"/>
          <p:cNvSpPr/>
          <p:nvPr>
            <p:custDataLst>
              <p:tags r:id="rId7"/>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8"/>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3" name="等腰三角形 12"/>
          <p:cNvSpPr/>
          <p:nvPr>
            <p:custDataLst>
              <p:tags r:id="rId9"/>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4" name="等腰三角形 13"/>
          <p:cNvSpPr/>
          <p:nvPr>
            <p:custDataLst>
              <p:tags r:id="rId10"/>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5" name="任意多边形 46"/>
          <p:cNvSpPr/>
          <p:nvPr>
            <p:custDataLst>
              <p:tags r:id="rId11"/>
            </p:custDataLst>
          </p:nvPr>
        </p:nvSpPr>
        <p:spPr>
          <a:xfrm rot="746688">
            <a:off x="4504135"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6" name="等腰三角形 24"/>
          <p:cNvSpPr/>
          <p:nvPr>
            <p:custDataLst>
              <p:tags r:id="rId12"/>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cxnSp>
        <p:nvCxnSpPr>
          <p:cNvPr id="18" name="直接连接符 17"/>
          <p:cNvCxnSpPr/>
          <p:nvPr>
            <p:custDataLst>
              <p:tags r:id="rId13"/>
            </p:custDataLst>
          </p:nvPr>
        </p:nvCxnSpPr>
        <p:spPr>
          <a:xfrm>
            <a:off x="1019209" y="4795838"/>
            <a:ext cx="44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14"/>
            </p:custDataLst>
          </p:nvPr>
        </p:nvSpPr>
        <p:spPr>
          <a:xfrm>
            <a:off x="899099" y="2009457"/>
            <a:ext cx="4682792" cy="1198800"/>
          </a:xfrm>
        </p:spPr>
        <p:txBody>
          <a:bodyPr anchor="ctr">
            <a:normAutofit/>
          </a:bodyPr>
          <a:lstStyle>
            <a:lvl1pPr algn="l">
              <a:defRPr sz="4500" spc="600">
                <a:solidFill>
                  <a:schemeClr val="tx1"/>
                </a:solidFill>
              </a:defRPr>
            </a:lvl1pPr>
          </a:lstStyle>
          <a:p>
            <a:r>
              <a:rPr lang="zh-CN" altLang="en-US" noProof="1"/>
              <a:t>编辑标题</a:t>
            </a:r>
            <a:endParaRPr lang="zh-CN" altLang="en-US" noProof="1"/>
          </a:p>
        </p:txBody>
      </p:sp>
      <p:sp>
        <p:nvSpPr>
          <p:cNvPr id="3" name="副标题 2"/>
          <p:cNvSpPr>
            <a:spLocks noGrp="1"/>
          </p:cNvSpPr>
          <p:nvPr>
            <p:ph type="subTitle" idx="1" hasCustomPrompt="1"/>
            <p:custDataLst>
              <p:tags r:id="rId15"/>
            </p:custDataLst>
          </p:nvPr>
        </p:nvSpPr>
        <p:spPr>
          <a:xfrm>
            <a:off x="899160" y="3313163"/>
            <a:ext cx="2556510" cy="1379855"/>
          </a:xfrm>
        </p:spPr>
        <p:txBody>
          <a:bodyPr>
            <a:noAutofit/>
          </a:bodyPr>
          <a:lstStyle>
            <a:lvl1pPr marL="0" indent="0" algn="l">
              <a:lnSpc>
                <a:spcPct val="100000"/>
              </a:lnSpc>
              <a:spcAft>
                <a:spcPts val="0"/>
              </a:spcAft>
              <a:buNone/>
              <a:defRPr sz="3000" b="1" i="1" spc="300" baseline="0">
                <a:solidFill>
                  <a:schemeClr val="tx1"/>
                </a:solidFill>
                <a:latin typeface="+mj-ea"/>
                <a:ea typeface="+mj-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编辑副标题</a:t>
            </a:r>
            <a:endParaRPr lang="zh-CN" altLang="en-US" noProof="1"/>
          </a:p>
        </p:txBody>
      </p:sp>
      <p:sp>
        <p:nvSpPr>
          <p:cNvPr id="19" name="日期占位符 15"/>
          <p:cNvSpPr>
            <a:spLocks noGrp="1"/>
          </p:cNvSpPr>
          <p:nvPr>
            <p:ph type="dt" sz="half" idx="15"/>
            <p:custDataLst>
              <p:tags r:id="rId16"/>
            </p:custDataLst>
          </p:nvPr>
        </p:nvSpPr>
        <p:spPr/>
        <p:txBody>
          <a:bodyPr/>
          <a:lstStyle>
            <a:lvl1pPr>
              <a:defRPr/>
            </a:lvl1pPr>
          </a:lstStyle>
          <a:p>
            <a:fld id="{760FBDFE-C587-4B4C-A407-44438C67B59E}" type="datetimeFigureOut">
              <a:rPr lang="zh-CN" altLang="en-US"/>
            </a:fld>
            <a:endParaRPr lang="zh-CN" altLang="en-US"/>
          </a:p>
        </p:txBody>
      </p:sp>
      <p:sp>
        <p:nvSpPr>
          <p:cNvPr id="20" name="页脚占位符 16"/>
          <p:cNvSpPr>
            <a:spLocks noGrp="1"/>
          </p:cNvSpPr>
          <p:nvPr>
            <p:ph type="ftr" sz="quarter" idx="16"/>
            <p:custDataLst>
              <p:tags r:id="rId17"/>
            </p:custDataLst>
          </p:nvPr>
        </p:nvSpPr>
        <p:spPr/>
        <p:txBody>
          <a:bodyPr/>
          <a:lstStyle>
            <a:lvl1pPr>
              <a:defRPr/>
            </a:lvl1pPr>
          </a:lstStyle>
          <a:p>
            <a:endParaRPr lang="zh-CN" altLang="en-US"/>
          </a:p>
        </p:txBody>
      </p:sp>
      <p:sp>
        <p:nvSpPr>
          <p:cNvPr id="21" name="灯片编号占位符 17"/>
          <p:cNvSpPr>
            <a:spLocks noGrp="1"/>
          </p:cNvSpPr>
          <p:nvPr>
            <p:ph type="sldNum" sz="quarter" idx="17"/>
            <p:custDataLst>
              <p:tags r:id="rId18"/>
            </p:custDataLst>
          </p:nvPr>
        </p:nvSpPr>
        <p:spPr/>
        <p:txBody>
          <a:bodyPr/>
          <a:lstStyle>
            <a:lvl1pPr>
              <a:defRPr/>
            </a:lvl1pPr>
          </a:lstStyle>
          <a:p>
            <a:fld id="{458A1F4D-BD6C-4AD0-833B-AFEF3211D9AF}" type="slidenum">
              <a:rPr lang="zh-CN" altLang="en-US"/>
            </a:fld>
            <a:endParaRPr lang="zh-CN" altLang="en-US" dirty="0"/>
          </a:p>
        </p:txBody>
      </p:sp>
      <p:pic>
        <p:nvPicPr>
          <p:cNvPr id="25" name="图片 24"/>
          <p:cNvPicPr>
            <a:picLocks noChangeAspect="1"/>
          </p:cNvPicPr>
          <p:nvPr>
            <p:custDataLst>
              <p:tags r:id="rId19"/>
            </p:custDataLst>
          </p:nvPr>
        </p:nvPicPr>
        <p:blipFill>
          <a:blip r:embed="rId20" cstate="email">
            <a:extLst>
              <a:ext uri="{BEBA8EAE-BF5A-486C-A8C5-ECC9F3942E4B}">
                <a14:imgProps xmlns:a14="http://schemas.microsoft.com/office/drawing/2010/main">
                  <a14:imgLayer r:embed="rId21">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502448" y="952508"/>
            <a:ext cx="8139178" cy="5388907"/>
          </a:xfrm>
        </p:spPr>
        <p:txBody>
          <a:bodyPr/>
          <a:lstStyle>
            <a:lvl1pPr>
              <a:defRPr/>
            </a:lvl1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fld id="{533AF71B-F04C-4371-B519-F65995945D26}" type="slidenum">
              <a:rPr lang="zh-CN" altLang="en-US"/>
            </a:fld>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等腰三角形 2"/>
          <p:cNvSpPr/>
          <p:nvPr>
            <p:custDataLst>
              <p:tags r:id="rId2"/>
            </p:custDataLst>
          </p:nvPr>
        </p:nvSpPr>
        <p:spPr>
          <a:xfrm flipH="1">
            <a:off x="8391525" y="440372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5"/>
          <p:cNvSpPr/>
          <p:nvPr>
            <p:custDataLst>
              <p:tags r:id="rId3"/>
            </p:custDataLst>
          </p:nvPr>
        </p:nvSpPr>
        <p:spPr>
          <a:xfrm rot="20853312" flipH="1">
            <a:off x="2803922"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12"/>
          <p:cNvSpPr/>
          <p:nvPr>
            <p:custDataLst>
              <p:tags r:id="rId4"/>
            </p:custDataLst>
          </p:nvPr>
        </p:nvSpPr>
        <p:spPr>
          <a:xfrm flipH="1">
            <a:off x="0"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5"/>
            </p:custDataLst>
          </p:nvPr>
        </p:nvSpPr>
        <p:spPr>
          <a:xfrm rot="10800000" flipH="1">
            <a:off x="0"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6"/>
            </p:custDataLst>
          </p:nvPr>
        </p:nvSpPr>
        <p:spPr>
          <a:xfrm rot="10800000" flipH="1">
            <a:off x="2721059" y="647700"/>
            <a:ext cx="1127522"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7"/>
          <p:cNvSpPr/>
          <p:nvPr>
            <p:custDataLst>
              <p:tags r:id="rId7"/>
            </p:custDataLst>
          </p:nvPr>
        </p:nvSpPr>
        <p:spPr>
          <a:xfrm rot="10800000" flipH="1">
            <a:off x="2445977" y="0"/>
            <a:ext cx="1127522"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46"/>
          <p:cNvSpPr/>
          <p:nvPr>
            <p:custDataLst>
              <p:tags r:id="rId8"/>
            </p:custDataLst>
          </p:nvPr>
        </p:nvSpPr>
        <p:spPr>
          <a:xfrm rot="20853312" flipH="1">
            <a:off x="3661172"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9"/>
            </p:custDataLst>
          </p:nvPr>
        </p:nvSpPr>
        <p:spPr>
          <a:xfrm rot="10800000" flipH="1">
            <a:off x="721519"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2" name="标题 1"/>
          <p:cNvSpPr>
            <a:spLocks noGrp="1"/>
          </p:cNvSpPr>
          <p:nvPr>
            <p:ph type="title" hasCustomPrompt="1"/>
            <p:custDataLst>
              <p:tags r:id="rId10"/>
            </p:custDataLst>
          </p:nvPr>
        </p:nvSpPr>
        <p:spPr>
          <a:xfrm>
            <a:off x="4243140" y="2420938"/>
            <a:ext cx="4212089" cy="2016125"/>
          </a:xfrm>
        </p:spPr>
        <p:txBody>
          <a:bodyPr anchor="ctr">
            <a:normAutofit/>
          </a:bodyPr>
          <a:lstStyle>
            <a:lvl1pPr algn="ctr">
              <a:defRPr sz="6000" spc="600"/>
            </a:lvl1pPr>
          </a:lstStyle>
          <a:p>
            <a:r>
              <a:rPr lang="zh-CN" altLang="en-US" noProof="1"/>
              <a:t>编辑标题</a:t>
            </a:r>
            <a:endParaRPr lang="zh-CN" altLang="en-US" noProof="1"/>
          </a:p>
        </p:txBody>
      </p:sp>
      <p:sp>
        <p:nvSpPr>
          <p:cNvPr id="12" name="日期占位符 2"/>
          <p:cNvSpPr>
            <a:spLocks noGrp="1"/>
          </p:cNvSpPr>
          <p:nvPr>
            <p:ph type="dt" sz="half" idx="10"/>
            <p:custDataLst>
              <p:tags r:id="rId11"/>
            </p:custDataLst>
          </p:nvPr>
        </p:nvSpPr>
        <p:spPr/>
        <p:txBody>
          <a:bodyPr/>
          <a:lstStyle>
            <a:lvl1pPr>
              <a:defRPr/>
            </a:lvl1pPr>
          </a:lstStyle>
          <a:p>
            <a:fld id="{760FBDFE-C587-4B4C-A407-44438C67B59E}" type="datetimeFigureOut">
              <a:rPr lang="zh-CN" altLang="en-US"/>
            </a:fld>
            <a:endParaRPr lang="zh-CN" altLang="en-US"/>
          </a:p>
        </p:txBody>
      </p:sp>
      <p:sp>
        <p:nvSpPr>
          <p:cNvPr id="13" name="页脚占位符 3"/>
          <p:cNvSpPr>
            <a:spLocks noGrp="1"/>
          </p:cNvSpPr>
          <p:nvPr>
            <p:ph type="ftr" sz="quarter" idx="11"/>
            <p:custDataLst>
              <p:tags r:id="rId12"/>
            </p:custDataLst>
          </p:nvPr>
        </p:nvSpPr>
        <p:spPr/>
        <p:txBody>
          <a:bodyPr/>
          <a:lstStyle>
            <a:lvl1pPr>
              <a:defRPr/>
            </a:lvl1pPr>
          </a:lstStyle>
          <a:p>
            <a:endParaRPr lang="zh-CN" altLang="en-US"/>
          </a:p>
        </p:txBody>
      </p:sp>
      <p:sp>
        <p:nvSpPr>
          <p:cNvPr id="14" name="灯片编号占位符 4"/>
          <p:cNvSpPr>
            <a:spLocks noGrp="1"/>
          </p:cNvSpPr>
          <p:nvPr>
            <p:ph type="sldNum" sz="quarter" idx="12"/>
            <p:custDataLst>
              <p:tags r:id="rId13"/>
            </p:custDataLst>
          </p:nvPr>
        </p:nvSpPr>
        <p:spPr/>
        <p:txBody>
          <a:bodyPr/>
          <a:lstStyle>
            <a:lvl1pPr>
              <a:defRPr/>
            </a:lvl1pPr>
          </a:lstStyle>
          <a:p>
            <a:fld id="{26F48EE0-4ABF-491F-B0BA-FE21D3D573F9}" type="slidenum">
              <a:rPr lang="zh-CN" altLang="en-US"/>
            </a:fld>
            <a:endParaRPr lang="zh-CN" altLang="en-US"/>
          </a:p>
        </p:txBody>
      </p:sp>
      <p:pic>
        <p:nvPicPr>
          <p:cNvPr id="16" name="图片 15"/>
          <p:cNvPicPr>
            <a:picLocks noChangeAspect="1"/>
          </p:cNvPicPr>
          <p:nvPr>
            <p:custDataLst>
              <p:tags r:id="rId14"/>
            </p:custDataLst>
          </p:nvPr>
        </p:nvPicPr>
        <p:blipFill>
          <a:blip r:embed="rId15" cstate="email">
            <a:extLst>
              <a:ext uri="{BEBA8EAE-BF5A-486C-A8C5-ECC9F3942E4B}">
                <a14:imgProps xmlns:a14="http://schemas.microsoft.com/office/drawing/2010/main">
                  <a14:imgLayer r:embed="rId16">
                    <a14:imgEffect>
                      <a14:colorTemperature colorTemp="4700"/>
                    </a14:imgEffect>
                  </a14:imgLayer>
                </a14:imgProps>
              </a:ext>
            </a:extLst>
          </a:blip>
          <a:srcRect/>
          <a:stretch>
            <a:fillRect/>
          </a:stretch>
        </p:blipFill>
        <p:spPr>
          <a:xfrm rot="10800000" flipV="1">
            <a:off x="291439"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任意多边形 46"/>
          <p:cNvSpPr/>
          <p:nvPr>
            <p:custDataLst>
              <p:tags r:id="rId2"/>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3"/>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任意多边形 46"/>
          <p:cNvSpPr/>
          <p:nvPr>
            <p:custDataLst>
              <p:tags r:id="rId4"/>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任意多边形 46"/>
          <p:cNvSpPr/>
          <p:nvPr>
            <p:custDataLst>
              <p:tags r:id="rId5"/>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任意多边形: 形状 7"/>
          <p:cNvSpPr/>
          <p:nvPr>
            <p:custDataLst>
              <p:tags r:id="rId6"/>
            </p:custDataLst>
          </p:nvPr>
        </p:nvSpPr>
        <p:spPr>
          <a:xfrm>
            <a:off x="8230791" y="0"/>
            <a:ext cx="913209" cy="2540000"/>
          </a:xfrm>
          <a:custGeom>
            <a:avLst/>
            <a:gdLst>
              <a:gd name="connsiteX0" fmla="*/ 0 w 1218152"/>
              <a:gd name="connsiteY0" fmla="*/ 0 h 2539914"/>
              <a:gd name="connsiteX1" fmla="*/ 1218152 w 1218152"/>
              <a:gd name="connsiteY1" fmla="*/ 0 h 2539914"/>
              <a:gd name="connsiteX2" fmla="*/ 1218152 w 1218152"/>
              <a:gd name="connsiteY2" fmla="*/ 2539914 h 2539914"/>
            </a:gdLst>
            <a:ahLst/>
            <a:cxnLst>
              <a:cxn ang="0">
                <a:pos x="connsiteX0" y="connsiteY0"/>
              </a:cxn>
              <a:cxn ang="0">
                <a:pos x="connsiteX1" y="connsiteY1"/>
              </a:cxn>
              <a:cxn ang="0">
                <a:pos x="connsiteX2" y="connsiteY2"/>
              </a:cxn>
            </a:cxnLst>
            <a:rect l="l" t="t" r="r" b="b"/>
            <a:pathLst>
              <a:path w="1218152" h="2539914">
                <a:moveTo>
                  <a:pt x="0" y="0"/>
                </a:moveTo>
                <a:lnTo>
                  <a:pt x="1218152" y="0"/>
                </a:lnTo>
                <a:lnTo>
                  <a:pt x="1218152" y="25399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形状 8"/>
          <p:cNvSpPr/>
          <p:nvPr>
            <p:custDataLst>
              <p:tags r:id="rId7"/>
            </p:custDataLst>
          </p:nvPr>
        </p:nvSpPr>
        <p:spPr>
          <a:xfrm rot="10800000">
            <a:off x="8759429" y="0"/>
            <a:ext cx="384572" cy="1141413"/>
          </a:xfrm>
          <a:custGeom>
            <a:avLst/>
            <a:gdLst>
              <a:gd name="connsiteX0" fmla="*/ 512148 w 512148"/>
              <a:gd name="connsiteY0" fmla="*/ 1140923 h 1140923"/>
              <a:gd name="connsiteX1" fmla="*/ 0 w 512148"/>
              <a:gd name="connsiteY1" fmla="*/ 1140923 h 1140923"/>
              <a:gd name="connsiteX2" fmla="*/ 0 w 512148"/>
              <a:gd name="connsiteY2" fmla="*/ 0 h 1140923"/>
            </a:gdLst>
            <a:ahLst/>
            <a:cxnLst>
              <a:cxn ang="0">
                <a:pos x="connsiteX0" y="connsiteY0"/>
              </a:cxn>
              <a:cxn ang="0">
                <a:pos x="connsiteX1" y="connsiteY1"/>
              </a:cxn>
              <a:cxn ang="0">
                <a:pos x="connsiteX2" y="connsiteY2"/>
              </a:cxn>
            </a:cxnLst>
            <a:rect l="l" t="t" r="r" b="b"/>
            <a:pathLst>
              <a:path w="512148" h="1140923">
                <a:moveTo>
                  <a:pt x="512148" y="1140923"/>
                </a:moveTo>
                <a:lnTo>
                  <a:pt x="0" y="114092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8"/>
            </p:custDataLst>
          </p:nvPr>
        </p:nvSpPr>
        <p:spPr>
          <a:xfrm rot="10800000">
            <a:off x="8540354" y="863600"/>
            <a:ext cx="507206" cy="674688"/>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1" name="等腰三角形 6"/>
          <p:cNvSpPr/>
          <p:nvPr>
            <p:custDataLst>
              <p:tags r:id="rId9"/>
            </p:custDataLst>
          </p:nvPr>
        </p:nvSpPr>
        <p:spPr>
          <a:xfrm>
            <a:off x="0" y="5688013"/>
            <a:ext cx="360760" cy="1179512"/>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10"/>
            </p:custDataLst>
          </p:nvPr>
        </p:nvSpPr>
        <p:spPr>
          <a:xfrm>
            <a:off x="294085" y="5200650"/>
            <a:ext cx="507206" cy="16573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solidFill>
                <a:schemeClr val="tx1">
                  <a:lumMod val="85000"/>
                  <a:lumOff val="15000"/>
                </a:schemeClr>
              </a:solidFill>
            </a:endParaRPr>
          </a:p>
        </p:txBody>
      </p:sp>
      <p:sp>
        <p:nvSpPr>
          <p:cNvPr id="2" name="标题 1"/>
          <p:cNvSpPr>
            <a:spLocks noGrp="1"/>
          </p:cNvSpPr>
          <p:nvPr>
            <p:ph type="title"/>
            <p:custDataLst>
              <p:tags r:id="rId11"/>
            </p:custDataLst>
          </p:nvPr>
        </p:nvSpPr>
        <p:spPr>
          <a:xfrm>
            <a:off x="467916" y="406800"/>
            <a:ext cx="8208169" cy="863601"/>
          </a:xfrm>
        </p:spPr>
        <p:txBody>
          <a:bodyPr>
            <a:normAutofit/>
          </a:bodyPr>
          <a:lstStyle>
            <a:lvl1pPr>
              <a:defRPr sz="2100"/>
            </a:lvl1pPr>
          </a:lstStyle>
          <a:p>
            <a:r>
              <a:rPr lang="zh-CN" altLang="en-US" noProof="1"/>
              <a:t>单击此处编辑母版标题样式</a:t>
            </a:r>
            <a:endParaRPr lang="zh-CN" altLang="en-US" noProof="1"/>
          </a:p>
        </p:txBody>
      </p:sp>
      <p:sp>
        <p:nvSpPr>
          <p:cNvPr id="3" name="内容占位符 2"/>
          <p:cNvSpPr>
            <a:spLocks noGrp="1"/>
          </p:cNvSpPr>
          <p:nvPr>
            <p:ph idx="1"/>
            <p:custDataLst>
              <p:tags r:id="rId12"/>
            </p:custDataLst>
          </p:nvPr>
        </p:nvSpPr>
        <p:spPr>
          <a:xfrm>
            <a:off x="467916" y="1412875"/>
            <a:ext cx="8208168" cy="4895850"/>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3" name="日期占位符 3"/>
          <p:cNvSpPr>
            <a:spLocks noGrp="1"/>
          </p:cNvSpPr>
          <p:nvPr>
            <p:ph type="dt" sz="half" idx="10"/>
            <p:custDataLst>
              <p:tags r:id="rId13"/>
            </p:custDataLst>
          </p:nvPr>
        </p:nvSpPr>
        <p:spPr/>
        <p:txBody>
          <a:bodyPr/>
          <a:lstStyle>
            <a:lvl1pPr>
              <a:defRPr/>
            </a:lvl1pPr>
          </a:lstStyle>
          <a:p>
            <a:fld id="{760FBDFE-C587-4B4C-A407-44438C67B59E}" type="datetimeFigureOut">
              <a:rPr lang="zh-CN" altLang="en-US"/>
            </a:fld>
            <a:endParaRPr lang="zh-CN" altLang="en-US"/>
          </a:p>
        </p:txBody>
      </p:sp>
      <p:sp>
        <p:nvSpPr>
          <p:cNvPr id="14" name="页脚占位符 4"/>
          <p:cNvSpPr>
            <a:spLocks noGrp="1"/>
          </p:cNvSpPr>
          <p:nvPr>
            <p:ph type="ftr" sz="quarter" idx="11"/>
            <p:custDataLst>
              <p:tags r:id="rId14"/>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5" name="灯片编号占位符 5"/>
          <p:cNvSpPr>
            <a:spLocks noGrp="1"/>
          </p:cNvSpPr>
          <p:nvPr>
            <p:ph type="sldNum" sz="quarter" idx="12"/>
            <p:custDataLst>
              <p:tags r:id="rId15"/>
            </p:custDataLst>
          </p:nvPr>
        </p:nvSpPr>
        <p:spPr/>
        <p:txBody>
          <a:bodyPr/>
          <a:lstStyle>
            <a:lvl1pPr>
              <a:defRPr/>
            </a:lvl1pPr>
          </a:lstStyle>
          <a:p>
            <a:pPr lvl="0" eaLnBrk="1" hangingPunct="1">
              <a:buNone/>
            </a:pPr>
            <a:fld id="{9A0DB2DC-4C9A-4742-B13C-FB6460FD3503}" type="slidenum">
              <a:rPr lang="en-US" altLang="en-US" dirty="0">
                <a:latin typeface="Helvetica" pitchFamily="-128" charset="0"/>
              </a:rPr>
            </a:fld>
            <a:endParaRPr lang="en-US" altLang="en-US" dirty="0">
              <a:latin typeface="Helvetica" pitchFamily="-128"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任意多边形 12"/>
          <p:cNvSpPr/>
          <p:nvPr>
            <p:custDataLst>
              <p:tags r:id="rId2"/>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等腰三角形 4"/>
          <p:cNvSpPr/>
          <p:nvPr>
            <p:custDataLst>
              <p:tags r:id="rId3"/>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4"/>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5"/>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24"/>
          <p:cNvSpPr/>
          <p:nvPr>
            <p:custDataLst>
              <p:tags r:id="rId6"/>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10" name="组合 14"/>
          <p:cNvGrpSpPr/>
          <p:nvPr>
            <p:custDataLst>
              <p:tags r:id="rId7"/>
            </p:custDataLst>
          </p:nvPr>
        </p:nvGrpSpPr>
        <p:grpSpPr bwMode="auto">
          <a:xfrm flipH="1">
            <a:off x="-234553" y="88900"/>
            <a:ext cx="2218135" cy="3230563"/>
            <a:chOff x="-313138" y="88946"/>
            <a:chExt cx="2958463" cy="3230885"/>
          </a:xfrm>
        </p:grpSpPr>
        <p:sp>
          <p:nvSpPr>
            <p:cNvPr id="11" name="任意多边形 45"/>
            <p:cNvSpPr/>
            <p:nvPr>
              <p:custDataLst>
                <p:tags r:id="rId8"/>
              </p:custDataLst>
            </p:nvPr>
          </p:nvSpPr>
          <p:spPr>
            <a:xfrm rot="746688">
              <a:off x="-313138" y="247712"/>
              <a:ext cx="2958463" cy="3072119"/>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任意多边形 46"/>
            <p:cNvSpPr/>
            <p:nvPr>
              <p:custDataLst>
                <p:tags r:id="rId9"/>
              </p:custDataLst>
            </p:nvPr>
          </p:nvSpPr>
          <p:spPr>
            <a:xfrm rot="746688">
              <a:off x="196613" y="88946"/>
              <a:ext cx="1305344" cy="1371737"/>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sp>
        <p:nvSpPr>
          <p:cNvPr id="2" name="标题 1"/>
          <p:cNvSpPr>
            <a:spLocks noGrp="1"/>
          </p:cNvSpPr>
          <p:nvPr>
            <p:ph type="title" hasCustomPrompt="1"/>
            <p:custDataLst>
              <p:tags r:id="rId10"/>
            </p:custDataLst>
          </p:nvPr>
        </p:nvSpPr>
        <p:spPr>
          <a:xfrm>
            <a:off x="1413212" y="3414578"/>
            <a:ext cx="3762851" cy="863174"/>
          </a:xfrm>
        </p:spPr>
        <p:txBody>
          <a:bodyPr anchor="b">
            <a:normAutofit/>
          </a:bodyPr>
          <a:lstStyle>
            <a:lvl1pPr>
              <a:defRPr sz="2700"/>
            </a:lvl1pPr>
          </a:lstStyle>
          <a:p>
            <a:r>
              <a:rPr lang="zh-CN" altLang="en-US" noProof="1"/>
              <a:t>单击此处编辑标题</a:t>
            </a:r>
            <a:endParaRPr lang="zh-CN" altLang="en-US" noProof="1"/>
          </a:p>
        </p:txBody>
      </p:sp>
      <p:sp>
        <p:nvSpPr>
          <p:cNvPr id="3" name="文本占位符 2"/>
          <p:cNvSpPr>
            <a:spLocks noGrp="1"/>
          </p:cNvSpPr>
          <p:nvPr>
            <p:ph type="body" idx="1"/>
            <p:custDataLst>
              <p:tags r:id="rId11"/>
            </p:custDataLst>
          </p:nvPr>
        </p:nvSpPr>
        <p:spPr>
          <a:xfrm>
            <a:off x="1413211" y="4332272"/>
            <a:ext cx="3762851" cy="1112226"/>
          </a:xfrm>
        </p:spPr>
        <p:txBody>
          <a:bodyPr>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13" name="日期占位符 3"/>
          <p:cNvSpPr>
            <a:spLocks noGrp="1"/>
          </p:cNvSpPr>
          <p:nvPr>
            <p:ph type="dt" sz="half" idx="10"/>
            <p:custDataLst>
              <p:tags r:id="rId12"/>
            </p:custDataLst>
          </p:nvPr>
        </p:nvSpPr>
        <p:spPr/>
        <p:txBody>
          <a:bodyPr/>
          <a:lstStyle>
            <a:lvl1pPr>
              <a:defRPr/>
            </a:lvl1pPr>
          </a:lstStyle>
          <a:p>
            <a:fld id="{760FBDFE-C587-4B4C-A407-44438C67B59E}" type="datetimeFigureOut">
              <a:rPr lang="zh-CN" altLang="en-US"/>
            </a:fld>
            <a:endParaRPr lang="zh-CN" altLang="en-US"/>
          </a:p>
        </p:txBody>
      </p:sp>
      <p:sp>
        <p:nvSpPr>
          <p:cNvPr id="14" name="页脚占位符 4"/>
          <p:cNvSpPr>
            <a:spLocks noGrp="1"/>
          </p:cNvSpPr>
          <p:nvPr>
            <p:ph type="ftr" sz="quarter" idx="11"/>
            <p:custDataLst>
              <p:tags r:id="rId13"/>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5" name="灯片编号占位符 5"/>
          <p:cNvSpPr>
            <a:spLocks noGrp="1"/>
          </p:cNvSpPr>
          <p:nvPr>
            <p:ph type="sldNum" sz="quarter" idx="12"/>
            <p:custDataLst>
              <p:tags r:id="rId14"/>
            </p:custDataLst>
          </p:nvPr>
        </p:nvSpPr>
        <p:spPr/>
        <p:txBody>
          <a:bodyPr/>
          <a:lstStyle>
            <a:lvl1pPr>
              <a:defRPr/>
            </a:lvl1pPr>
          </a:lstStyle>
          <a:p>
            <a:pPr lvl="0" eaLnBrk="1" hangingPunct="1">
              <a:buNone/>
            </a:pPr>
            <a:fld id="{9A0DB2DC-4C9A-4742-B13C-FB6460FD3503}" type="slidenum">
              <a:rPr lang="en-US" altLang="en-US" dirty="0">
                <a:latin typeface="Helvetica" pitchFamily="-128" charset="0"/>
              </a:rPr>
            </a:fld>
            <a:endParaRPr lang="en-US" altLang="en-US" dirty="0">
              <a:latin typeface="Helvetica" pitchFamily="-128" charset="0"/>
            </a:endParaRPr>
          </a:p>
        </p:txBody>
      </p:sp>
      <p:pic>
        <p:nvPicPr>
          <p:cNvPr id="17" name="图片 16"/>
          <p:cNvPicPr>
            <a:picLocks noChangeAspect="1"/>
          </p:cNvPicPr>
          <p:nvPr>
            <p:custDataLst>
              <p:tags r:id="rId15"/>
            </p:custDataLst>
          </p:nvPr>
        </p:nvPicPr>
        <p:blipFill>
          <a:blip r:embed="rId16" cstate="email">
            <a:extLst>
              <a:ext uri="{BEBA8EAE-BF5A-486C-A8C5-ECC9F3942E4B}">
                <a14:imgProps xmlns:a14="http://schemas.microsoft.com/office/drawing/2010/main">
                  <a14:imgLayer r:embed="rId17">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a:noAutofit/>
          </a:bodyPr>
          <a:lstStyle>
            <a:lvl1pPr>
              <a:defRPr sz="1200">
                <a:latin typeface="微软雅黑" panose="020B0503020204020204" charset="-122"/>
                <a:ea typeface="微软雅黑" panose="020B0503020204020204" charset="-122"/>
              </a:defRPr>
            </a:lvl1pPr>
            <a:lvl2pPr>
              <a:defRPr sz="1200">
                <a:latin typeface="微软雅黑" panose="020B0503020204020204" charset="-122"/>
                <a:ea typeface="微软雅黑" panose="020B0503020204020204" charset="-122"/>
              </a:defRPr>
            </a:lvl2pPr>
            <a:lvl3pPr>
              <a:defRPr sz="1200">
                <a:latin typeface="微软雅黑" panose="020B0503020204020204" charset="-122"/>
                <a:ea typeface="微软雅黑" panose="020B0503020204020204" charset="-122"/>
              </a:defRPr>
            </a:lvl3pPr>
            <a:lvl4pPr>
              <a:defRPr sz="1200">
                <a:latin typeface="微软雅黑" panose="020B0503020204020204" charset="-122"/>
                <a:ea typeface="微软雅黑" panose="020B0503020204020204" charset="-122"/>
              </a:defRPr>
            </a:lvl4pPr>
            <a:lvl5pPr>
              <a:defRPr sz="1200">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7" name="灯片编号占位符 5"/>
          <p:cNvSpPr>
            <a:spLocks noGrp="1"/>
          </p:cNvSpPr>
          <p:nvPr>
            <p:ph type="sldNum" sz="quarter" idx="12"/>
            <p:custDataLst>
              <p:tags r:id="rId7"/>
            </p:custDataLst>
          </p:nvPr>
        </p:nvSpPr>
        <p:spPr/>
        <p:txBody>
          <a:bodyPr/>
          <a:lstStyle>
            <a:lvl1pPr>
              <a:defRPr/>
            </a:lvl1pPr>
          </a:lstStyle>
          <a:p>
            <a:pPr lvl="0" eaLnBrk="1" hangingPunct="1">
              <a:buNone/>
            </a:pPr>
            <a:fld id="{9A0DB2DC-4C9A-4742-B13C-FB6460FD3503}" type="slidenum">
              <a:rPr lang="en-US" altLang="en-US" dirty="0">
                <a:latin typeface="Helvetica" pitchFamily="-128" charset="0"/>
              </a:rPr>
            </a:fld>
            <a:endParaRPr lang="en-US" altLang="en-US" dirty="0">
              <a:latin typeface="Helvetica" pitchFamily="-128"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tIns="38100" rIns="76200" bIns="3810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单击此处编辑文本</a:t>
            </a:r>
            <a:endParaRPr lang="zh-CN" altLang="en-US" noProof="1"/>
          </a:p>
        </p:txBody>
      </p:sp>
      <p:sp>
        <p:nvSpPr>
          <p:cNvPr id="4" name="内容占位符 3"/>
          <p:cNvSpPr>
            <a:spLocks noGrp="1"/>
          </p:cNvSpPr>
          <p:nvPr>
            <p:ph sz="half" idx="2"/>
            <p:custDataLst>
              <p:tags r:id="rId4"/>
            </p:custDataLst>
          </p:nvPr>
        </p:nvSpPr>
        <p:spPr>
          <a:xfrm>
            <a:off x="502444" y="1406525"/>
            <a:ext cx="3962400"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noProof="1">
                <a:sym typeface="+mn-ea"/>
              </a:rPr>
              <a:t>单击此处编辑文本</a:t>
            </a:r>
            <a:endParaRPr noProof="1">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fld id="{760FBDFE-C587-4B4C-A407-44438C67B59E}" type="datetimeFigureOut">
              <a:rPr lang="zh-CN" altLang="en-US"/>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9" name="灯片编号占位符 5"/>
          <p:cNvSpPr>
            <a:spLocks noGrp="1"/>
          </p:cNvSpPr>
          <p:nvPr>
            <p:ph type="sldNum" sz="quarter" idx="12"/>
            <p:custDataLst>
              <p:tags r:id="rId9"/>
            </p:custDataLst>
          </p:nvPr>
        </p:nvSpPr>
        <p:spPr/>
        <p:txBody>
          <a:bodyPr/>
          <a:lstStyle>
            <a:lvl1pPr>
              <a:defRPr/>
            </a:lvl1pPr>
          </a:lstStyle>
          <a:p>
            <a:pPr lvl="0" eaLnBrk="1" hangingPunct="1">
              <a:buNone/>
            </a:pPr>
            <a:fld id="{9A0DB2DC-4C9A-4742-B13C-FB6460FD3503}" type="slidenum">
              <a:rPr lang="en-US" altLang="en-US" dirty="0">
                <a:latin typeface="Helvetica" pitchFamily="-128" charset="0"/>
              </a:rPr>
            </a:fld>
            <a:endParaRPr lang="en-US" altLang="en-US" dirty="0">
              <a:latin typeface="Helvetica" pitchFamily="-128"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5" name="灯片编号占位符 5"/>
          <p:cNvSpPr>
            <a:spLocks noGrp="1"/>
          </p:cNvSpPr>
          <p:nvPr>
            <p:ph type="sldNum" sz="quarter" idx="12"/>
            <p:custDataLst>
              <p:tags r:id="rId5"/>
            </p:custDataLst>
          </p:nvPr>
        </p:nvSpPr>
        <p:spPr/>
        <p:txBody>
          <a:bodyPr/>
          <a:lstStyle>
            <a:lvl1pPr>
              <a:defRPr/>
            </a:lvl1pPr>
          </a:lstStyle>
          <a:p>
            <a:pPr lvl="0" eaLnBrk="1" hangingPunct="1">
              <a:buNone/>
            </a:pPr>
            <a:fld id="{9A0DB2DC-4C9A-4742-B13C-FB6460FD3503}" type="slidenum">
              <a:rPr lang="en-US" altLang="en-US" dirty="0">
                <a:latin typeface="Helvetica" pitchFamily="-128" charset="0"/>
              </a:rPr>
            </a:fld>
            <a:endParaRPr lang="en-US" altLang="en-US" dirty="0">
              <a:latin typeface="Helvetica" pitchFamily="-128"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任意多边形 46"/>
          <p:cNvSpPr/>
          <p:nvPr>
            <p:custDataLst>
              <p:tags r:id="rId2"/>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3" name="任意多边形 46"/>
          <p:cNvSpPr/>
          <p:nvPr>
            <p:custDataLst>
              <p:tags r:id="rId3"/>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6"/>
          <p:cNvSpPr/>
          <p:nvPr>
            <p:custDataLst>
              <p:tags r:id="rId4"/>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5"/>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日期占位符 1"/>
          <p:cNvSpPr>
            <a:spLocks noGrp="1"/>
          </p:cNvSpPr>
          <p:nvPr>
            <p:ph type="dt" sz="half" idx="10"/>
            <p:custDataLst>
              <p:tags r:id="rId6"/>
            </p:custDataLst>
          </p:nvPr>
        </p:nvSpPr>
        <p:spPr/>
        <p:txBody>
          <a:bodyPr/>
          <a:lstStyle>
            <a:lvl1pPr>
              <a:defRPr/>
            </a:lvl1pPr>
          </a:lstStyle>
          <a:p>
            <a:fld id="{760FBDFE-C587-4B4C-A407-44438C67B59E}" type="datetimeFigureOut">
              <a:rPr lang="zh-CN" altLang="en-US"/>
            </a:fld>
            <a:endParaRPr lang="zh-CN" altLang="en-US"/>
          </a:p>
        </p:txBody>
      </p:sp>
      <p:sp>
        <p:nvSpPr>
          <p:cNvPr id="7" name="页脚占位符 2"/>
          <p:cNvSpPr>
            <a:spLocks noGrp="1"/>
          </p:cNvSpPr>
          <p:nvPr>
            <p:ph type="ftr" sz="quarter" idx="11"/>
            <p:custDataLst>
              <p:tags r:id="rId7"/>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8" name="灯片编号占位符 3"/>
          <p:cNvSpPr>
            <a:spLocks noGrp="1"/>
          </p:cNvSpPr>
          <p:nvPr>
            <p:ph type="sldNum" sz="quarter" idx="12"/>
            <p:custDataLst>
              <p:tags r:id="rId8"/>
            </p:custDataLst>
          </p:nvPr>
        </p:nvSpPr>
        <p:spPr/>
        <p:txBody>
          <a:bodyPr/>
          <a:lstStyle>
            <a:lvl1pPr>
              <a:defRPr/>
            </a:lvl1pPr>
          </a:lstStyle>
          <a:p>
            <a:pPr lvl="0" eaLnBrk="1" hangingPunct="1">
              <a:buNone/>
            </a:pPr>
            <a:fld id="{9A0DB2DC-4C9A-4742-B13C-FB6460FD3503}" type="slidenum">
              <a:rPr lang="en-US" altLang="en-US" dirty="0">
                <a:latin typeface="Helvetica" pitchFamily="-128" charset="0"/>
              </a:rPr>
            </a:fld>
            <a:endParaRPr lang="en-US" altLang="en-US" dirty="0">
              <a:latin typeface="Helvetica" pitchFamily="-128"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noProof="1">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lang="zh-CN" altLang="en-US" noProof="1"/>
              <a:t>单击此处</a:t>
            </a:r>
            <a:r>
              <a:rPr lang="zh-CN" altLang="en-US" dirty="0">
                <a:sym typeface="+mn-ea"/>
              </a:rPr>
              <a:t>编辑母版文本样式</a:t>
            </a:r>
            <a:endParaRPr lang="zh-CN" altLang="en-US" dirty="0">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78A57EDF-701D-441D-97E4-3F263CC8DB93}" type="slidenum">
              <a:rPr lang="zh-CN" altLang="en-US"/>
            </a:fld>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6" name="灯片编号占位符 5"/>
          <p:cNvSpPr>
            <a:spLocks noGrp="1"/>
          </p:cNvSpPr>
          <p:nvPr>
            <p:ph type="sldNum" sz="quarter" idx="12"/>
            <p:custDataLst>
              <p:tags r:id="rId6"/>
            </p:custDataLst>
          </p:nvPr>
        </p:nvSpPr>
        <p:spPr/>
        <p:txBody>
          <a:bodyPr/>
          <a:lstStyle>
            <a:lvl1pPr>
              <a:defRPr/>
            </a:lvl1pPr>
          </a:lstStyle>
          <a:p>
            <a:pPr lvl="0" eaLnBrk="1" hangingPunct="1">
              <a:buNone/>
            </a:pPr>
            <a:fld id="{9A0DB2DC-4C9A-4742-B13C-FB6460FD3503}" type="slidenum">
              <a:rPr lang="en-US" altLang="en-US" dirty="0">
                <a:latin typeface="Helvetica" pitchFamily="-128" charset="0"/>
              </a:rPr>
            </a:fld>
            <a:endParaRPr lang="en-US" altLang="en-US" dirty="0">
              <a:latin typeface="Helvetica" pitchFamily="-128"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105.xml"/><Relationship Id="rId16" Type="http://schemas.openxmlformats.org/officeDocument/2006/relationships/tags" Target="../tags/tag104.xml"/><Relationship Id="rId15" Type="http://schemas.openxmlformats.org/officeDocument/2006/relationships/tags" Target="../tags/tag103.xml"/><Relationship Id="rId14" Type="http://schemas.openxmlformats.org/officeDocument/2006/relationships/tags" Target="../tags/tag102.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502444" y="442913"/>
            <a:ext cx="8139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502444" y="952500"/>
            <a:ext cx="8139113"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659606" y="6350000"/>
            <a:ext cx="2025254" cy="315913"/>
          </a:xfrm>
          <a:prstGeom prst="rect">
            <a:avLst/>
          </a:prstGeom>
        </p:spPr>
        <p:txBody>
          <a:bodyPr vert="horz" lIns="91440" tIns="45720" rIns="91440" bIns="45720" rtlCol="0" anchor="ctr">
            <a:normAutofit/>
          </a:bodyPr>
          <a:lstStyle>
            <a:lvl1pPr algn="l">
              <a:defRPr sz="900" noProof="1" smtClean="0">
                <a:solidFill>
                  <a:schemeClr val="tx1">
                    <a:tint val="75000"/>
                  </a:schemeClr>
                </a:solidFill>
                <a:ea typeface="微软雅黑" panose="020B0503020204020204" charset="-122"/>
              </a:defRPr>
            </a:lvl1pPr>
          </a:lstStyle>
          <a:p>
            <a:fld id="{760FBDFE-C587-4B4C-A407-44438C67B59E}" type="datetimeFigureOut">
              <a:rPr lang="zh-CN" altLang="en-US"/>
            </a:fld>
            <a:endParaRPr lang="zh-CN" altLang="en-US">
              <a:ea typeface="微软雅黑" panose="020B0503020204020204" charset="-122"/>
            </a:endParaRPr>
          </a:p>
        </p:txBody>
      </p:sp>
      <p:sp>
        <p:nvSpPr>
          <p:cNvPr id="5" name="页脚占位符 4"/>
          <p:cNvSpPr>
            <a:spLocks noGrp="1"/>
          </p:cNvSpPr>
          <p:nvPr>
            <p:ph type="ftr" sz="quarter" idx="3"/>
            <p:custDataLst>
              <p:tags r:id="rId15"/>
            </p:custDataLst>
          </p:nvPr>
        </p:nvSpPr>
        <p:spPr>
          <a:xfrm>
            <a:off x="3087291" y="6350000"/>
            <a:ext cx="2969419" cy="315913"/>
          </a:xfrm>
          <a:prstGeom prst="rect">
            <a:avLst/>
          </a:prstGeom>
        </p:spPr>
        <p:txBody>
          <a:bodyPr vert="horz" lIns="91440" tIns="45720" rIns="91440" bIns="45720" rtlCol="0" anchor="ctr">
            <a:normAutofit/>
          </a:bodyPr>
          <a:lstStyle>
            <a:lvl1pPr algn="ctr">
              <a:defRPr sz="900" noProof="1" dirty="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6" name="灯片编号占位符 5"/>
          <p:cNvSpPr>
            <a:spLocks noGrp="1"/>
          </p:cNvSpPr>
          <p:nvPr>
            <p:ph type="sldNum" sz="quarter" idx="4"/>
            <p:custDataLst>
              <p:tags r:id="rId16"/>
            </p:custDataLst>
          </p:nvPr>
        </p:nvSpPr>
        <p:spPr>
          <a:xfrm>
            <a:off x="6457950" y="6350000"/>
            <a:ext cx="2025254" cy="315913"/>
          </a:xfrm>
          <a:prstGeom prst="rect">
            <a:avLst/>
          </a:prstGeom>
        </p:spPr>
        <p:txBody>
          <a:bodyPr vert="horz" lIns="91440" tIns="45720" rIns="91440" bIns="45720" rtlCol="0" anchor="ctr">
            <a:normAutofit/>
          </a:bodyPr>
          <a:lstStyle>
            <a:lvl1pPr algn="r">
              <a:defRPr sz="900" noProof="1" smtClean="0">
                <a:solidFill>
                  <a:schemeClr val="tx1">
                    <a:tint val="75000"/>
                  </a:schemeClr>
                </a:solidFill>
                <a:ea typeface="微软雅黑" panose="020B0503020204020204" charset="-122"/>
              </a:defRPr>
            </a:lvl1pPr>
          </a:lstStyle>
          <a:p>
            <a:pPr lvl="0" eaLnBrk="1" hangingPunct="1">
              <a:buNone/>
            </a:pPr>
            <a:fld id="{9A0DB2DC-4C9A-4742-B13C-FB6460FD3503}" type="slidenum">
              <a:rPr lang="en-US" altLang="en-US" dirty="0">
                <a:latin typeface="Helvetica" pitchFamily="-128" charset="0"/>
              </a:rPr>
            </a:fld>
            <a:endParaRPr lang="en-US" altLang="en-US" dirty="0">
              <a:latin typeface="Helvetica" pitchFamily="-128" charset="0"/>
            </a:endParaRPr>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18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charset="-122"/>
          <a:ea typeface="微软雅黑" panose="020B0503020204020204" charset="-122"/>
          <a:cs typeface="+mn-cs"/>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4100" name="Rectangle 2"/>
          <p:cNvSpPr>
            <a:spLocks noGrp="1"/>
          </p:cNvSpPr>
          <p:nvPr>
            <p:ph type="title"/>
          </p:nvPr>
        </p:nvSpPr>
        <p:spPr>
          <a:xfrm>
            <a:off x="1548466" y="2262688"/>
            <a:ext cx="3762851" cy="863174"/>
          </a:xfrm>
        </p:spPr>
        <p:txBody>
          <a:bodyPr vert="horz" wrap="square" lIns="91440" tIns="45720" rIns="91440" bIns="45720" anchor="b"/>
          <a:p>
            <a:pPr algn="ctr" eaLnBrk="1" hangingPunct="1"/>
            <a:r>
              <a:rPr lang="zh-CN" altLang="en-US" dirty="0">
                <a:ea typeface="宋体" panose="02010600030101010101" pitchFamily="2" charset="-122"/>
              </a:rPr>
              <a:t>第</a:t>
            </a:r>
            <a:r>
              <a:rPr lang="en-US" altLang="zh-CN" dirty="0">
                <a:ea typeface="宋体" panose="02010600030101010101" pitchFamily="2" charset="-122"/>
              </a:rPr>
              <a:t>35</a:t>
            </a:r>
            <a:r>
              <a:rPr lang="zh-CN" altLang="en-US" dirty="0">
                <a:ea typeface="宋体" panose="02010600030101010101" pitchFamily="2" charset="-122"/>
              </a:rPr>
              <a:t>章</a:t>
            </a:r>
            <a:endParaRPr lang="zh-CN" altLang="en-US" dirty="0">
              <a:ea typeface="宋体" panose="02010600030101010101" pitchFamily="2" charset="-122"/>
            </a:endParaRPr>
          </a:p>
        </p:txBody>
      </p:sp>
      <p:sp>
        <p:nvSpPr>
          <p:cNvPr id="4101" name="Rectangle 3"/>
          <p:cNvSpPr>
            <a:spLocks noGrp="1"/>
          </p:cNvSpPr>
          <p:nvPr>
            <p:ph type="body" idx="1"/>
          </p:nvPr>
        </p:nvSpPr>
        <p:spPr>
          <a:xfrm>
            <a:off x="1639271" y="3502327"/>
            <a:ext cx="3762851" cy="1112226"/>
          </a:xfrm>
        </p:spPr>
        <p:txBody>
          <a:bodyPr vert="horz" wrap="square" lIns="91440" tIns="45720" rIns="91440" bIns="45720" anchor="t"/>
          <a:p>
            <a:pPr algn="ctr" eaLnBrk="1" hangingPunct="1"/>
            <a:r>
              <a:rPr lang="zh-CN" altLang="en-US" sz="4800" b="1" dirty="0">
                <a:solidFill>
                  <a:schemeClr val="folHlink"/>
                </a:solidFill>
                <a:ea typeface="宋体" panose="02010600030101010101" pitchFamily="2" charset="-122"/>
              </a:rPr>
              <a:t>风险分析</a:t>
            </a:r>
            <a:endParaRPr lang="zh-CN" altLang="en-US" sz="4800" b="1" dirty="0">
              <a:solidFill>
                <a:schemeClr val="folHlink"/>
              </a:solidFill>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15364" name="Rectangle 2"/>
          <p:cNvSpPr>
            <a:spLocks noGrp="1"/>
          </p:cNvSpPr>
          <p:nvPr>
            <p:ph type="title"/>
          </p:nvPr>
        </p:nvSpPr>
        <p:spPr/>
        <p:txBody>
          <a:bodyPr vert="horz" wrap="square" lIns="90487" tIns="44450" rIns="90487" bIns="44450" anchor="ctr"/>
          <a:p>
            <a:pPr eaLnBrk="1" hangingPunct="1"/>
            <a:r>
              <a:rPr lang="zh-CN" altLang="en-US" sz="3600" dirty="0">
                <a:ea typeface="宋体" panose="02010600030101010101" pitchFamily="2" charset="-122"/>
              </a:rPr>
              <a:t>建立风险表</a:t>
            </a:r>
            <a:endParaRPr lang="zh-CN" altLang="en-US" sz="3600" dirty="0">
              <a:ea typeface="宋体" panose="02010600030101010101" pitchFamily="2" charset="-122"/>
            </a:endParaRPr>
          </a:p>
        </p:txBody>
      </p:sp>
      <p:sp>
        <p:nvSpPr>
          <p:cNvPr id="15365" name="Rectangle 3"/>
          <p:cNvSpPr/>
          <p:nvPr/>
        </p:nvSpPr>
        <p:spPr>
          <a:xfrm>
            <a:off x="1679575" y="1669415"/>
            <a:ext cx="6019800" cy="3971925"/>
          </a:xfrm>
          <a:prstGeom prst="rect">
            <a:avLst/>
          </a:prstGeom>
          <a:solidFill>
            <a:schemeClr val="accent2"/>
          </a:solidFill>
          <a:ln w="25400" cap="flat" cmpd="sng">
            <a:solidFill>
              <a:schemeClr val="tx2"/>
            </a:solidFill>
            <a:prstDash val="solid"/>
            <a:miter/>
            <a:headEnd type="none" w="med" len="med"/>
            <a:tailEnd type="none" w="med" len="med"/>
          </a:ln>
          <a:effectLst>
            <a:outerShdw dist="53882" dir="2699999" algn="ctr" rotWithShape="0">
              <a:schemeClr val="tx1"/>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15366" name="Line 4"/>
          <p:cNvSpPr/>
          <p:nvPr/>
        </p:nvSpPr>
        <p:spPr>
          <a:xfrm>
            <a:off x="3114675" y="1683703"/>
            <a:ext cx="0" cy="3957637"/>
          </a:xfrm>
          <a:prstGeom prst="line">
            <a:avLst/>
          </a:prstGeom>
          <a:ln w="25400" cap="flat" cmpd="sng">
            <a:solidFill>
              <a:schemeClr val="tx1"/>
            </a:solidFill>
            <a:prstDash val="solid"/>
            <a:headEnd type="none" w="med" len="med"/>
            <a:tailEnd type="none" w="med" len="med"/>
          </a:ln>
        </p:spPr>
      </p:sp>
      <p:sp>
        <p:nvSpPr>
          <p:cNvPr id="15367" name="Line 5"/>
          <p:cNvSpPr/>
          <p:nvPr/>
        </p:nvSpPr>
        <p:spPr>
          <a:xfrm>
            <a:off x="4575175" y="1655128"/>
            <a:ext cx="0" cy="3986212"/>
          </a:xfrm>
          <a:prstGeom prst="line">
            <a:avLst/>
          </a:prstGeom>
          <a:ln w="25400" cap="flat" cmpd="sng">
            <a:solidFill>
              <a:schemeClr val="tx1"/>
            </a:solidFill>
            <a:prstDash val="solid"/>
            <a:headEnd type="none" w="med" len="med"/>
            <a:tailEnd type="none" w="med" len="med"/>
          </a:ln>
        </p:spPr>
      </p:sp>
      <p:sp>
        <p:nvSpPr>
          <p:cNvPr id="15368" name="Line 6"/>
          <p:cNvSpPr/>
          <p:nvPr/>
        </p:nvSpPr>
        <p:spPr>
          <a:xfrm>
            <a:off x="5603875" y="1683703"/>
            <a:ext cx="0" cy="3957637"/>
          </a:xfrm>
          <a:prstGeom prst="line">
            <a:avLst/>
          </a:prstGeom>
          <a:ln w="25400" cap="flat" cmpd="sng">
            <a:solidFill>
              <a:schemeClr val="tx1"/>
            </a:solidFill>
            <a:prstDash val="solid"/>
            <a:headEnd type="none" w="med" len="med"/>
            <a:tailEnd type="none" w="med" len="med"/>
          </a:ln>
        </p:spPr>
      </p:sp>
      <p:sp>
        <p:nvSpPr>
          <p:cNvPr id="15369" name="Line 7"/>
          <p:cNvSpPr/>
          <p:nvPr/>
        </p:nvSpPr>
        <p:spPr>
          <a:xfrm>
            <a:off x="1704975" y="2340928"/>
            <a:ext cx="5918200" cy="0"/>
          </a:xfrm>
          <a:prstGeom prst="line">
            <a:avLst/>
          </a:prstGeom>
          <a:ln w="25400" cap="flat" cmpd="sng">
            <a:solidFill>
              <a:schemeClr val="tx1"/>
            </a:solidFill>
            <a:prstDash val="solid"/>
            <a:headEnd type="none" w="med" len="med"/>
            <a:tailEnd type="none" w="med" len="med"/>
          </a:ln>
        </p:spPr>
      </p:sp>
      <p:sp>
        <p:nvSpPr>
          <p:cNvPr id="183304" name="Rectangle 8"/>
          <p:cNvSpPr>
            <a:spLocks noChangeArrowheads="1"/>
          </p:cNvSpPr>
          <p:nvPr/>
        </p:nvSpPr>
        <p:spPr bwMode="auto">
          <a:xfrm>
            <a:off x="2027238" y="1831340"/>
            <a:ext cx="696913" cy="363538"/>
          </a:xfrm>
          <a:prstGeom prst="rect">
            <a:avLst/>
          </a:prstGeom>
          <a:noFill/>
          <a:ln w="25400">
            <a:noFill/>
            <a:miter lim="800000"/>
          </a:ln>
          <a:effectLst/>
        </p:spPr>
        <p:txBody>
          <a:bodyPr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风险</a:t>
            </a:r>
            <a:endPar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p:txBody>
      </p:sp>
      <p:sp>
        <p:nvSpPr>
          <p:cNvPr id="183305" name="Rectangle 9"/>
          <p:cNvSpPr>
            <a:spLocks noChangeArrowheads="1"/>
          </p:cNvSpPr>
          <p:nvPr/>
        </p:nvSpPr>
        <p:spPr bwMode="auto">
          <a:xfrm>
            <a:off x="3163888" y="1829753"/>
            <a:ext cx="1100138" cy="363538"/>
          </a:xfrm>
          <a:prstGeom prst="rect">
            <a:avLst/>
          </a:prstGeom>
          <a:noFill/>
          <a:ln w="254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发生概率</a:t>
            </a:r>
            <a:endPar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p:txBody>
      </p:sp>
      <p:sp>
        <p:nvSpPr>
          <p:cNvPr id="183306" name="Rectangle 10"/>
          <p:cNvSpPr>
            <a:spLocks noChangeArrowheads="1"/>
          </p:cNvSpPr>
          <p:nvPr/>
        </p:nvSpPr>
        <p:spPr bwMode="auto">
          <a:xfrm>
            <a:off x="4687888" y="1829753"/>
            <a:ext cx="869950" cy="363538"/>
          </a:xfrm>
          <a:prstGeom prst="rect">
            <a:avLst/>
          </a:prstGeom>
          <a:noFill/>
          <a:ln w="254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影响值</a:t>
            </a:r>
            <a:endPar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p:txBody>
      </p:sp>
      <p:sp>
        <p:nvSpPr>
          <p:cNvPr id="183307" name="Rectangle 11"/>
          <p:cNvSpPr>
            <a:spLocks noChangeArrowheads="1"/>
          </p:cNvSpPr>
          <p:nvPr/>
        </p:nvSpPr>
        <p:spPr bwMode="auto">
          <a:xfrm>
            <a:off x="6313488" y="1829753"/>
            <a:ext cx="917575" cy="363538"/>
          </a:xfrm>
          <a:prstGeom prst="rect">
            <a:avLst/>
          </a:prstGeom>
          <a:noFill/>
          <a:ln w="254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RMMM</a:t>
            </a:r>
            <a:endPar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83308" name="Rectangle 12"/>
          <p:cNvSpPr>
            <a:spLocks noChangeArrowheads="1"/>
          </p:cNvSpPr>
          <p:nvPr/>
        </p:nvSpPr>
        <p:spPr bwMode="auto">
          <a:xfrm>
            <a:off x="5918200" y="2821940"/>
            <a:ext cx="1330325" cy="638175"/>
          </a:xfrm>
          <a:prstGeom prst="rect">
            <a:avLst/>
          </a:prstGeom>
          <a:noFill/>
          <a:ln w="25400">
            <a:noFill/>
            <a:miter lim="800000"/>
          </a:ln>
          <a:effectLst/>
        </p:spPr>
        <p:txBody>
          <a:bodyPr wrap="none" lIns="90487" tIns="44450" rIns="90487" bIns="44450">
            <a:spAutoFit/>
          </a:bodyPr>
          <a:p>
            <a:pPr algn="ctr">
              <a:buFont typeface="Arial" panose="020B0604020202020204" pitchFamily="34" charset="0"/>
            </a:pPr>
            <a:r>
              <a:rPr lang="zh-CN" altLang="en-US" sz="1800" b="1" dirty="0">
                <a:effectLst>
                  <a:outerShdw blurRad="38100" dist="38100" dir="2700000">
                    <a:srgbClr val="FFFFFF"/>
                  </a:outerShdw>
                </a:effectLst>
                <a:latin typeface="Helvetica" pitchFamily="-128" charset="0"/>
                <a:ea typeface="宋体" panose="02010600030101010101" pitchFamily="2" charset="-122"/>
              </a:rPr>
              <a:t>风险缓解</a:t>
            </a:r>
            <a:endParaRPr lang="zh-CN" altLang="en-US" sz="1800" b="1" dirty="0">
              <a:effectLst>
                <a:outerShdw blurRad="38100" dist="38100" dir="2700000">
                  <a:srgbClr val="FFFFFF"/>
                </a:outerShdw>
              </a:effectLst>
              <a:latin typeface="Helvetica" pitchFamily="-128" charset="0"/>
              <a:ea typeface="宋体" panose="02010600030101010101" pitchFamily="2" charset="-122"/>
            </a:endParaRPr>
          </a:p>
          <a:p>
            <a:pPr algn="ctr">
              <a:buFont typeface="Arial" panose="020B0604020202020204" pitchFamily="34" charset="0"/>
            </a:pPr>
            <a:r>
              <a:rPr lang="zh-CN" altLang="en-US" sz="1800" b="1" dirty="0">
                <a:effectLst>
                  <a:outerShdw blurRad="38100" dist="38100" dir="2700000">
                    <a:srgbClr val="FFFFFF"/>
                  </a:outerShdw>
                </a:effectLst>
                <a:latin typeface="Helvetica" pitchFamily="-128" charset="0"/>
                <a:ea typeface="宋体" panose="02010600030101010101" pitchFamily="2" charset="-122"/>
              </a:rPr>
              <a:t>检测和管理</a:t>
            </a:r>
            <a:endParaRPr lang="en-US" altLang="en-US" sz="1800" b="1" dirty="0">
              <a:effectLst>
                <a:outerShdw blurRad="38100" dist="38100" dir="2700000">
                  <a:srgbClr val="FFFFFF"/>
                </a:outerShdw>
              </a:effectLst>
              <a:latin typeface="Helvetica" pitchFamily="-12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16388" name="Rectangle 2"/>
          <p:cNvSpPr>
            <a:spLocks noGrp="1"/>
          </p:cNvSpPr>
          <p:nvPr>
            <p:ph type="title"/>
          </p:nvPr>
        </p:nvSpPr>
        <p:spPr/>
        <p:txBody>
          <a:bodyPr vert="horz" wrap="square" lIns="90487" tIns="44450" rIns="90487" bIns="44450" anchor="ctr"/>
          <a:p>
            <a:pPr eaLnBrk="1" hangingPunct="1"/>
            <a:r>
              <a:rPr lang="zh-CN" altLang="en-US" sz="3600" dirty="0">
                <a:ea typeface="宋体" panose="02010600030101010101" pitchFamily="2" charset="-122"/>
              </a:rPr>
              <a:t>建立风险表</a:t>
            </a:r>
            <a:endParaRPr lang="zh-CN" altLang="en-US" sz="3600" dirty="0">
              <a:ea typeface="宋体" panose="02010600030101010101" pitchFamily="2" charset="-122"/>
            </a:endParaRPr>
          </a:p>
        </p:txBody>
      </p:sp>
      <p:sp>
        <p:nvSpPr>
          <p:cNvPr id="16389" name="Rectangle 3"/>
          <p:cNvSpPr>
            <a:spLocks noGrp="1"/>
          </p:cNvSpPr>
          <p:nvPr>
            <p:ph idx="1"/>
          </p:nvPr>
        </p:nvSpPr>
        <p:spPr/>
        <p:txBody>
          <a:bodyPr vert="horz" wrap="square" lIns="90487" tIns="44450" rIns="90487" bIns="44450" anchor="t"/>
          <a:p>
            <a:pPr eaLnBrk="1" hangingPunct="1"/>
            <a:r>
              <a:rPr lang="zh-CN" altLang="en-US" sz="2400" dirty="0">
                <a:ea typeface="宋体" panose="02010600030101010101" pitchFamily="2" charset="-122"/>
              </a:rPr>
              <a:t>评估风险发生的概率</a:t>
            </a:r>
            <a:endParaRPr lang="zh-CN" altLang="en-US" sz="2400" dirty="0">
              <a:ea typeface="宋体" panose="02010600030101010101" pitchFamily="2" charset="-122"/>
            </a:endParaRPr>
          </a:p>
          <a:p>
            <a:pPr eaLnBrk="1" hangingPunct="1"/>
            <a:r>
              <a:rPr lang="zh-CN" altLang="en-US" sz="2400" dirty="0">
                <a:ea typeface="宋体" panose="02010600030101010101" pitchFamily="2" charset="-122"/>
              </a:rPr>
              <a:t>用</a:t>
            </a:r>
            <a:r>
              <a:rPr lang="en-US" altLang="zh-CN" sz="2400" dirty="0">
                <a:ea typeface="宋体" panose="02010600030101010101" pitchFamily="2" charset="-122"/>
              </a:rPr>
              <a:t>1</a:t>
            </a:r>
            <a:r>
              <a:rPr lang="zh-CN" altLang="en-US" sz="2400" dirty="0">
                <a:ea typeface="宋体" panose="02010600030101010101" pitchFamily="2" charset="-122"/>
              </a:rPr>
              <a:t>到</a:t>
            </a:r>
            <a:r>
              <a:rPr lang="en-US" altLang="zh-CN" sz="2400" dirty="0">
                <a:ea typeface="宋体" panose="02010600030101010101" pitchFamily="2" charset="-122"/>
              </a:rPr>
              <a:t>5</a:t>
            </a:r>
            <a:r>
              <a:rPr lang="zh-CN" altLang="en-US" sz="2400" dirty="0">
                <a:ea typeface="宋体" panose="02010600030101010101" pitchFamily="2" charset="-122"/>
              </a:rPr>
              <a:t>来评估风险对项目的影响</a:t>
            </a:r>
            <a:r>
              <a:rPr lang="en-US" altLang="zh-CN" sz="2400" dirty="0">
                <a:ea typeface="宋体" panose="02010600030101010101" pitchFamily="2" charset="-122"/>
              </a:rPr>
              <a:t> </a:t>
            </a:r>
            <a:endParaRPr lang="en-US" altLang="zh-CN" sz="2400" dirty="0">
              <a:ea typeface="宋体" panose="02010600030101010101" pitchFamily="2" charset="-122"/>
            </a:endParaRPr>
          </a:p>
          <a:p>
            <a:pPr lvl="1" eaLnBrk="1" hangingPunct="1"/>
            <a:r>
              <a:rPr lang="en-US" altLang="zh-CN" sz="2400" dirty="0">
                <a:ea typeface="宋体" panose="02010600030101010101" pitchFamily="2" charset="-122"/>
              </a:rPr>
              <a:t> 1 =</a:t>
            </a:r>
            <a:r>
              <a:rPr lang="zh-CN" altLang="en-US" sz="2400" dirty="0">
                <a:ea typeface="宋体" panose="02010600030101010101" pitchFamily="2" charset="-122"/>
              </a:rPr>
              <a:t>对项目成功的最小影响</a:t>
            </a:r>
            <a:r>
              <a:rPr lang="en-US" altLang="zh-CN" sz="2400" dirty="0">
                <a:ea typeface="宋体" panose="02010600030101010101" pitchFamily="2" charset="-122"/>
              </a:rPr>
              <a:t> </a:t>
            </a:r>
            <a:endParaRPr lang="en-US" altLang="zh-CN" sz="2400" dirty="0">
              <a:ea typeface="宋体" panose="02010600030101010101" pitchFamily="2" charset="-122"/>
            </a:endParaRPr>
          </a:p>
          <a:p>
            <a:pPr lvl="1" eaLnBrk="1" hangingPunct="1"/>
            <a:r>
              <a:rPr lang="en-US" altLang="zh-CN" sz="2400" dirty="0">
                <a:ea typeface="宋体" panose="02010600030101010101" pitchFamily="2" charset="-122"/>
              </a:rPr>
              <a:t> 5 = </a:t>
            </a:r>
            <a:r>
              <a:rPr lang="zh-CN" altLang="en-US" sz="2400" dirty="0">
                <a:ea typeface="宋体" panose="02010600030101010101" pitchFamily="2" charset="-122"/>
              </a:rPr>
              <a:t>对项目成功灾难性的影响</a:t>
            </a:r>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 按照概率和影响值</a:t>
            </a:r>
            <a:r>
              <a:rPr lang="zh-CN" altLang="en-US" sz="2400" dirty="0">
                <a:ea typeface="宋体" panose="02010600030101010101" pitchFamily="2" charset="-122"/>
              </a:rPr>
              <a:t>对表格</a:t>
            </a:r>
            <a:r>
              <a:rPr lang="en-US" altLang="zh-CN" sz="2400" dirty="0">
                <a:ea typeface="宋体" panose="02010600030101010101" pitchFamily="2" charset="-122"/>
              </a:rPr>
              <a:t>进行排序</a:t>
            </a:r>
            <a:endParaRPr lang="en-US" altLang="zh-CN" sz="2400" dirty="0">
              <a:ea typeface="宋体" panose="02010600030101010101"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圆角矩形 2"/>
          <p:cNvSpPr/>
          <p:nvPr/>
        </p:nvSpPr>
        <p:spPr>
          <a:xfrm>
            <a:off x="2667000" y="3275965"/>
            <a:ext cx="2209800" cy="5334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410"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17412" name="Rectangle 3"/>
          <p:cNvSpPr>
            <a:spLocks noGrp="1"/>
          </p:cNvSpPr>
          <p:nvPr>
            <p:ph type="title"/>
          </p:nvPr>
        </p:nvSpPr>
        <p:spPr/>
        <p:txBody>
          <a:bodyPr vert="horz" wrap="square" lIns="91440" tIns="45720" rIns="91440" bIns="45720" anchor="b"/>
          <a:p>
            <a:pPr eaLnBrk="1" hangingPunct="1"/>
            <a:r>
              <a:rPr lang="en-US" altLang="zh-CN" dirty="0">
                <a:ea typeface="宋体" panose="02010600030101010101" pitchFamily="2" charset="-122"/>
              </a:rPr>
              <a:t>风险显露度 (</a:t>
            </a:r>
            <a:r>
              <a:rPr lang="zh-CN" altLang="en-US" dirty="0">
                <a:ea typeface="宋体" panose="02010600030101010101" pitchFamily="2" charset="-122"/>
              </a:rPr>
              <a:t>影响</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17413" name="Text Box 4"/>
          <p:cNvSpPr txBox="1"/>
          <p:nvPr/>
        </p:nvSpPr>
        <p:spPr>
          <a:xfrm>
            <a:off x="1018540" y="2000885"/>
            <a:ext cx="7439660" cy="407162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150000"/>
              </a:lnSpc>
              <a:spcBef>
                <a:spcPts val="600"/>
              </a:spcBef>
              <a:buClrTx/>
              <a:buSzTx/>
              <a:buFont typeface="Arial" panose="020B0604020202020204" pitchFamily="34" charset="0"/>
              <a:buNone/>
            </a:pPr>
            <a:r>
              <a:rPr lang="zh-CN" altLang="en-US" dirty="0">
                <a:latin typeface="宋体" panose="02010600030101010101" pitchFamily="2" charset="-122"/>
                <a:ea typeface="宋体" panose="02010600030101010101" pitchFamily="2" charset="-122"/>
              </a:rPr>
              <a:t>整体的</a:t>
            </a:r>
            <a:r>
              <a:rPr lang="en-US" altLang="zh-CN" dirty="0">
                <a:latin typeface="宋体" panose="02010600030101010101" pitchFamily="2" charset="-122"/>
                <a:ea typeface="宋体" panose="02010600030101010101" pitchFamily="2" charset="-122"/>
              </a:rPr>
              <a:t>风险显</a:t>
            </a:r>
            <a:r>
              <a:rPr lang="zh-CN" altLang="en-US" dirty="0">
                <a:latin typeface="宋体" panose="02010600030101010101" pitchFamily="2" charset="-122"/>
                <a:ea typeface="宋体" panose="02010600030101010101" pitchFamily="2" charset="-122"/>
              </a:rPr>
              <a:t>露度</a:t>
            </a:r>
            <a:r>
              <a:rPr lang="en-US" altLang="zh-CN" dirty="0">
                <a:latin typeface="宋体" panose="02010600030101010101" pitchFamily="2" charset="-122"/>
                <a:ea typeface="宋体" panose="02010600030101010101" pitchFamily="2" charset="-122"/>
              </a:rPr>
              <a:t>（risk exposure，RE）可由下面的关系确定[HAL98]：</a:t>
            </a:r>
            <a:endParaRPr lang="en-US" altLang="zh-CN" dirty="0">
              <a:latin typeface="宋体" panose="02010600030101010101" pitchFamily="2" charset="-122"/>
              <a:ea typeface="宋体" panose="02010600030101010101" pitchFamily="2" charset="-122"/>
            </a:endParaRPr>
          </a:p>
          <a:p>
            <a:pPr marL="0" lvl="0" indent="0">
              <a:lnSpc>
                <a:spcPct val="150000"/>
              </a:lnSpc>
              <a:spcBef>
                <a:spcPts val="600"/>
              </a:spcBef>
              <a:spcAft>
                <a:spcPts val="600"/>
              </a:spcAft>
              <a:buClrTx/>
              <a:buSzTx/>
              <a:buFont typeface="Arial" panose="020B0604020202020204" pitchFamily="34" charset="0"/>
              <a:buNone/>
            </a:pPr>
            <a:r>
              <a:rPr lang="en-US" altLang="zh-CN" dirty="0">
                <a:latin typeface="宋体" panose="02010600030101010101" pitchFamily="2" charset="-122"/>
                <a:ea typeface="宋体" panose="02010600030101010101" pitchFamily="2" charset="-122"/>
              </a:rPr>
              <a:t>		</a:t>
            </a:r>
            <a:r>
              <a:rPr lang="en-US" altLang="zh-CN" b="1" dirty="0">
                <a:solidFill>
                  <a:schemeClr val="folHlink"/>
                </a:solidFill>
                <a:latin typeface="宋体" panose="02010600030101010101" pitchFamily="2" charset="-122"/>
                <a:ea typeface="宋体" panose="02010600030101010101" pitchFamily="2" charset="-122"/>
              </a:rPr>
              <a:t>RE = </a:t>
            </a:r>
            <a:r>
              <a:rPr lang="en-US" altLang="zh-CN" b="1" i="1" dirty="0">
                <a:solidFill>
                  <a:schemeClr val="folHlink"/>
                </a:solidFill>
                <a:latin typeface="宋体" panose="02010600030101010101" pitchFamily="2" charset="-122"/>
                <a:ea typeface="宋体" panose="02010600030101010101" pitchFamily="2" charset="-122"/>
              </a:rPr>
              <a:t>P</a:t>
            </a:r>
            <a:r>
              <a:rPr lang="en-US" altLang="zh-CN" b="1" dirty="0">
                <a:solidFill>
                  <a:schemeClr val="folHlink"/>
                </a:solidFill>
                <a:latin typeface="宋体" panose="02010600030101010101" pitchFamily="2" charset="-122"/>
                <a:ea typeface="宋体" panose="02010600030101010101" pitchFamily="2" charset="-122"/>
              </a:rPr>
              <a:t> x </a:t>
            </a:r>
            <a:r>
              <a:rPr lang="en-US" altLang="zh-CN" b="1" i="1" dirty="0">
                <a:solidFill>
                  <a:schemeClr val="folHlink"/>
                </a:solidFill>
                <a:latin typeface="宋体" panose="02010600030101010101" pitchFamily="2" charset="-122"/>
                <a:ea typeface="宋体" panose="02010600030101010101" pitchFamily="2" charset="-122"/>
              </a:rPr>
              <a:t>C</a:t>
            </a:r>
            <a:endParaRPr lang="en-US" altLang="zh-CN" b="1" dirty="0">
              <a:solidFill>
                <a:schemeClr val="folHlink"/>
              </a:solidFill>
              <a:latin typeface="宋体" panose="02010600030101010101" pitchFamily="2" charset="-122"/>
              <a:ea typeface="宋体" panose="02010600030101010101" pitchFamily="2" charset="-122"/>
            </a:endParaRPr>
          </a:p>
          <a:p>
            <a:pPr marL="0" lvl="0" indent="0">
              <a:lnSpc>
                <a:spcPct val="150000"/>
              </a:lnSpc>
              <a:spcBef>
                <a:spcPts val="300"/>
              </a:spcBef>
              <a:buClrTx/>
              <a:buSzTx/>
              <a:buFont typeface="Arial" panose="020B0604020202020204" pitchFamily="34" charset="0"/>
              <a:buNone/>
            </a:pPr>
            <a:r>
              <a:rPr lang="zh-CN" altLang="en-US" dirty="0">
                <a:latin typeface="宋体" panose="02010600030101010101" pitchFamily="2" charset="-122"/>
                <a:ea typeface="宋体" panose="02010600030101010101" pitchFamily="2" charset="-122"/>
              </a:rPr>
              <a:t>其中</a:t>
            </a:r>
            <a:r>
              <a:rPr lang="en-US" altLang="zh-CN" dirty="0">
                <a:latin typeface="宋体" panose="02010600030101010101" pitchFamily="2" charset="-122"/>
                <a:ea typeface="宋体" panose="02010600030101010101" pitchFamily="2" charset="-122"/>
              </a:rPr>
              <a:t> </a:t>
            </a:r>
            <a:endParaRPr lang="en-US" altLang="zh-CN" dirty="0">
              <a:latin typeface="宋体" panose="02010600030101010101" pitchFamily="2" charset="-122"/>
              <a:ea typeface="宋体" panose="02010600030101010101" pitchFamily="2" charset="-122"/>
            </a:endParaRPr>
          </a:p>
          <a:p>
            <a:pPr marL="0" lvl="0" indent="0">
              <a:lnSpc>
                <a:spcPct val="150000"/>
              </a:lnSpc>
              <a:spcBef>
                <a:spcPts val="300"/>
              </a:spcBef>
              <a:buClrTx/>
              <a:buSzTx/>
              <a:buFont typeface="Arial" panose="020B0604020202020204" pitchFamily="34" charset="0"/>
              <a:buNone/>
            </a:pPr>
            <a:r>
              <a:rPr lang="en-US" altLang="zh-CN" i="1" dirty="0">
                <a:solidFill>
                  <a:schemeClr val="folHlink"/>
                </a:solidFill>
                <a:latin typeface="宋体" panose="02010600030101010101" pitchFamily="2" charset="-122"/>
                <a:ea typeface="宋体" panose="02010600030101010101" pitchFamily="2" charset="-122"/>
              </a:rPr>
              <a:t>       P</a:t>
            </a:r>
            <a:r>
              <a:rPr lang="en-US" altLang="zh-CN" dirty="0">
                <a:latin typeface="宋体" panose="02010600030101010101" pitchFamily="2" charset="-122"/>
                <a:ea typeface="宋体" panose="02010600030101010101" pitchFamily="2" charset="-122"/>
              </a:rPr>
              <a:t>是风险发生的概率 </a:t>
            </a:r>
            <a:endParaRPr lang="en-US" altLang="zh-CN" dirty="0">
              <a:latin typeface="宋体" panose="02010600030101010101" pitchFamily="2" charset="-122"/>
              <a:ea typeface="宋体" panose="02010600030101010101" pitchFamily="2" charset="-122"/>
            </a:endParaRPr>
          </a:p>
          <a:p>
            <a:pPr marL="0" lvl="0" indent="0">
              <a:lnSpc>
                <a:spcPct val="150000"/>
              </a:lnSpc>
              <a:spcBef>
                <a:spcPts val="300"/>
              </a:spcBef>
              <a:buClrTx/>
              <a:buSzTx/>
              <a:buFont typeface="Arial" panose="020B0604020202020204" pitchFamily="34" charset="0"/>
              <a:buNone/>
            </a:pPr>
            <a:r>
              <a:rPr lang="en-US" altLang="zh-CN" i="1" dirty="0">
                <a:solidFill>
                  <a:schemeClr val="folHlink"/>
                </a:solidFill>
                <a:latin typeface="宋体" panose="02010600030101010101" pitchFamily="2" charset="-122"/>
                <a:ea typeface="宋体" panose="02010600030101010101" pitchFamily="2" charset="-122"/>
              </a:rPr>
              <a:t>       C</a:t>
            </a:r>
            <a:r>
              <a:rPr lang="en-US" altLang="zh-CN" dirty="0">
                <a:latin typeface="宋体" panose="02010600030101010101" pitchFamily="2" charset="-122"/>
                <a:ea typeface="宋体" panose="02010600030101010101" pitchFamily="2" charset="-122"/>
              </a:rPr>
              <a:t>是风险发生时带来的项目成本</a:t>
            </a:r>
            <a:endParaRPr lang="en-US" altLang="zh-CN" dirty="0">
              <a:latin typeface="宋体" panose="02010600030101010101" pitchFamily="2" charset="-122"/>
              <a:ea typeface="宋体" panose="02010600030101010101" pitchFamily="2" charset="-122"/>
            </a:endParaRPr>
          </a:p>
          <a:p>
            <a:pPr marL="0" lvl="0" indent="0">
              <a:lnSpc>
                <a:spcPct val="90000"/>
              </a:lnSpc>
              <a:spcBef>
                <a:spcPct val="50000"/>
              </a:spcBef>
              <a:buClrTx/>
              <a:buSzTx/>
              <a:buFont typeface="Arial" panose="020B0604020202020204" pitchFamily="34" charset="0"/>
              <a:buNone/>
            </a:pPr>
            <a:endParaRPr lang="en-US" altLang="zh-CN" sz="1800" b="1" dirty="0">
              <a:latin typeface="Palatino" pitchFamily="-128" charset="0"/>
              <a:ea typeface="MS PGothic" panose="020B0600070205080204"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18436" name="Rectangle 2"/>
          <p:cNvSpPr>
            <a:spLocks noGrp="1"/>
          </p:cNvSpPr>
          <p:nvPr>
            <p:ph type="title"/>
          </p:nvPr>
        </p:nvSpPr>
        <p:spPr/>
        <p:txBody>
          <a:bodyPr vert="horz" wrap="square" lIns="91440" tIns="45720" rIns="91440" bIns="45720" anchor="b"/>
          <a:p>
            <a:pPr eaLnBrk="1" hangingPunct="1"/>
            <a:r>
              <a:rPr lang="zh-CN" altLang="en-US" sz="3600" dirty="0">
                <a:solidFill>
                  <a:srgbClr val="FF0000"/>
                </a:solidFill>
                <a:effectLst>
                  <a:outerShdw blurRad="38100" dist="38100" dir="2700000" algn="tl">
                    <a:srgbClr val="000000">
                      <a:alpha val="43137"/>
                    </a:srgbClr>
                  </a:outerShdw>
                </a:effectLst>
                <a:ea typeface="宋体" panose="02010600030101010101" pitchFamily="2" charset="-122"/>
              </a:rPr>
              <a:t>风险显露度实例</a:t>
            </a:r>
            <a:endParaRPr lang="zh-CN" altLang="en-US" sz="3600" dirty="0">
              <a:solidFill>
                <a:srgbClr val="FF0000"/>
              </a:solidFill>
              <a:effectLst>
                <a:outerShdw blurRad="38100" dist="38100" dir="2700000" algn="tl">
                  <a:srgbClr val="000000">
                    <a:alpha val="43137"/>
                  </a:srgbClr>
                </a:outerShdw>
              </a:effectLst>
              <a:ea typeface="宋体" panose="02010600030101010101" pitchFamily="2" charset="-122"/>
            </a:endParaRPr>
          </a:p>
        </p:txBody>
      </p:sp>
      <p:sp>
        <p:nvSpPr>
          <p:cNvPr id="18437" name="Rectangle 3"/>
          <p:cNvSpPr>
            <a:spLocks noGrp="1"/>
          </p:cNvSpPr>
          <p:nvPr>
            <p:ph idx="1"/>
          </p:nvPr>
        </p:nvSpPr>
        <p:spPr/>
        <p:txBody>
          <a:bodyPr vert="horz" wrap="square" lIns="91440" tIns="45720" rIns="91440" bIns="45720" anchor="t"/>
          <a:p>
            <a:pPr eaLnBrk="1" hangingPunct="1">
              <a:spcBef>
                <a:spcPts val="600"/>
              </a:spcBef>
            </a:pPr>
            <a:r>
              <a:rPr lang="en-US" altLang="zh-CN" sz="2000" b="1" dirty="0">
                <a:ea typeface="宋体" panose="02010600030101010101" pitchFamily="2" charset="-122"/>
              </a:rPr>
              <a:t>风险识别</a:t>
            </a:r>
            <a:r>
              <a:rPr lang="zh-CN" altLang="en-US" sz="2000" b="1" dirty="0">
                <a:ea typeface="宋体" panose="02010600030101010101" pitchFamily="2" charset="-122"/>
              </a:rPr>
              <a:t>：</a:t>
            </a:r>
            <a:r>
              <a:rPr lang="en-US" altLang="zh-CN" sz="2000" dirty="0">
                <a:ea typeface="宋体" panose="02010600030101010101" pitchFamily="2" charset="-122"/>
              </a:rPr>
              <a:t>事实上，计划可复用的软件构件中只有70%将集成到应用系统中，其他功能必须定制开发。</a:t>
            </a:r>
            <a:endParaRPr lang="en-US" altLang="zh-CN" sz="2000" dirty="0">
              <a:ea typeface="宋体" panose="02010600030101010101" pitchFamily="2" charset="-122"/>
            </a:endParaRPr>
          </a:p>
          <a:p>
            <a:pPr eaLnBrk="1" hangingPunct="1">
              <a:spcBef>
                <a:spcPts val="600"/>
              </a:spcBef>
            </a:pPr>
            <a:r>
              <a:rPr lang="en-US" altLang="zh-CN" sz="2000" b="1" dirty="0">
                <a:ea typeface="宋体" panose="02010600030101010101" pitchFamily="2" charset="-122"/>
              </a:rPr>
              <a:t>风险概率:</a:t>
            </a:r>
            <a:r>
              <a:rPr lang="en-US" altLang="zh-CN" sz="2000" dirty="0">
                <a:ea typeface="宋体" panose="02010600030101010101" pitchFamily="2" charset="-122"/>
              </a:rPr>
              <a:t> 80%（大约）</a:t>
            </a:r>
            <a:r>
              <a:rPr lang="zh-CN" altLang="en-US" sz="2000" dirty="0">
                <a:ea typeface="宋体" panose="02010600030101010101" pitchFamily="2" charset="-122"/>
              </a:rPr>
              <a:t>。</a:t>
            </a:r>
            <a:endParaRPr lang="zh-CN" altLang="en-US" sz="2000" dirty="0">
              <a:ea typeface="宋体" panose="02010600030101010101" pitchFamily="2" charset="-122"/>
            </a:endParaRPr>
          </a:p>
          <a:p>
            <a:pPr eaLnBrk="1" hangingPunct="1">
              <a:spcBef>
                <a:spcPts val="300"/>
              </a:spcBef>
            </a:pPr>
            <a:r>
              <a:rPr lang="en-US" altLang="zh-CN" sz="2000" b="1" dirty="0">
                <a:ea typeface="宋体" panose="02010600030101010101" pitchFamily="2" charset="-122"/>
              </a:rPr>
              <a:t>风险</a:t>
            </a:r>
            <a:r>
              <a:rPr lang="zh-CN" altLang="en-US" sz="2000" b="1" dirty="0">
                <a:ea typeface="宋体" panose="02010600030101010101" pitchFamily="2" charset="-122"/>
              </a:rPr>
              <a:t>影响</a:t>
            </a:r>
            <a:r>
              <a:rPr lang="en-US" altLang="zh-CN" sz="2000" b="1" dirty="0">
                <a:ea typeface="宋体" panose="02010600030101010101" pitchFamily="2" charset="-122"/>
              </a:rPr>
              <a:t>: </a:t>
            </a:r>
            <a:r>
              <a:rPr lang="en-US" altLang="zh-CN" sz="2000" dirty="0">
                <a:ea typeface="宋体" panose="02010600030101010101" pitchFamily="2" charset="-122"/>
              </a:rPr>
              <a:t>计划了60个可复用的软件构件，如果只能利用70%，则18个构件必须从头开发（除了已经计划开发的定制软件外）。平均每个构件的程序行数是100 LOC，本地数据表明每个LOC的软件工程成本是$14.00，开发构件的总成本（影响）将是18×100×14= $25 200。</a:t>
            </a:r>
            <a:endParaRPr lang="en-US" altLang="zh-CN" sz="2000" dirty="0">
              <a:ea typeface="宋体" panose="02010600030101010101" pitchFamily="2" charset="-122"/>
            </a:endParaRPr>
          </a:p>
          <a:p>
            <a:pPr eaLnBrk="1" hangingPunct="1">
              <a:spcBef>
                <a:spcPts val="300"/>
              </a:spcBef>
            </a:pPr>
            <a:r>
              <a:rPr lang="en-US" altLang="zh-CN" sz="2000" b="1" dirty="0">
                <a:solidFill>
                  <a:schemeClr val="folHlink"/>
                </a:solidFill>
                <a:ea typeface="宋体" panose="02010600030101010101" pitchFamily="2" charset="-122"/>
              </a:rPr>
              <a:t>风险显露度: </a:t>
            </a:r>
            <a:r>
              <a:rPr lang="en-US" altLang="zh-CN" sz="2000" dirty="0">
                <a:solidFill>
                  <a:schemeClr val="folHlink"/>
                </a:solidFill>
                <a:ea typeface="宋体" panose="02010600030101010101" pitchFamily="2" charset="-122"/>
              </a:rPr>
              <a:t>RE = 0.80 x 25,200 ~ $20,200</a:t>
            </a:r>
            <a:r>
              <a:rPr lang="zh-CN" altLang="en-US" sz="2000" dirty="0">
                <a:solidFill>
                  <a:schemeClr val="folHlink"/>
                </a:solidFill>
                <a:ea typeface="宋体" panose="02010600030101010101" pitchFamily="2" charset="-122"/>
              </a:rPr>
              <a:t>。</a:t>
            </a:r>
            <a:endParaRPr lang="zh-CN" altLang="en-US" sz="2000" dirty="0">
              <a:solidFill>
                <a:schemeClr val="folHlink"/>
              </a:solidFill>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19460" name="Rectangle 2"/>
          <p:cNvSpPr>
            <a:spLocks noGrp="1"/>
          </p:cNvSpPr>
          <p:nvPr>
            <p:ph idx="1"/>
          </p:nvPr>
        </p:nvSpPr>
        <p:spPr/>
        <p:txBody>
          <a:bodyPr vert="horz" wrap="square" lIns="90487" tIns="44450" rIns="90487" bIns="44450" anchor="t"/>
          <a:p>
            <a:pPr marL="285750" indent="-285750" eaLnBrk="1" hangingPunct="1">
              <a:lnSpc>
                <a:spcPct val="150000"/>
              </a:lnSpc>
              <a:spcBef>
                <a:spcPct val="0"/>
              </a:spcBef>
            </a:pPr>
            <a:r>
              <a:rPr lang="zh-CN" altLang="en-US" sz="2800" dirty="0">
                <a:solidFill>
                  <a:schemeClr val="folHlink"/>
                </a:solidFill>
                <a:ea typeface="宋体" panose="02010600030101010101" pitchFamily="2" charset="-122"/>
                <a:sym typeface="Arial" panose="020B0604020202020204" pitchFamily="34" charset="0"/>
              </a:rPr>
              <a:t>风险缓解</a:t>
            </a:r>
            <a:r>
              <a:rPr lang="en-US" altLang="zh-CN" sz="2800" dirty="0">
                <a:ea typeface="宋体" panose="02010600030101010101" pitchFamily="2" charset="-122"/>
              </a:rPr>
              <a:t>—</a:t>
            </a:r>
            <a:r>
              <a:rPr lang="zh-CN" altLang="en-US" sz="2800" dirty="0">
                <a:ea typeface="宋体" panose="02010600030101010101" pitchFamily="2" charset="-122"/>
              </a:rPr>
              <a:t>我们如何能避免风险？</a:t>
            </a:r>
            <a:endParaRPr lang="zh-CN" altLang="en-US" sz="2800" dirty="0">
              <a:ea typeface="宋体" panose="02010600030101010101" pitchFamily="2" charset="-122"/>
            </a:endParaRPr>
          </a:p>
          <a:p>
            <a:pPr marL="285750" indent="-285750" eaLnBrk="1" hangingPunct="1">
              <a:lnSpc>
                <a:spcPct val="150000"/>
              </a:lnSpc>
              <a:spcBef>
                <a:spcPct val="0"/>
              </a:spcBef>
            </a:pPr>
            <a:r>
              <a:rPr lang="zh-CN" altLang="en-US" sz="2800" dirty="0">
                <a:solidFill>
                  <a:schemeClr val="folHlink"/>
                </a:solidFill>
                <a:ea typeface="宋体" panose="02010600030101010101" pitchFamily="2" charset="-122"/>
              </a:rPr>
              <a:t>风险监测</a:t>
            </a:r>
            <a:r>
              <a:rPr lang="en-US" altLang="zh-CN" sz="2800" dirty="0">
                <a:ea typeface="宋体" panose="02010600030101010101" pitchFamily="2" charset="-122"/>
              </a:rPr>
              <a:t>—</a:t>
            </a:r>
            <a:r>
              <a:rPr lang="zh-CN" altLang="en-US" sz="2800" dirty="0">
                <a:ea typeface="宋体" panose="02010600030101010101" pitchFamily="2" charset="-122"/>
              </a:rPr>
              <a:t>监测哪些能使我们确定风险在变高或变低的因素？</a:t>
            </a:r>
            <a:endParaRPr lang="zh-CN" altLang="en-US" sz="2800" dirty="0">
              <a:ea typeface="宋体" panose="02010600030101010101" pitchFamily="2" charset="-122"/>
            </a:endParaRPr>
          </a:p>
          <a:p>
            <a:pPr marL="285750" indent="-285750" eaLnBrk="1" hangingPunct="1">
              <a:lnSpc>
                <a:spcPct val="150000"/>
              </a:lnSpc>
              <a:spcBef>
                <a:spcPct val="0"/>
              </a:spcBef>
            </a:pPr>
            <a:r>
              <a:rPr lang="zh-CN" altLang="en-US" sz="2800" dirty="0">
                <a:solidFill>
                  <a:schemeClr val="folHlink"/>
                </a:solidFill>
                <a:ea typeface="宋体" panose="02010600030101010101" pitchFamily="2" charset="-122"/>
              </a:rPr>
              <a:t>风险管理</a:t>
            </a:r>
            <a:r>
              <a:rPr lang="en-US" altLang="zh-CN" sz="2800" dirty="0">
                <a:ea typeface="宋体" panose="02010600030101010101" pitchFamily="2" charset="-122"/>
              </a:rPr>
              <a:t>—</a:t>
            </a:r>
            <a:r>
              <a:rPr lang="zh-CN" altLang="en-US" sz="2800" dirty="0">
                <a:ea typeface="宋体" panose="02010600030101010101" pitchFamily="2" charset="-122"/>
              </a:rPr>
              <a:t>风险发生时我们采取什么应急计划？</a:t>
            </a:r>
            <a:endParaRPr lang="zh-CN" altLang="en-US" sz="2800" dirty="0">
              <a:ea typeface="宋体" panose="02010600030101010101" pitchFamily="2" charset="-122"/>
            </a:endParaRPr>
          </a:p>
        </p:txBody>
      </p:sp>
      <p:sp>
        <p:nvSpPr>
          <p:cNvPr id="19461" name="Rectangle 3"/>
          <p:cNvSpPr>
            <a:spLocks noGrp="1"/>
          </p:cNvSpPr>
          <p:nvPr>
            <p:ph type="title"/>
          </p:nvPr>
        </p:nvSpPr>
        <p:spPr/>
        <p:txBody>
          <a:bodyPr vert="horz" wrap="square" lIns="90487" tIns="44450" rIns="90487" bIns="44450" anchor="ctr"/>
          <a:p>
            <a:pPr eaLnBrk="1" hangingPunct="1"/>
            <a:r>
              <a:rPr lang="en-US" altLang="zh-CN" sz="3600" dirty="0">
                <a:solidFill>
                  <a:srgbClr val="FF0000"/>
                </a:solidFill>
                <a:effectLst>
                  <a:outerShdw blurRad="38100" dist="38100" dir="2700000" algn="tl">
                    <a:srgbClr val="000000">
                      <a:alpha val="43137"/>
                    </a:srgbClr>
                  </a:outerShdw>
                </a:effectLst>
                <a:ea typeface="宋体" panose="02010600030101010101" pitchFamily="2" charset="-122"/>
              </a:rPr>
              <a:t>风险缓解,监测和管理 </a:t>
            </a:r>
            <a:endParaRPr lang="en-US" altLang="zh-CN" sz="3600" dirty="0">
              <a:solidFill>
                <a:srgbClr val="FF000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20484" name="Rectangle 3"/>
          <p:cNvSpPr>
            <a:spLocks noGrp="1"/>
          </p:cNvSpPr>
          <p:nvPr>
            <p:ph type="title"/>
          </p:nvPr>
        </p:nvSpPr>
        <p:spPr/>
        <p:txBody>
          <a:bodyPr vert="horz" wrap="square" lIns="90487" tIns="44450" rIns="90487" bIns="44450" anchor="ctr"/>
          <a:p>
            <a:pPr eaLnBrk="1" hangingPunct="1"/>
            <a:r>
              <a:rPr lang="zh-CN" altLang="en-US" sz="3200" dirty="0">
                <a:ea typeface="宋体" panose="02010600030101010101" pitchFamily="2" charset="-122"/>
              </a:rPr>
              <a:t>源于产品规模的风险</a:t>
            </a:r>
            <a:endParaRPr lang="zh-CN" altLang="en-US" sz="3200" dirty="0">
              <a:ea typeface="宋体" panose="02010600030101010101" pitchFamily="2" charset="-122"/>
            </a:endParaRPr>
          </a:p>
        </p:txBody>
      </p:sp>
      <p:sp>
        <p:nvSpPr>
          <p:cNvPr id="188420" name="Rectangle 4"/>
          <p:cNvSpPr>
            <a:spLocks noChangeArrowheads="1"/>
          </p:cNvSpPr>
          <p:nvPr/>
        </p:nvSpPr>
        <p:spPr bwMode="auto">
          <a:xfrm>
            <a:off x="2171700" y="2427288"/>
            <a:ext cx="4470400" cy="668338"/>
          </a:xfrm>
          <a:prstGeom prst="rect">
            <a:avLst/>
          </a:prstGeom>
          <a:noFill/>
          <a:ln w="12700">
            <a:noFill/>
            <a:miter lim="800000"/>
          </a:ln>
          <a:effectLst/>
        </p:spPr>
        <p:txBody>
          <a:bodyPr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Helvetica" pitchFamily="-128" charset="0"/>
                <a:ea typeface="宋体" panose="02010600030101010101" pitchFamily="2" charset="-122"/>
                <a:cs typeface="+mn-cs"/>
              </a:rPr>
              <a:t>估计产品</a:t>
            </a:r>
            <a:r>
              <a:rPr kumimoji="0"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Helvetica" pitchFamily="-128" charset="0"/>
                <a:ea typeface="宋体" panose="02010600030101010101" pitchFamily="2" charset="-122"/>
                <a:cs typeface="+mn-cs"/>
              </a:rPr>
              <a:t>LOC</a:t>
            </a:r>
            <a:r>
              <a:rPr kumimoji="0" lang="zh-CN" altLang="en-US"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Helvetica" pitchFamily="-128" charset="0"/>
                <a:ea typeface="宋体" panose="02010600030101010101" pitchFamily="2" charset="-122"/>
                <a:cs typeface="+mn-cs"/>
              </a:rPr>
              <a:t>或</a:t>
            </a:r>
            <a:r>
              <a:rPr kumimoji="0"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Helvetica" pitchFamily="-128" charset="0"/>
                <a:ea typeface="宋体" panose="02010600030101010101" pitchFamily="2" charset="-122"/>
                <a:cs typeface="+mn-cs"/>
              </a:rPr>
              <a:t>FP</a:t>
            </a:r>
            <a:r>
              <a:rPr kumimoji="0" lang="zh-CN" altLang="en-US"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Helvetica" pitchFamily="-128" charset="0"/>
                <a:ea typeface="宋体" panose="02010600030101010101" pitchFamily="2" charset="-122"/>
                <a:cs typeface="+mn-cs"/>
              </a:rPr>
              <a:t>的规模？</a:t>
            </a:r>
            <a:endParaRPr kumimoji="0" lang="zh-CN" altLang="en-US"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88421" name="Rectangle 5"/>
          <p:cNvSpPr>
            <a:spLocks noChangeArrowheads="1"/>
          </p:cNvSpPr>
          <p:nvPr/>
        </p:nvSpPr>
        <p:spPr bwMode="auto">
          <a:xfrm>
            <a:off x="2197100" y="2717800"/>
            <a:ext cx="180975" cy="638175"/>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88422" name="Rectangle 6"/>
          <p:cNvSpPr>
            <a:spLocks noChangeArrowheads="1"/>
          </p:cNvSpPr>
          <p:nvPr/>
        </p:nvSpPr>
        <p:spPr bwMode="auto">
          <a:xfrm>
            <a:off x="2209800" y="2971800"/>
            <a:ext cx="5556250" cy="393700"/>
          </a:xfrm>
          <a:prstGeom prst="rect">
            <a:avLst/>
          </a:prstGeom>
          <a:noFill/>
          <a:ln w="12700">
            <a:noFill/>
            <a:miter lim="800000"/>
          </a:ln>
          <a:effectLst/>
        </p:spPr>
        <p:txBody>
          <a:bodyPr wrap="none" lIns="90487" tIns="44450" rIns="90487" bIns="44450">
            <a:spAutoFit/>
          </a:bodyPr>
          <a:p>
            <a:pPr>
              <a:buFont typeface="Arial" panose="020B0604020202020204" pitchFamily="34" charset="0"/>
            </a:pPr>
            <a:r>
              <a:rPr lang="en-US" altLang="en-US" sz="1800" b="1" dirty="0">
                <a:effectLst>
                  <a:outerShdw blurRad="38100" dist="38100" dir="2700000">
                    <a:srgbClr val="FFFFFF"/>
                  </a:outerShdw>
                </a:effectLst>
                <a:latin typeface="Helvetica" pitchFamily="-128" charset="0"/>
              </a:rPr>
              <a:t>•  </a:t>
            </a:r>
            <a:r>
              <a:rPr lang="zh-CN" altLang="en-US" sz="2000" b="1" dirty="0">
                <a:solidFill>
                  <a:srgbClr val="000000"/>
                </a:solidFill>
                <a:effectLst>
                  <a:outerShdw blurRad="38100" dist="38100" dir="2700000">
                    <a:srgbClr val="FFFFFF"/>
                  </a:outerShdw>
                </a:effectLst>
                <a:latin typeface="Helvetica" pitchFamily="-128" charset="0"/>
                <a:ea typeface="宋体" panose="02010600030101010101" pitchFamily="2" charset="-122"/>
              </a:rPr>
              <a:t>估计产品在程序，文件，事物数量上的规模？</a:t>
            </a:r>
            <a:r>
              <a:rPr lang="en-US" altLang="en-US" sz="1800" b="1" dirty="0">
                <a:effectLst>
                  <a:outerShdw blurRad="38100" dist="38100" dir="2700000">
                    <a:srgbClr val="FFFFFF"/>
                  </a:outerShdw>
                </a:effectLst>
                <a:latin typeface="Helvetica" pitchFamily="-128" charset="0"/>
              </a:rPr>
              <a:t> </a:t>
            </a:r>
            <a:endParaRPr lang="en-US" altLang="en-US" sz="1800" b="1" dirty="0">
              <a:effectLst>
                <a:outerShdw blurRad="38100" dist="38100" dir="2700000">
                  <a:srgbClr val="FFFFFF"/>
                </a:outerShdw>
              </a:effectLst>
              <a:latin typeface="Helvetica" pitchFamily="-128" charset="0"/>
            </a:endParaRPr>
          </a:p>
        </p:txBody>
      </p:sp>
      <p:sp>
        <p:nvSpPr>
          <p:cNvPr id="188423" name="Rectangle 7"/>
          <p:cNvSpPr>
            <a:spLocks noChangeArrowheads="1"/>
          </p:cNvSpPr>
          <p:nvPr/>
        </p:nvSpPr>
        <p:spPr bwMode="auto">
          <a:xfrm>
            <a:off x="2286000" y="2743200"/>
            <a:ext cx="4926013" cy="698500"/>
          </a:xfrm>
          <a:prstGeom prst="rect">
            <a:avLst/>
          </a:prstGeom>
          <a:noFill/>
          <a:ln w="12700">
            <a:noFill/>
            <a:miter lim="800000"/>
          </a:ln>
          <a:effectLst/>
        </p:spPr>
        <p:txBody>
          <a:bodyPr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88424" name="Rectangle 8"/>
          <p:cNvSpPr>
            <a:spLocks noChangeArrowheads="1"/>
          </p:cNvSpPr>
          <p:nvPr/>
        </p:nvSpPr>
        <p:spPr bwMode="auto">
          <a:xfrm>
            <a:off x="2209800" y="3429000"/>
            <a:ext cx="180975" cy="638175"/>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88425" name="Rectangle 9"/>
          <p:cNvSpPr>
            <a:spLocks noChangeArrowheads="1"/>
          </p:cNvSpPr>
          <p:nvPr/>
        </p:nvSpPr>
        <p:spPr bwMode="auto">
          <a:xfrm>
            <a:off x="2209800" y="3505200"/>
            <a:ext cx="5556250" cy="393700"/>
          </a:xfrm>
          <a:prstGeom prst="rect">
            <a:avLst/>
          </a:prstGeom>
          <a:noFill/>
          <a:ln w="12700">
            <a:noFill/>
            <a:miter lim="800000"/>
          </a:ln>
          <a:effectLst/>
        </p:spPr>
        <p:txBody>
          <a:bodyPr wrap="none" lIns="90487" tIns="44450" rIns="90487" bIns="44450">
            <a:spAutoFit/>
          </a:bodyPr>
          <a:p>
            <a:pPr>
              <a:buFont typeface="Arial" panose="020B0604020202020204" pitchFamily="34" charset="0"/>
            </a:pPr>
            <a:r>
              <a:rPr lang="en-US" altLang="en-US" sz="1800" b="1" dirty="0">
                <a:effectLst>
                  <a:outerShdw blurRad="38100" dist="38100" dir="2700000">
                    <a:srgbClr val="FFFFFF"/>
                  </a:outerShdw>
                </a:effectLst>
                <a:latin typeface="Helvetica" pitchFamily="-128" charset="0"/>
              </a:rPr>
              <a:t>•  </a:t>
            </a:r>
            <a:r>
              <a:rPr lang="zh-CN" altLang="en-US" sz="2000" b="1" dirty="0">
                <a:solidFill>
                  <a:srgbClr val="000000"/>
                </a:solidFill>
                <a:effectLst>
                  <a:outerShdw blurRad="38100" dist="38100" dir="2700000">
                    <a:srgbClr val="FFFFFF"/>
                  </a:outerShdw>
                </a:effectLst>
                <a:latin typeface="Helvetica" pitchFamily="-128" charset="0"/>
                <a:ea typeface="宋体" panose="02010600030101010101" pitchFamily="2" charset="-122"/>
              </a:rPr>
              <a:t>平均产品规模和之前产品规模的百分比偏差？</a:t>
            </a:r>
            <a:r>
              <a:rPr lang="en-US" altLang="en-US" sz="1800" b="1" dirty="0">
                <a:effectLst>
                  <a:outerShdw blurRad="38100" dist="38100" dir="2700000">
                    <a:srgbClr val="FFFFFF"/>
                  </a:outerShdw>
                </a:effectLst>
                <a:latin typeface="Helvetica" pitchFamily="-128" charset="0"/>
              </a:rPr>
              <a:t> </a:t>
            </a:r>
            <a:endParaRPr lang="en-US" altLang="en-US" sz="1800" b="1" dirty="0">
              <a:effectLst>
                <a:outerShdw blurRad="38100" dist="38100" dir="2700000">
                  <a:srgbClr val="FFFFFF"/>
                </a:outerShdw>
              </a:effectLst>
              <a:latin typeface="Helvetica" pitchFamily="-128" charset="0"/>
            </a:endParaRPr>
          </a:p>
        </p:txBody>
      </p:sp>
      <p:sp>
        <p:nvSpPr>
          <p:cNvPr id="188426" name="Rectangle 10"/>
          <p:cNvSpPr>
            <a:spLocks noChangeArrowheads="1"/>
          </p:cNvSpPr>
          <p:nvPr/>
        </p:nvSpPr>
        <p:spPr bwMode="auto">
          <a:xfrm>
            <a:off x="2197100" y="3860800"/>
            <a:ext cx="307975" cy="638175"/>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88427" name="Rectangle 11"/>
          <p:cNvSpPr>
            <a:spLocks noChangeArrowheads="1"/>
          </p:cNvSpPr>
          <p:nvPr/>
        </p:nvSpPr>
        <p:spPr bwMode="auto">
          <a:xfrm>
            <a:off x="2197100" y="4089400"/>
            <a:ext cx="180975" cy="638175"/>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88428" name="Rectangle 12"/>
          <p:cNvSpPr>
            <a:spLocks noChangeArrowheads="1"/>
          </p:cNvSpPr>
          <p:nvPr/>
        </p:nvSpPr>
        <p:spPr bwMode="auto">
          <a:xfrm>
            <a:off x="2209800" y="4038600"/>
            <a:ext cx="4216400" cy="668338"/>
          </a:xfrm>
          <a:prstGeom prst="rect">
            <a:avLst/>
          </a:prstGeom>
          <a:noFill/>
          <a:ln w="12700">
            <a:noFill/>
            <a:miter lim="800000"/>
          </a:ln>
          <a:effectLst/>
        </p:spPr>
        <p:txBody>
          <a:bodyPr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Helvetica" pitchFamily="-128" charset="0"/>
                <a:ea typeface="宋体" panose="02010600030101010101" pitchFamily="2" charset="-122"/>
                <a:cs typeface="+mn-cs"/>
              </a:rPr>
              <a:t>产品创建或使用的数据库的规模？</a:t>
            </a:r>
            <a:endParaRPr kumimoji="0" lang="zh-CN" altLang="en-US"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88429" name="Rectangle 13"/>
          <p:cNvSpPr>
            <a:spLocks noChangeArrowheads="1"/>
          </p:cNvSpPr>
          <p:nvPr/>
        </p:nvSpPr>
        <p:spPr bwMode="auto">
          <a:xfrm>
            <a:off x="2197100" y="4546600"/>
            <a:ext cx="180975" cy="638175"/>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88430" name="Rectangle 14"/>
          <p:cNvSpPr>
            <a:spLocks noChangeArrowheads="1"/>
          </p:cNvSpPr>
          <p:nvPr/>
        </p:nvSpPr>
        <p:spPr bwMode="auto">
          <a:xfrm>
            <a:off x="2209800" y="4572000"/>
            <a:ext cx="2436813" cy="393700"/>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outerShdw blurRad="38100" dist="38100" dir="2700000">
                    <a:srgbClr val="FFFFFF"/>
                  </a:outerShdw>
                </a:effectLst>
                <a:uLnTx/>
                <a:uFillTx/>
                <a:latin typeface="Helvetica" pitchFamily="-128" charset="0"/>
                <a:ea typeface="MS PGothic" panose="020B0600070205080204" pitchFamily="34" charset="-128"/>
                <a:cs typeface="+mn-ea"/>
              </a:rPr>
              <a:t>• </a:t>
            </a:r>
            <a:r>
              <a:rPr kumimoji="0" lang="en-US" altLang="zh-CN" sz="2000" b="1" i="0" u="none" strike="noStrike" kern="1200" cap="none" spc="0" normalizeH="0" baseline="0" noProof="1">
                <a:ln>
                  <a:noFill/>
                </a:ln>
                <a:solidFill>
                  <a:schemeClr val="accent4"/>
                </a:solidFill>
                <a:effectLst>
                  <a:outerShdw blurRad="38100" dist="38100" dir="2700000">
                    <a:srgbClr val="FFFFFF"/>
                  </a:outerShdw>
                </a:effectLst>
                <a:uLnTx/>
                <a:uFillTx/>
                <a:latin typeface="Helvetica" pitchFamily="-128" charset="0"/>
                <a:ea typeface="MS PGothic" panose="020B0600070205080204" pitchFamily="34" charset="-128"/>
                <a:cs typeface="+mn-ea"/>
              </a:rPr>
              <a:t> </a:t>
            </a:r>
            <a:r>
              <a:rPr kumimoji="0" lang="zh-CN" altLang="en-US" sz="2000" b="1" i="0" u="none" strike="noStrike" kern="1200" cap="none" spc="0" normalizeH="0" baseline="0" noProof="1">
                <a:ln>
                  <a:noFill/>
                </a:ln>
                <a:solidFill>
                  <a:schemeClr val="accent4"/>
                </a:solidFill>
                <a:effectLst>
                  <a:outerShdw blurRad="38100" dist="38100" dir="2700000">
                    <a:srgbClr val="FFFFFF"/>
                  </a:outerShdw>
                </a:effectLst>
                <a:uLnTx/>
                <a:uFillTx/>
                <a:latin typeface="Helvetica" pitchFamily="-128" charset="0"/>
                <a:ea typeface="宋体" panose="02010600030101010101" pitchFamily="2" charset="-122"/>
                <a:cs typeface="+mn-ea"/>
              </a:rPr>
              <a:t>产品用户的数量？</a:t>
            </a:r>
            <a:endParaRPr kumimoji="0" lang="zh-CN" altLang="en-US" sz="2000" b="1" i="0" u="none" strike="noStrike" kern="1200" cap="none" spc="0" normalizeH="0" baseline="0" noProof="1">
              <a:ln>
                <a:noFill/>
              </a:ln>
              <a:solidFill>
                <a:schemeClr val="accent4"/>
              </a:solidFill>
              <a:effectLst>
                <a:outerShdw blurRad="38100" dist="38100" dir="2700000">
                  <a:srgbClr val="FFFFFF"/>
                </a:outerShdw>
              </a:effectLst>
              <a:uLnTx/>
              <a:uFillTx/>
              <a:latin typeface="Helvetica" pitchFamily="-128" charset="0"/>
              <a:ea typeface="宋体" panose="02010600030101010101" pitchFamily="2" charset="-122"/>
              <a:cs typeface="+mn-ea"/>
            </a:endParaRPr>
          </a:p>
        </p:txBody>
      </p:sp>
      <p:sp>
        <p:nvSpPr>
          <p:cNvPr id="188431" name="Rectangle 15"/>
          <p:cNvSpPr>
            <a:spLocks noChangeArrowheads="1"/>
          </p:cNvSpPr>
          <p:nvPr/>
        </p:nvSpPr>
        <p:spPr bwMode="auto">
          <a:xfrm>
            <a:off x="2197100" y="5003800"/>
            <a:ext cx="180975" cy="638175"/>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88432" name="Rectangle 16"/>
          <p:cNvSpPr>
            <a:spLocks noChangeArrowheads="1"/>
          </p:cNvSpPr>
          <p:nvPr/>
        </p:nvSpPr>
        <p:spPr bwMode="auto">
          <a:xfrm>
            <a:off x="2209800" y="5029200"/>
            <a:ext cx="6321425" cy="393700"/>
          </a:xfrm>
          <a:prstGeom prst="rect">
            <a:avLst/>
          </a:prstGeom>
          <a:noFill/>
          <a:ln w="12700">
            <a:noFill/>
            <a:miter lim="800000"/>
          </a:ln>
          <a:effectLst/>
        </p:spPr>
        <p:txBody>
          <a:bodyPr wrap="none" lIns="90487" tIns="44450" rIns="90487" bIns="44450">
            <a:spAutoFit/>
          </a:bodyPr>
          <a:p>
            <a:pPr>
              <a:buFont typeface="Arial" panose="020B0604020202020204" pitchFamily="34" charset="0"/>
            </a:pPr>
            <a:r>
              <a:rPr lang="en-US" altLang="en-US" sz="1800" b="1" dirty="0">
                <a:effectLst>
                  <a:outerShdw blurRad="38100" dist="38100" dir="2700000">
                    <a:srgbClr val="FFFFFF"/>
                  </a:outerShdw>
                </a:effectLst>
                <a:latin typeface="Helvetica" pitchFamily="-128" charset="0"/>
              </a:rPr>
              <a:t>•  </a:t>
            </a:r>
            <a:r>
              <a:rPr lang="zh-CN" altLang="en-US" sz="2000" b="1" dirty="0">
                <a:solidFill>
                  <a:srgbClr val="000000"/>
                </a:solidFill>
                <a:effectLst>
                  <a:outerShdw blurRad="38100" dist="38100" dir="2700000">
                    <a:srgbClr val="FFFFFF"/>
                  </a:outerShdw>
                </a:effectLst>
                <a:latin typeface="Helvetica" pitchFamily="-128" charset="0"/>
                <a:ea typeface="宋体" panose="02010600030101010101" pitchFamily="2" charset="-122"/>
              </a:rPr>
              <a:t>对产品要求的预期变化数量？交付之前？交付之后？</a:t>
            </a:r>
            <a:r>
              <a:rPr lang="en-US" altLang="en-US" sz="1800" b="1" dirty="0">
                <a:effectLst>
                  <a:outerShdw blurRad="38100" dist="38100" dir="2700000">
                    <a:srgbClr val="FFFFFF"/>
                  </a:outerShdw>
                </a:effectLst>
                <a:latin typeface="Helvetica" pitchFamily="-128" charset="0"/>
              </a:rPr>
              <a:t> </a:t>
            </a:r>
            <a:endParaRPr lang="en-US" altLang="en-US" sz="1800" b="1" dirty="0">
              <a:effectLst>
                <a:outerShdw blurRad="38100" dist="38100" dir="2700000">
                  <a:srgbClr val="FFFFFF"/>
                </a:outerShdw>
              </a:effectLst>
              <a:latin typeface="Helvetica" pitchFamily="-128" charset="0"/>
            </a:endParaRPr>
          </a:p>
        </p:txBody>
      </p:sp>
      <p:sp>
        <p:nvSpPr>
          <p:cNvPr id="188433" name="Rectangle 17"/>
          <p:cNvSpPr>
            <a:spLocks noChangeArrowheads="1"/>
          </p:cNvSpPr>
          <p:nvPr/>
        </p:nvSpPr>
        <p:spPr bwMode="auto">
          <a:xfrm>
            <a:off x="2209800" y="5486400"/>
            <a:ext cx="307975" cy="638175"/>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88434" name="Rectangle 18"/>
          <p:cNvSpPr>
            <a:spLocks noChangeArrowheads="1"/>
          </p:cNvSpPr>
          <p:nvPr/>
        </p:nvSpPr>
        <p:spPr bwMode="auto">
          <a:xfrm>
            <a:off x="2197100" y="5689600"/>
            <a:ext cx="180975" cy="638175"/>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88435" name="Rectangle 19"/>
          <p:cNvSpPr>
            <a:spLocks noChangeArrowheads="1"/>
          </p:cNvSpPr>
          <p:nvPr/>
        </p:nvSpPr>
        <p:spPr bwMode="auto">
          <a:xfrm>
            <a:off x="2209800" y="5562600"/>
            <a:ext cx="2684463" cy="393700"/>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outerShdw blurRad="38100" dist="38100" dir="2700000">
                    <a:srgbClr val="FFFFFF"/>
                  </a:outerShdw>
                </a:effectLst>
                <a:uLnTx/>
                <a:uFillTx/>
                <a:latin typeface="Helvetica" pitchFamily="-128" charset="0"/>
                <a:ea typeface="MS PGothic" panose="020B0600070205080204" pitchFamily="34" charset="-128"/>
                <a:cs typeface="+mn-ea"/>
              </a:rPr>
              <a:t>•  </a:t>
            </a:r>
            <a:r>
              <a:rPr kumimoji="0" lang="zh-CN" altLang="en-US" sz="2000" b="1" i="0" u="none" strike="noStrike" kern="1200" cap="none" spc="0" normalizeH="0" baseline="0" noProof="1">
                <a:ln>
                  <a:noFill/>
                </a:ln>
                <a:solidFill>
                  <a:schemeClr val="accent4"/>
                </a:solidFill>
                <a:effectLst>
                  <a:outerShdw blurRad="38100" dist="38100" dir="2700000">
                    <a:srgbClr val="FFFFFF"/>
                  </a:outerShdw>
                </a:effectLst>
                <a:uLnTx/>
                <a:uFillTx/>
                <a:latin typeface="Helvetica" pitchFamily="-128" charset="0"/>
                <a:ea typeface="宋体" panose="02010600030101010101" pitchFamily="2" charset="-122"/>
                <a:cs typeface="+mn-ea"/>
              </a:rPr>
              <a:t>重用的软件的数量？</a:t>
            </a:r>
            <a:endParaRPr kumimoji="0" lang="zh-CN" altLang="en-US" sz="2000" b="1" i="0" u="none" strike="noStrike" kern="1200" cap="none" spc="0" normalizeH="0" baseline="0" noProof="1">
              <a:ln>
                <a:noFill/>
              </a:ln>
              <a:solidFill>
                <a:schemeClr val="accent4"/>
              </a:solidFill>
              <a:effectLst>
                <a:outerShdw blurRad="38100" dist="38100" dir="2700000">
                  <a:srgbClr val="FFFFFF"/>
                </a:outerShdw>
              </a:effectLst>
              <a:uLnTx/>
              <a:uFillTx/>
              <a:latin typeface="Helvetica" pitchFamily="-128" charset="0"/>
              <a:ea typeface="宋体" panose="02010600030101010101" pitchFamily="2" charset="-122"/>
              <a:cs typeface="+mn-ea"/>
            </a:endParaRPr>
          </a:p>
        </p:txBody>
      </p:sp>
      <p:sp>
        <p:nvSpPr>
          <p:cNvPr id="20501" name="Rectangle 20"/>
          <p:cNvSpPr/>
          <p:nvPr/>
        </p:nvSpPr>
        <p:spPr>
          <a:xfrm>
            <a:off x="1981200" y="1905000"/>
            <a:ext cx="2424113" cy="45402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r>
              <a:rPr lang="zh-CN" altLang="en-US" b="1" i="1" dirty="0">
                <a:solidFill>
                  <a:schemeClr val="folHlink"/>
                </a:solidFill>
                <a:ea typeface="宋体" panose="02010600030101010101" pitchFamily="2" charset="-122"/>
              </a:rPr>
              <a:t>影响风险的属性</a:t>
            </a:r>
            <a:r>
              <a:rPr lang="en-US" altLang="zh-CN" b="1" i="1" dirty="0">
                <a:solidFill>
                  <a:schemeClr val="folHlink"/>
                </a:solidFill>
                <a:ea typeface="MS PGothic" panose="020B0600070205080204" pitchFamily="34" charset="-128"/>
              </a:rPr>
              <a:t>:</a:t>
            </a:r>
            <a:endParaRPr lang="en-US" altLang="zh-CN" b="1" i="1" dirty="0">
              <a:solidFill>
                <a:schemeClr val="folHlink"/>
              </a:solidFill>
              <a:ea typeface="MS PGothic" panose="020B0600070205080204" pitchFamily="34" charset="-128"/>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21508" name="Rectangle 3"/>
          <p:cNvSpPr>
            <a:spLocks noGrp="1"/>
          </p:cNvSpPr>
          <p:nvPr>
            <p:ph type="title"/>
          </p:nvPr>
        </p:nvSpPr>
        <p:spPr/>
        <p:txBody>
          <a:bodyPr vert="horz" wrap="square" lIns="90487" tIns="44450" rIns="90487" bIns="44450" anchor="ctr"/>
          <a:p>
            <a:pPr eaLnBrk="1" hangingPunct="1"/>
            <a:r>
              <a:rPr lang="zh-CN" altLang="en-US" sz="3600" dirty="0">
                <a:ea typeface="宋体" panose="02010600030101010101" pitchFamily="2" charset="-122"/>
              </a:rPr>
              <a:t>源于商业影响的风险</a:t>
            </a:r>
            <a:endParaRPr lang="zh-CN" altLang="en-US" sz="3600" dirty="0">
              <a:ea typeface="宋体" panose="02010600030101010101" pitchFamily="2" charset="-122"/>
            </a:endParaRPr>
          </a:p>
        </p:txBody>
      </p:sp>
      <p:sp>
        <p:nvSpPr>
          <p:cNvPr id="189444" name="Rectangle 4"/>
          <p:cNvSpPr>
            <a:spLocks noChangeArrowheads="1"/>
          </p:cNvSpPr>
          <p:nvPr/>
        </p:nvSpPr>
        <p:spPr bwMode="auto">
          <a:xfrm>
            <a:off x="2006600" y="2376488"/>
            <a:ext cx="5151438" cy="638175"/>
          </a:xfrm>
          <a:prstGeom prst="rect">
            <a:avLst/>
          </a:prstGeom>
          <a:noFill/>
          <a:ln w="12700">
            <a:noFill/>
            <a:miter lim="800000"/>
          </a:ln>
          <a:effectLst/>
        </p:spPr>
        <p:txBody>
          <a:bodyPr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本产品对公司收入的影响?</a:t>
            </a: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89445" name="Rectangle 5"/>
          <p:cNvSpPr>
            <a:spLocks noChangeArrowheads="1"/>
          </p:cNvSpPr>
          <p:nvPr/>
        </p:nvSpPr>
        <p:spPr bwMode="auto">
          <a:xfrm>
            <a:off x="2006600" y="2719388"/>
            <a:ext cx="3835400" cy="638175"/>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高级管理人员对此产品的可见性？</a:t>
            </a:r>
            <a:endPar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89446" name="Rectangle 6"/>
          <p:cNvSpPr>
            <a:spLocks noChangeArrowheads="1"/>
          </p:cNvSpPr>
          <p:nvPr/>
        </p:nvSpPr>
        <p:spPr bwMode="auto">
          <a:xfrm>
            <a:off x="2006600" y="3062288"/>
            <a:ext cx="2225675" cy="638175"/>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合理的交付期限？</a:t>
            </a:r>
            <a:endPar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89447" name="Rectangle 7"/>
          <p:cNvSpPr>
            <a:spLocks noChangeArrowheads="1"/>
          </p:cNvSpPr>
          <p:nvPr/>
        </p:nvSpPr>
        <p:spPr bwMode="auto">
          <a:xfrm>
            <a:off x="2006600" y="3441700"/>
            <a:ext cx="2979738" cy="363538"/>
          </a:xfrm>
          <a:prstGeom prst="rect">
            <a:avLst/>
          </a:prstGeom>
          <a:noFill/>
          <a:ln w="12700">
            <a:noFill/>
            <a:miter lim="800000"/>
          </a:ln>
          <a:effectLst/>
        </p:spPr>
        <p:txBody>
          <a:bodyPr wrap="none" lIns="90487" tIns="44450" rIns="90487" bIns="44450">
            <a:spAutoFit/>
          </a:bodyPr>
          <a:p>
            <a:pPr>
              <a:buFont typeface="Arial" panose="020B0604020202020204" pitchFamily="34" charset="0"/>
            </a:pPr>
            <a:r>
              <a:rPr lang="en-US" altLang="en-US" sz="1800" b="1" dirty="0">
                <a:effectLst>
                  <a:outerShdw blurRad="38100" dist="38100" dir="2700000">
                    <a:srgbClr val="FFFFFF"/>
                  </a:outerShdw>
                </a:effectLst>
                <a:latin typeface="Helvetica" pitchFamily="-128" charset="0"/>
              </a:rPr>
              <a:t>•  </a:t>
            </a:r>
            <a:r>
              <a:rPr lang="zh-CN" altLang="en-US" sz="1800" b="1" dirty="0">
                <a:effectLst>
                  <a:outerShdw blurRad="38100" dist="38100" dir="2700000">
                    <a:srgbClr val="FFFFFF"/>
                  </a:outerShdw>
                </a:effectLst>
                <a:latin typeface="Helvetica" pitchFamily="-128" charset="0"/>
                <a:ea typeface="宋体" panose="02010600030101010101" pitchFamily="2" charset="-122"/>
              </a:rPr>
              <a:t>使用本产品的客户数量？</a:t>
            </a:r>
            <a:r>
              <a:rPr lang="en-US" altLang="en-US" sz="1800" b="1" dirty="0">
                <a:effectLst>
                  <a:outerShdw blurRad="38100" dist="38100" dir="2700000">
                    <a:srgbClr val="FFFFFF"/>
                  </a:outerShdw>
                </a:effectLst>
                <a:latin typeface="Helvetica" pitchFamily="-128" charset="0"/>
              </a:rPr>
              <a:t> </a:t>
            </a:r>
            <a:endParaRPr lang="en-US" altLang="en-US" sz="1800" b="1" dirty="0">
              <a:effectLst>
                <a:outerShdw blurRad="38100" dist="38100" dir="2700000">
                  <a:srgbClr val="FFFFFF"/>
                </a:outerShdw>
              </a:effectLst>
              <a:latin typeface="Helvetica" pitchFamily="-128" charset="0"/>
            </a:endParaRPr>
          </a:p>
        </p:txBody>
      </p:sp>
      <p:sp>
        <p:nvSpPr>
          <p:cNvPr id="189448" name="Rectangle 8"/>
          <p:cNvSpPr>
            <a:spLocks noChangeArrowheads="1"/>
          </p:cNvSpPr>
          <p:nvPr/>
        </p:nvSpPr>
        <p:spPr bwMode="auto">
          <a:xfrm>
            <a:off x="2006600" y="3836988"/>
            <a:ext cx="1536700" cy="363538"/>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互用性约束</a:t>
            </a:r>
            <a:endPar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p:txBody>
      </p:sp>
      <p:sp>
        <p:nvSpPr>
          <p:cNvPr id="189449" name="Rectangle 9"/>
          <p:cNvSpPr>
            <a:spLocks noChangeArrowheads="1"/>
          </p:cNvSpPr>
          <p:nvPr/>
        </p:nvSpPr>
        <p:spPr bwMode="auto">
          <a:xfrm>
            <a:off x="2006600" y="4216400"/>
            <a:ext cx="2455863" cy="638175"/>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最终用户的复杂性？</a:t>
            </a:r>
            <a:endPar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89450" name="Rectangle 10"/>
          <p:cNvSpPr>
            <a:spLocks noChangeArrowheads="1"/>
          </p:cNvSpPr>
          <p:nvPr/>
        </p:nvSpPr>
        <p:spPr bwMode="auto">
          <a:xfrm>
            <a:off x="2006600" y="4572000"/>
            <a:ext cx="10752138" cy="363538"/>
          </a:xfrm>
          <a:prstGeom prst="rect">
            <a:avLst/>
          </a:prstGeom>
          <a:noFill/>
          <a:ln w="12700">
            <a:noFill/>
            <a:miter lim="800000"/>
          </a:ln>
          <a:effectLst/>
        </p:spPr>
        <p:txBody>
          <a:bodyPr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必须生产和交付给客户的产品文件的数量和质量</a:t>
            </a:r>
            <a:r>
              <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a:t>
            </a:r>
            <a:endPar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p:txBody>
      </p:sp>
      <p:sp>
        <p:nvSpPr>
          <p:cNvPr id="189452" name="Rectangle 12"/>
          <p:cNvSpPr>
            <a:spLocks noChangeArrowheads="1"/>
          </p:cNvSpPr>
          <p:nvPr/>
        </p:nvSpPr>
        <p:spPr bwMode="auto">
          <a:xfrm>
            <a:off x="1981200" y="4953000"/>
            <a:ext cx="1536700" cy="363538"/>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政府的约束</a:t>
            </a:r>
            <a:endPar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p:txBody>
      </p:sp>
      <p:sp>
        <p:nvSpPr>
          <p:cNvPr id="189453" name="Rectangle 13"/>
          <p:cNvSpPr>
            <a:spLocks noChangeArrowheads="1"/>
          </p:cNvSpPr>
          <p:nvPr/>
        </p:nvSpPr>
        <p:spPr bwMode="auto">
          <a:xfrm>
            <a:off x="2006600" y="4891088"/>
            <a:ext cx="180975" cy="638175"/>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89454" name="Rectangle 14"/>
          <p:cNvSpPr>
            <a:spLocks noChangeArrowheads="1"/>
          </p:cNvSpPr>
          <p:nvPr/>
        </p:nvSpPr>
        <p:spPr bwMode="auto">
          <a:xfrm>
            <a:off x="1981200" y="5334000"/>
            <a:ext cx="1997075" cy="636588"/>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晚交付的花费？</a:t>
            </a:r>
            <a:endPar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89455" name="Rectangle 15"/>
          <p:cNvSpPr>
            <a:spLocks noChangeArrowheads="1"/>
          </p:cNvSpPr>
          <p:nvPr/>
        </p:nvSpPr>
        <p:spPr bwMode="auto">
          <a:xfrm>
            <a:off x="1981200" y="5715000"/>
            <a:ext cx="2455863" cy="361950"/>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有缺陷产品的花费？</a:t>
            </a:r>
            <a:endParaRPr kumimoji="0" lang="zh-CN" alt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p:txBody>
      </p:sp>
      <p:sp>
        <p:nvSpPr>
          <p:cNvPr id="21520" name="Rectangle 16"/>
          <p:cNvSpPr/>
          <p:nvPr/>
        </p:nvSpPr>
        <p:spPr>
          <a:xfrm>
            <a:off x="1828800" y="1828800"/>
            <a:ext cx="2424113" cy="45402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r>
              <a:rPr lang="zh-CN" altLang="en-US" b="1" i="1" dirty="0">
                <a:solidFill>
                  <a:schemeClr val="folHlink"/>
                </a:solidFill>
                <a:ea typeface="宋体" panose="02010600030101010101" pitchFamily="2" charset="-122"/>
              </a:rPr>
              <a:t>影响风险的因素</a:t>
            </a:r>
            <a:r>
              <a:rPr lang="en-US" altLang="zh-CN" b="1" i="1" dirty="0">
                <a:solidFill>
                  <a:schemeClr val="folHlink"/>
                </a:solidFill>
                <a:ea typeface="MS PGothic" panose="020B0600070205080204" pitchFamily="34" charset="-128"/>
              </a:rPr>
              <a:t>:</a:t>
            </a:r>
            <a:endParaRPr lang="en-US" altLang="zh-CN" b="1" i="1" dirty="0">
              <a:solidFill>
                <a:schemeClr val="folHlink"/>
              </a:solidFill>
              <a:ea typeface="MS PGothic" panose="020B0600070205080204" pitchFamily="34" charset="-128"/>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22532" name="Rectangle 3"/>
          <p:cNvSpPr>
            <a:spLocks noGrp="1"/>
          </p:cNvSpPr>
          <p:nvPr>
            <p:ph type="title"/>
          </p:nvPr>
        </p:nvSpPr>
        <p:spPr/>
        <p:txBody>
          <a:bodyPr vert="horz" wrap="square" lIns="90487" tIns="44450" rIns="90487" bIns="44450" anchor="ctr"/>
          <a:p>
            <a:pPr eaLnBrk="1" hangingPunct="1"/>
            <a:r>
              <a:rPr lang="zh-CN" altLang="en-US" sz="3600" dirty="0">
                <a:ea typeface="宋体" panose="02010600030101010101" pitchFamily="2" charset="-122"/>
              </a:rPr>
              <a:t>源于用户的风险</a:t>
            </a:r>
            <a:endParaRPr lang="zh-CN" altLang="en-US" sz="3600" dirty="0">
              <a:ea typeface="宋体" panose="02010600030101010101" pitchFamily="2" charset="-122"/>
            </a:endParaRPr>
          </a:p>
        </p:txBody>
      </p:sp>
      <p:sp>
        <p:nvSpPr>
          <p:cNvPr id="190468" name="Rectangle 4"/>
          <p:cNvSpPr>
            <a:spLocks noChangeArrowheads="1"/>
          </p:cNvSpPr>
          <p:nvPr/>
        </p:nvSpPr>
        <p:spPr bwMode="auto">
          <a:xfrm>
            <a:off x="2057400" y="2451100"/>
            <a:ext cx="4216400" cy="668338"/>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你过去和这个用户一起工作过吗？</a:t>
            </a:r>
            <a:endPar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90469" name="Rectangle 5"/>
          <p:cNvSpPr>
            <a:spLocks noChangeArrowheads="1"/>
          </p:cNvSpPr>
          <p:nvPr/>
        </p:nvSpPr>
        <p:spPr bwMode="auto">
          <a:xfrm>
            <a:off x="2057400" y="2806700"/>
            <a:ext cx="3705225" cy="393700"/>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用户对要求有扎实的想法吗？</a:t>
            </a:r>
            <a:endPar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p:txBody>
      </p:sp>
      <p:sp>
        <p:nvSpPr>
          <p:cNvPr id="190470" name="Rectangle 6"/>
          <p:cNvSpPr>
            <a:spLocks noChangeArrowheads="1"/>
          </p:cNvSpPr>
          <p:nvPr/>
        </p:nvSpPr>
        <p:spPr bwMode="auto">
          <a:xfrm>
            <a:off x="2057400" y="3175000"/>
            <a:ext cx="3514725" cy="393700"/>
          </a:xfrm>
          <a:prstGeom prst="rect">
            <a:avLst/>
          </a:prstGeom>
          <a:noFill/>
          <a:ln w="12700">
            <a:noFill/>
            <a:miter lim="800000"/>
          </a:ln>
          <a:effectLst/>
        </p:spPr>
        <p:txBody>
          <a:bodyPr wrap="none" lIns="90487" tIns="44450" rIns="90487" bIns="44450">
            <a:spAutoFit/>
          </a:bodyPr>
          <a:p>
            <a:pPr>
              <a:buFont typeface="Arial" panose="020B0604020202020204" pitchFamily="34" charset="0"/>
            </a:pPr>
            <a:r>
              <a:rPr lang="en-US" altLang="en-US" sz="1800" b="1" dirty="0">
                <a:effectLst>
                  <a:outerShdw blurRad="38100" dist="38100" dir="2700000">
                    <a:srgbClr val="FFFFFF"/>
                  </a:outerShdw>
                </a:effectLst>
                <a:latin typeface="Helvetica" pitchFamily="-128" charset="0"/>
              </a:rPr>
              <a:t>•  </a:t>
            </a:r>
            <a:r>
              <a:rPr lang="zh-CN" altLang="en-US" sz="2000" b="1" dirty="0">
                <a:effectLst>
                  <a:outerShdw blurRad="38100" dist="38100" dir="2700000">
                    <a:srgbClr val="FFFFFF"/>
                  </a:outerShdw>
                </a:effectLst>
                <a:latin typeface="Helvetica" pitchFamily="-128" charset="0"/>
                <a:ea typeface="宋体" panose="02010600030101010101" pitchFamily="2" charset="-122"/>
              </a:rPr>
              <a:t>用户同意和你一起工作吗？</a:t>
            </a:r>
            <a:r>
              <a:rPr lang="en-US" altLang="en-US" sz="1800" b="1" dirty="0">
                <a:effectLst>
                  <a:outerShdw blurRad="38100" dist="38100" dir="2700000">
                    <a:srgbClr val="FFFFFF"/>
                  </a:outerShdw>
                </a:effectLst>
                <a:latin typeface="Helvetica" pitchFamily="-128" charset="0"/>
              </a:rPr>
              <a:t> </a:t>
            </a:r>
            <a:endParaRPr lang="en-US" altLang="en-US" sz="1800" b="1" dirty="0">
              <a:effectLst>
                <a:outerShdw blurRad="38100" dist="38100" dir="2700000">
                  <a:srgbClr val="FFFFFF"/>
                </a:outerShdw>
              </a:effectLst>
              <a:latin typeface="Helvetica" pitchFamily="-128" charset="0"/>
            </a:endParaRPr>
          </a:p>
        </p:txBody>
      </p:sp>
      <p:sp>
        <p:nvSpPr>
          <p:cNvPr id="190471" name="Rectangle 7"/>
          <p:cNvSpPr>
            <a:spLocks noChangeArrowheads="1"/>
          </p:cNvSpPr>
          <p:nvPr/>
        </p:nvSpPr>
        <p:spPr bwMode="auto">
          <a:xfrm>
            <a:off x="2057400" y="3543300"/>
            <a:ext cx="2940050" cy="393700"/>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outerShdw blurRad="38100" dist="38100" dir="2700000">
                    <a:srgbClr val="FFFFFF"/>
                  </a:outerShdw>
                </a:effectLst>
                <a:uLnTx/>
                <a:uFillTx/>
                <a:latin typeface="Helvetica" pitchFamily="-128" charset="0"/>
                <a:ea typeface="MS PGothic" panose="020B0600070205080204" pitchFamily="34" charset="-128"/>
                <a:cs typeface="+mn-ea"/>
              </a:rPr>
              <a:t>•  </a:t>
            </a:r>
            <a:r>
              <a:rPr kumimoji="0" lang="zh-CN" altLang="en-US" sz="2000" b="1" i="0" u="none" strike="noStrike" kern="1200" cap="none" spc="0" normalizeH="0" baseline="0" noProof="1">
                <a:ln>
                  <a:noFill/>
                </a:ln>
                <a:solidFill>
                  <a:schemeClr val="tx1"/>
                </a:solidFill>
                <a:effectLst>
                  <a:outerShdw blurRad="38100" dist="38100" dir="2700000">
                    <a:srgbClr val="FFFFFF"/>
                  </a:outerShdw>
                </a:effectLst>
                <a:uLnTx/>
                <a:uFillTx/>
                <a:latin typeface="Helvetica" pitchFamily="-128" charset="0"/>
                <a:ea typeface="宋体" panose="02010600030101010101" pitchFamily="2" charset="-122"/>
                <a:cs typeface="+mn-ea"/>
              </a:rPr>
              <a:t>用户愿意参与评审吗？</a:t>
            </a:r>
            <a:endParaRPr kumimoji="0" lang="zh-CN" altLang="en-US" sz="2000" b="1" i="0" u="none" strike="noStrike" kern="1200" cap="none" spc="0" normalizeH="0" baseline="0" noProof="1">
              <a:ln>
                <a:noFill/>
              </a:ln>
              <a:solidFill>
                <a:schemeClr val="tx1"/>
              </a:solidFill>
              <a:effectLst>
                <a:outerShdw blurRad="38100" dist="38100" dir="2700000">
                  <a:srgbClr val="FFFFFF"/>
                </a:outerShdw>
              </a:effectLst>
              <a:uLnTx/>
              <a:uFillTx/>
              <a:latin typeface="Helvetica" pitchFamily="-128" charset="0"/>
              <a:ea typeface="宋体" panose="02010600030101010101" pitchFamily="2" charset="-122"/>
              <a:cs typeface="+mn-ea"/>
            </a:endParaRPr>
          </a:p>
        </p:txBody>
      </p:sp>
      <p:sp>
        <p:nvSpPr>
          <p:cNvPr id="190472" name="Rectangle 8"/>
          <p:cNvSpPr>
            <a:spLocks noChangeArrowheads="1"/>
          </p:cNvSpPr>
          <p:nvPr/>
        </p:nvSpPr>
        <p:spPr bwMode="auto">
          <a:xfrm>
            <a:off x="2057400" y="3886200"/>
            <a:ext cx="2940050" cy="393700"/>
          </a:xfrm>
          <a:prstGeom prst="rect">
            <a:avLst/>
          </a:prstGeom>
          <a:noFill/>
          <a:ln w="12700">
            <a:noFill/>
            <a:miter lim="800000"/>
          </a:ln>
          <a:effectLst/>
        </p:spPr>
        <p:txBody>
          <a:bodyPr wrap="none" lIns="90487" tIns="44450" rIns="90487" bIns="44450">
            <a:spAutoFit/>
          </a:bodyPr>
          <a:p>
            <a:pPr>
              <a:buFont typeface="Arial" panose="020B0604020202020204" pitchFamily="34" charset="0"/>
            </a:pPr>
            <a:r>
              <a:rPr lang="en-US" altLang="en-US" sz="1800" b="1" dirty="0">
                <a:effectLst>
                  <a:outerShdw blurRad="38100" dist="38100" dir="2700000">
                    <a:srgbClr val="FFFFFF"/>
                  </a:outerShdw>
                </a:effectLst>
                <a:latin typeface="Helvetica" pitchFamily="-128" charset="0"/>
              </a:rPr>
              <a:t>•  </a:t>
            </a:r>
            <a:r>
              <a:rPr lang="zh-CN" altLang="en-US" sz="2000" b="1" dirty="0">
                <a:effectLst>
                  <a:outerShdw blurRad="38100" dist="38100" dir="2700000">
                    <a:srgbClr val="FFFFFF"/>
                  </a:outerShdw>
                </a:effectLst>
                <a:latin typeface="Helvetica" pitchFamily="-128" charset="0"/>
                <a:ea typeface="宋体" panose="02010600030101010101" pitchFamily="2" charset="-122"/>
              </a:rPr>
              <a:t>客户很有技术经验吗？</a:t>
            </a:r>
            <a:endParaRPr lang="en-US" altLang="en-US" sz="2000" b="1" dirty="0">
              <a:effectLst>
                <a:outerShdw blurRad="38100" dist="38100" dir="2700000">
                  <a:srgbClr val="FFFFFF"/>
                </a:outerShdw>
              </a:effectLst>
              <a:latin typeface="Helvetica" pitchFamily="-128" charset="0"/>
            </a:endParaRPr>
          </a:p>
        </p:txBody>
      </p:sp>
      <p:sp>
        <p:nvSpPr>
          <p:cNvPr id="190473" name="Rectangle 9"/>
          <p:cNvSpPr>
            <a:spLocks noChangeArrowheads="1"/>
          </p:cNvSpPr>
          <p:nvPr/>
        </p:nvSpPr>
        <p:spPr bwMode="auto">
          <a:xfrm>
            <a:off x="2057400" y="4267200"/>
            <a:ext cx="6767513" cy="393700"/>
          </a:xfrm>
          <a:prstGeom prst="rect">
            <a:avLst/>
          </a:prstGeom>
          <a:noFill/>
          <a:ln w="12700">
            <a:noFill/>
            <a:miter lim="800000"/>
          </a:ln>
          <a:effectLst/>
        </p:spPr>
        <p:txBody>
          <a:bodyPr wrap="none" lIns="90487" tIns="44450" rIns="90487" bIns="44450">
            <a:spAutoFit/>
          </a:bodyPr>
          <a:p>
            <a:pPr>
              <a:buFont typeface="Arial" panose="020B0604020202020204" pitchFamily="34" charset="0"/>
            </a:pPr>
            <a:r>
              <a:rPr lang="en-US" altLang="en-US" sz="1800" b="1" dirty="0">
                <a:effectLst>
                  <a:outerShdw blurRad="38100" dist="38100" dir="2700000">
                    <a:srgbClr val="FFFFFF"/>
                  </a:outerShdw>
                </a:effectLst>
                <a:latin typeface="Helvetica" pitchFamily="-128" charset="0"/>
              </a:rPr>
              <a:t>•  </a:t>
            </a:r>
            <a:r>
              <a:rPr lang="zh-CN" altLang="en-US" sz="2000" b="1" dirty="0">
                <a:effectLst>
                  <a:outerShdw blurRad="38100" dist="38100" dir="2700000">
                    <a:srgbClr val="FFFFFF"/>
                  </a:outerShdw>
                </a:effectLst>
                <a:latin typeface="Helvetica" pitchFamily="-128" charset="0"/>
                <a:ea typeface="宋体" panose="02010600030101010101" pitchFamily="2" charset="-122"/>
              </a:rPr>
              <a:t>客户愿意让你的人做他们的工作吗？</a:t>
            </a:r>
            <a:r>
              <a:rPr lang="en-US" altLang="zh-CN" sz="2000" b="1" dirty="0">
                <a:effectLst>
                  <a:outerShdw blurRad="38100" dist="38100" dir="2700000">
                    <a:srgbClr val="FFFFFF"/>
                  </a:outerShdw>
                </a:effectLst>
                <a:latin typeface="Helvetica" pitchFamily="-128" charset="0"/>
                <a:ea typeface="宋体" panose="02010600030101010101" pitchFamily="2" charset="-122"/>
              </a:rPr>
              <a:t>—</a:t>
            </a:r>
            <a:r>
              <a:rPr lang="zh-CN" altLang="en-US" sz="2000" b="1" dirty="0">
                <a:effectLst>
                  <a:outerShdw blurRad="38100" dist="38100" dir="2700000">
                    <a:srgbClr val="FFFFFF"/>
                  </a:outerShdw>
                </a:effectLst>
                <a:latin typeface="Helvetica" pitchFamily="-128" charset="0"/>
                <a:ea typeface="宋体" panose="02010600030101010101" pitchFamily="2" charset="-122"/>
              </a:rPr>
              <a:t>也就是说在做详细</a:t>
            </a:r>
            <a:endParaRPr lang="en-US" altLang="en-US" sz="1800" b="1" dirty="0">
              <a:effectLst>
                <a:outerShdw blurRad="38100" dist="38100" dir="2700000">
                  <a:srgbClr val="FFFFFF"/>
                </a:outerShdw>
              </a:effectLst>
              <a:latin typeface="Helvetica" pitchFamily="-128" charset="0"/>
            </a:endParaRPr>
          </a:p>
        </p:txBody>
      </p:sp>
      <p:sp>
        <p:nvSpPr>
          <p:cNvPr id="190474" name="Rectangle 10"/>
          <p:cNvSpPr>
            <a:spLocks noChangeArrowheads="1"/>
          </p:cNvSpPr>
          <p:nvPr/>
        </p:nvSpPr>
        <p:spPr bwMode="auto">
          <a:xfrm>
            <a:off x="2057400" y="4572000"/>
            <a:ext cx="4073525" cy="393700"/>
          </a:xfrm>
          <a:prstGeom prst="rect">
            <a:avLst/>
          </a:prstGeom>
          <a:noFill/>
          <a:ln w="12700">
            <a:noFill/>
            <a:miter lim="800000"/>
          </a:ln>
          <a:effectLst/>
        </p:spPr>
        <p:txBody>
          <a:bodyPr wrap="none" lIns="90487" tIns="44450" rIns="90487" bIns="44450">
            <a:spAutoFit/>
          </a:bodyPr>
          <a:p>
            <a:pPr>
              <a:buFont typeface="Arial" panose="020B0604020202020204" pitchFamily="34" charset="0"/>
            </a:pPr>
            <a:r>
              <a:rPr lang="zh-CN" altLang="en-US" sz="2000" b="1" dirty="0">
                <a:effectLst>
                  <a:outerShdw blurRad="38100" dist="38100" dir="2700000">
                    <a:srgbClr val="FFFFFF"/>
                  </a:outerShdw>
                </a:effectLst>
                <a:latin typeface="Helvetica" pitchFamily="-128" charset="0"/>
                <a:ea typeface="宋体" panose="02010600030101010101" pitchFamily="2" charset="-122"/>
              </a:rPr>
              <a:t>的技术工作时，客户不会去观看？</a:t>
            </a:r>
            <a:r>
              <a:rPr lang="en-US" altLang="en-US" sz="1800" b="1" dirty="0">
                <a:effectLst>
                  <a:outerShdw blurRad="38100" dist="38100" dir="2700000">
                    <a:srgbClr val="FFFFFF"/>
                  </a:outerShdw>
                </a:effectLst>
                <a:latin typeface="Helvetica" pitchFamily="-128" charset="0"/>
              </a:rPr>
              <a:t> </a:t>
            </a:r>
            <a:endParaRPr lang="en-US" altLang="en-US" sz="1800" b="1" dirty="0">
              <a:effectLst>
                <a:outerShdw blurRad="38100" dist="38100" dir="2700000">
                  <a:srgbClr val="FFFFFF"/>
                </a:outerShdw>
              </a:effectLst>
              <a:latin typeface="Helvetica" pitchFamily="-128" charset="0"/>
            </a:endParaRPr>
          </a:p>
        </p:txBody>
      </p:sp>
      <p:sp>
        <p:nvSpPr>
          <p:cNvPr id="190475" name="Rectangle 11"/>
          <p:cNvSpPr>
            <a:spLocks noChangeArrowheads="1"/>
          </p:cNvSpPr>
          <p:nvPr/>
        </p:nvSpPr>
        <p:spPr bwMode="auto">
          <a:xfrm>
            <a:off x="2057400" y="5092700"/>
            <a:ext cx="307975" cy="638175"/>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90476" name="Rectangle 12"/>
          <p:cNvSpPr>
            <a:spLocks noChangeArrowheads="1"/>
          </p:cNvSpPr>
          <p:nvPr/>
        </p:nvSpPr>
        <p:spPr bwMode="auto">
          <a:xfrm>
            <a:off x="2057400" y="4953000"/>
            <a:ext cx="3514725" cy="393700"/>
          </a:xfrm>
          <a:prstGeom prst="rect">
            <a:avLst/>
          </a:prstGeom>
          <a:noFill/>
          <a:ln w="12700">
            <a:noFill/>
            <a:miter lim="800000"/>
          </a:ln>
          <a:effectLst/>
        </p:spPr>
        <p:txBody>
          <a:bodyPr wrap="none" lIns="90487" tIns="44450" rIns="90487" bIns="44450">
            <a:spAutoFit/>
          </a:bodyPr>
          <a:p>
            <a:pPr>
              <a:buFont typeface="Arial" panose="020B0604020202020204" pitchFamily="34" charset="0"/>
            </a:pPr>
            <a:r>
              <a:rPr lang="en-US" altLang="en-US" sz="1800" b="1" dirty="0">
                <a:effectLst>
                  <a:outerShdw blurRad="38100" dist="38100" dir="2700000">
                    <a:srgbClr val="FFFFFF"/>
                  </a:outerShdw>
                </a:effectLst>
                <a:latin typeface="Helvetica" pitchFamily="-128" charset="0"/>
              </a:rPr>
              <a:t>•  </a:t>
            </a:r>
            <a:r>
              <a:rPr lang="zh-CN" altLang="en-US" sz="2000" b="1" dirty="0">
                <a:effectLst>
                  <a:outerShdw blurRad="38100" dist="38100" dir="2700000">
                    <a:srgbClr val="FFFFFF"/>
                  </a:outerShdw>
                </a:effectLst>
                <a:latin typeface="Helvetica" pitchFamily="-128" charset="0"/>
                <a:ea typeface="宋体" panose="02010600030101010101" pitchFamily="2" charset="-122"/>
              </a:rPr>
              <a:t>客户理解软件制作过程吗？</a:t>
            </a:r>
            <a:r>
              <a:rPr lang="en-US" altLang="en-US" sz="1800" b="1" dirty="0">
                <a:effectLst>
                  <a:outerShdw blurRad="38100" dist="38100" dir="2700000">
                    <a:srgbClr val="FFFFFF"/>
                  </a:outerShdw>
                </a:effectLst>
                <a:latin typeface="Helvetica" pitchFamily="-128" charset="0"/>
              </a:rPr>
              <a:t> </a:t>
            </a:r>
            <a:endParaRPr lang="en-US" altLang="en-US" sz="1800" b="1" dirty="0">
              <a:effectLst>
                <a:outerShdw blurRad="38100" dist="38100" dir="2700000">
                  <a:srgbClr val="FFFFFF"/>
                </a:outerShdw>
              </a:effectLst>
              <a:latin typeface="Helvetica" pitchFamily="-128" charset="0"/>
            </a:endParaRPr>
          </a:p>
        </p:txBody>
      </p:sp>
      <p:sp>
        <p:nvSpPr>
          <p:cNvPr id="22542" name="Rectangle 14"/>
          <p:cNvSpPr/>
          <p:nvPr/>
        </p:nvSpPr>
        <p:spPr>
          <a:xfrm>
            <a:off x="1752600" y="1905000"/>
            <a:ext cx="2424113" cy="45402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r>
              <a:rPr lang="zh-CN" altLang="en-US" b="1" i="1" dirty="0">
                <a:solidFill>
                  <a:schemeClr val="folHlink"/>
                </a:solidFill>
                <a:ea typeface="宋体" panose="02010600030101010101" pitchFamily="2" charset="-122"/>
              </a:rPr>
              <a:t>必须回答的问题</a:t>
            </a:r>
            <a:r>
              <a:rPr lang="en-US" altLang="zh-CN" b="1" i="1" dirty="0">
                <a:solidFill>
                  <a:schemeClr val="folHlink"/>
                </a:solidFill>
                <a:ea typeface="MS PGothic" panose="020B0600070205080204" pitchFamily="34" charset="-128"/>
              </a:rPr>
              <a:t>:</a:t>
            </a:r>
            <a:endParaRPr lang="en-US" altLang="zh-CN" b="1" i="1" dirty="0">
              <a:solidFill>
                <a:schemeClr val="folHlink"/>
              </a:solidFill>
              <a:ea typeface="MS PGothic" panose="020B0600070205080204" pitchFamily="34" charset="-128"/>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23556" name="Rectangle 3"/>
          <p:cNvSpPr>
            <a:spLocks noGrp="1"/>
          </p:cNvSpPr>
          <p:nvPr>
            <p:ph type="title"/>
          </p:nvPr>
        </p:nvSpPr>
        <p:spPr/>
        <p:txBody>
          <a:bodyPr vert="horz" wrap="square" lIns="90487" tIns="44450" rIns="90487" bIns="44450" anchor="ctr"/>
          <a:p>
            <a:pPr eaLnBrk="1" hangingPunct="1"/>
            <a:r>
              <a:rPr lang="zh-CN" altLang="en-US" sz="3600" dirty="0">
                <a:ea typeface="宋体" panose="02010600030101010101" pitchFamily="2" charset="-122"/>
              </a:rPr>
              <a:t>源于过程成熟度的风险</a:t>
            </a:r>
            <a:endParaRPr lang="zh-CN" altLang="en-US" sz="3600" dirty="0">
              <a:ea typeface="宋体" panose="02010600030101010101" pitchFamily="2" charset="-122"/>
            </a:endParaRPr>
          </a:p>
        </p:txBody>
      </p:sp>
      <p:sp>
        <p:nvSpPr>
          <p:cNvPr id="191492" name="Rectangle 4"/>
          <p:cNvSpPr>
            <a:spLocks noChangeArrowheads="1"/>
          </p:cNvSpPr>
          <p:nvPr/>
        </p:nvSpPr>
        <p:spPr bwMode="auto">
          <a:xfrm>
            <a:off x="2082800" y="2336800"/>
            <a:ext cx="3768725" cy="393700"/>
          </a:xfrm>
          <a:prstGeom prst="rect">
            <a:avLst/>
          </a:prstGeom>
          <a:noFill/>
          <a:ln w="12700">
            <a:noFill/>
            <a:miter lim="800000"/>
          </a:ln>
          <a:effectLst/>
        </p:spPr>
        <p:txBody>
          <a:bodyPr wrap="none" lIns="90487" tIns="44450" rIns="90487" bIns="44450">
            <a:spAutoFit/>
          </a:bodyPr>
          <a:p>
            <a:pPr>
              <a:buFont typeface="Arial" panose="020B0604020202020204" pitchFamily="34" charset="0"/>
            </a:pPr>
            <a:r>
              <a:rPr lang="en-US" altLang="en-US" sz="1800" b="1" dirty="0">
                <a:effectLst>
                  <a:outerShdw blurRad="38100" dist="38100" dir="2700000">
                    <a:srgbClr val="FFFFFF"/>
                  </a:outerShdw>
                </a:effectLst>
                <a:latin typeface="Helvetica" pitchFamily="-128" charset="0"/>
              </a:rPr>
              <a:t>•  </a:t>
            </a:r>
            <a:r>
              <a:rPr lang="zh-CN" altLang="en-US" sz="2000" b="1" dirty="0">
                <a:effectLst>
                  <a:outerShdw blurRad="38100" dist="38100" dir="2700000">
                    <a:srgbClr val="FFFFFF"/>
                  </a:outerShdw>
                </a:effectLst>
                <a:latin typeface="Helvetica" pitchFamily="-128" charset="0"/>
                <a:ea typeface="宋体" panose="02010600030101010101" pitchFamily="2" charset="-122"/>
              </a:rPr>
              <a:t>你建立了共同的过程框架吗？</a:t>
            </a:r>
            <a:r>
              <a:rPr lang="en-US" altLang="en-US" sz="1800" b="1" dirty="0">
                <a:effectLst>
                  <a:outerShdw blurRad="38100" dist="38100" dir="2700000">
                    <a:srgbClr val="FFFFFF"/>
                  </a:outerShdw>
                </a:effectLst>
                <a:latin typeface="Helvetica" pitchFamily="-128" charset="0"/>
              </a:rPr>
              <a:t> </a:t>
            </a:r>
            <a:endParaRPr lang="en-US" altLang="en-US" sz="1800" b="1" dirty="0">
              <a:effectLst>
                <a:outerShdw blurRad="38100" dist="38100" dir="2700000">
                  <a:srgbClr val="FFFFFF"/>
                </a:outerShdw>
              </a:effectLst>
              <a:latin typeface="Helvetica" pitchFamily="-128" charset="0"/>
            </a:endParaRPr>
          </a:p>
        </p:txBody>
      </p:sp>
      <p:sp>
        <p:nvSpPr>
          <p:cNvPr id="191493" name="Rectangle 5"/>
          <p:cNvSpPr>
            <a:spLocks noChangeArrowheads="1"/>
          </p:cNvSpPr>
          <p:nvPr/>
        </p:nvSpPr>
        <p:spPr bwMode="auto">
          <a:xfrm>
            <a:off x="2082800" y="2679700"/>
            <a:ext cx="2940050" cy="668338"/>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项目团队遵循它了吗？</a:t>
            </a:r>
            <a:endPar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91494" name="Rectangle 6"/>
          <p:cNvSpPr>
            <a:spLocks noChangeArrowheads="1"/>
          </p:cNvSpPr>
          <p:nvPr/>
        </p:nvSpPr>
        <p:spPr bwMode="auto">
          <a:xfrm>
            <a:off x="2082800" y="3008313"/>
            <a:ext cx="3960813" cy="393700"/>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你有对软件工程的管理支持吗？</a:t>
            </a:r>
            <a:endPar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p:txBody>
      </p:sp>
      <p:sp>
        <p:nvSpPr>
          <p:cNvPr id="191495" name="Rectangle 7"/>
          <p:cNvSpPr>
            <a:spLocks noChangeArrowheads="1"/>
          </p:cNvSpPr>
          <p:nvPr/>
        </p:nvSpPr>
        <p:spPr bwMode="auto">
          <a:xfrm>
            <a:off x="2082800" y="3317875"/>
            <a:ext cx="4535488" cy="666750"/>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你有软件质量保证的主动的方法吗？</a:t>
            </a:r>
            <a:r>
              <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91496" name="Rectangle 8"/>
          <p:cNvSpPr>
            <a:spLocks noChangeArrowheads="1"/>
          </p:cNvSpPr>
          <p:nvPr/>
        </p:nvSpPr>
        <p:spPr bwMode="auto">
          <a:xfrm>
            <a:off x="2082800" y="3648075"/>
            <a:ext cx="3451225" cy="666750"/>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你进行正式的技术评审吗？</a:t>
            </a:r>
            <a:endPar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91497" name="Rectangle 9"/>
          <p:cNvSpPr>
            <a:spLocks noChangeArrowheads="1"/>
          </p:cNvSpPr>
          <p:nvPr/>
        </p:nvSpPr>
        <p:spPr bwMode="auto">
          <a:xfrm>
            <a:off x="2082800" y="4003675"/>
            <a:ext cx="5045075" cy="393700"/>
          </a:xfrm>
          <a:prstGeom prst="rect">
            <a:avLst/>
          </a:prstGeom>
          <a:noFill/>
          <a:ln w="12700">
            <a:noFill/>
            <a:miter lim="800000"/>
          </a:ln>
          <a:effectLst/>
        </p:spPr>
        <p:txBody>
          <a:bodyPr wrap="none" lIns="90487" tIns="44450" rIns="90487" bIns="44450">
            <a:spAutoFit/>
          </a:bodyPr>
          <a:p>
            <a:pPr>
              <a:buFont typeface="Arial" panose="020B0604020202020204" pitchFamily="34" charset="0"/>
            </a:pPr>
            <a:r>
              <a:rPr lang="en-US" altLang="en-US" sz="1800" b="1" dirty="0">
                <a:effectLst>
                  <a:outerShdw blurRad="38100" dist="38100" dir="2700000">
                    <a:srgbClr val="FFFFFF"/>
                  </a:outerShdw>
                </a:effectLst>
                <a:latin typeface="Helvetica" pitchFamily="-128" charset="0"/>
              </a:rPr>
              <a:t>•  </a:t>
            </a:r>
            <a:r>
              <a:rPr lang="zh-CN" altLang="en-US" sz="2000" b="1" dirty="0">
                <a:effectLst>
                  <a:outerShdw blurRad="38100" dist="38100" dir="2700000">
                    <a:srgbClr val="FFFFFF"/>
                  </a:outerShdw>
                </a:effectLst>
                <a:latin typeface="Helvetica" pitchFamily="-128" charset="0"/>
                <a:ea typeface="宋体" panose="02010600030101010101" pitchFamily="2" charset="-122"/>
              </a:rPr>
              <a:t>使用用例工具进行分析，设计和测试吗？</a:t>
            </a:r>
            <a:r>
              <a:rPr lang="en-US" altLang="en-US" sz="1800" b="1" dirty="0">
                <a:effectLst>
                  <a:outerShdw blurRad="38100" dist="38100" dir="2700000">
                    <a:srgbClr val="FFFFFF"/>
                  </a:outerShdw>
                </a:effectLst>
                <a:latin typeface="Helvetica" pitchFamily="-128" charset="0"/>
              </a:rPr>
              <a:t> </a:t>
            </a:r>
            <a:endParaRPr lang="en-US" altLang="en-US" sz="1800" b="1" dirty="0">
              <a:effectLst>
                <a:outerShdw blurRad="38100" dist="38100" dir="2700000">
                  <a:srgbClr val="FFFFFF"/>
                </a:outerShdw>
              </a:effectLst>
              <a:latin typeface="Helvetica" pitchFamily="-128" charset="0"/>
            </a:endParaRPr>
          </a:p>
        </p:txBody>
      </p:sp>
      <p:sp>
        <p:nvSpPr>
          <p:cNvPr id="191499" name="Rectangle 11"/>
          <p:cNvSpPr>
            <a:spLocks noChangeArrowheads="1"/>
          </p:cNvSpPr>
          <p:nvPr/>
        </p:nvSpPr>
        <p:spPr bwMode="auto">
          <a:xfrm>
            <a:off x="2082800" y="4324350"/>
            <a:ext cx="2428875" cy="668338"/>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工具可以集成吗？</a:t>
            </a:r>
            <a:endPar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91500" name="Rectangle 12"/>
          <p:cNvSpPr>
            <a:spLocks noChangeArrowheads="1"/>
          </p:cNvSpPr>
          <p:nvPr/>
        </p:nvSpPr>
        <p:spPr bwMode="auto">
          <a:xfrm>
            <a:off x="2082800" y="4654550"/>
            <a:ext cx="2684463" cy="393700"/>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建立文档格式了吗？</a:t>
            </a:r>
            <a:endPar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p:txBody>
      </p:sp>
      <p:sp>
        <p:nvSpPr>
          <p:cNvPr id="23565" name="Rectangle 13"/>
          <p:cNvSpPr/>
          <p:nvPr/>
        </p:nvSpPr>
        <p:spPr>
          <a:xfrm>
            <a:off x="1905000" y="1828800"/>
            <a:ext cx="2424113" cy="45402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r>
              <a:rPr lang="zh-CN" altLang="en-US" b="1" i="1" dirty="0">
                <a:solidFill>
                  <a:schemeClr val="folHlink"/>
                </a:solidFill>
                <a:ea typeface="宋体" panose="02010600030101010101" pitchFamily="2" charset="-122"/>
              </a:rPr>
              <a:t>必须回答的问题</a:t>
            </a:r>
            <a:r>
              <a:rPr lang="en-US" altLang="zh-CN" b="1" i="1" dirty="0">
                <a:solidFill>
                  <a:schemeClr val="folHlink"/>
                </a:solidFill>
                <a:ea typeface="MS PGothic" panose="020B0600070205080204" pitchFamily="34" charset="-128"/>
              </a:rPr>
              <a:t>:</a:t>
            </a:r>
            <a:endParaRPr lang="en-US" altLang="zh-CN" b="1" i="1" dirty="0">
              <a:solidFill>
                <a:schemeClr val="folHlink"/>
              </a:solidFill>
              <a:ea typeface="MS PGothic" panose="020B0600070205080204" pitchFamily="34" charset="-128"/>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24580" name="Rectangle 3"/>
          <p:cNvSpPr>
            <a:spLocks noGrp="1"/>
          </p:cNvSpPr>
          <p:nvPr>
            <p:ph type="title"/>
          </p:nvPr>
        </p:nvSpPr>
        <p:spPr/>
        <p:txBody>
          <a:bodyPr vert="horz" wrap="square" lIns="90487" tIns="44450" rIns="90487" bIns="44450" anchor="ctr"/>
          <a:p>
            <a:pPr eaLnBrk="1" hangingPunct="1"/>
            <a:r>
              <a:rPr lang="zh-CN" altLang="en-US" sz="3200" dirty="0">
                <a:ea typeface="宋体" panose="02010600030101010101" pitchFamily="2" charset="-122"/>
              </a:rPr>
              <a:t>技术风险</a:t>
            </a:r>
            <a:endParaRPr lang="zh-CN" altLang="en-US" sz="3200" dirty="0">
              <a:ea typeface="宋体" panose="02010600030101010101" pitchFamily="2" charset="-122"/>
            </a:endParaRPr>
          </a:p>
        </p:txBody>
      </p:sp>
      <p:sp>
        <p:nvSpPr>
          <p:cNvPr id="192516" name="Rectangle 4"/>
          <p:cNvSpPr>
            <a:spLocks noChangeArrowheads="1"/>
          </p:cNvSpPr>
          <p:nvPr/>
        </p:nvSpPr>
        <p:spPr bwMode="auto">
          <a:xfrm>
            <a:off x="1301115" y="2286000"/>
            <a:ext cx="4471988" cy="668338"/>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这项技术对你的团队来说是新的吗？</a:t>
            </a:r>
            <a:endPar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92517" name="Rectangle 5"/>
          <p:cNvSpPr>
            <a:spLocks noChangeArrowheads="1"/>
          </p:cNvSpPr>
          <p:nvPr/>
        </p:nvSpPr>
        <p:spPr bwMode="auto">
          <a:xfrm>
            <a:off x="1301115" y="2603500"/>
            <a:ext cx="6657975" cy="393700"/>
          </a:xfrm>
          <a:prstGeom prst="rect">
            <a:avLst/>
          </a:prstGeom>
          <a:noFill/>
          <a:ln w="12700">
            <a:noFill/>
            <a:miter lim="800000"/>
          </a:ln>
          <a:effectLst/>
        </p:spPr>
        <p:txBody>
          <a:bodyPr lIns="90487" tIns="44450" rIns="90487" bIns="44450">
            <a:spAutoFit/>
          </a:bodyPr>
          <a:p>
            <a:pPr>
              <a:buFont typeface="Arial" panose="020B0604020202020204" pitchFamily="34" charset="0"/>
            </a:pPr>
            <a:r>
              <a:rPr lang="en-US" altLang="en-US" sz="1800" b="1" dirty="0">
                <a:effectLst>
                  <a:outerShdw blurRad="38100" dist="38100" dir="2700000">
                    <a:srgbClr val="FFFFFF"/>
                  </a:outerShdw>
                </a:effectLst>
                <a:latin typeface="Helvetica" pitchFamily="-128" charset="0"/>
              </a:rPr>
              <a:t>•  </a:t>
            </a:r>
            <a:r>
              <a:rPr lang="zh-CN" altLang="en-US" sz="2000" b="1" dirty="0">
                <a:effectLst>
                  <a:outerShdw blurRad="38100" dist="38100" dir="2700000">
                    <a:srgbClr val="FFFFFF"/>
                  </a:outerShdw>
                </a:effectLst>
                <a:latin typeface="Helvetica" pitchFamily="-128" charset="0"/>
                <a:ea typeface="宋体" panose="02010600030101010101" pitchFamily="2" charset="-122"/>
              </a:rPr>
              <a:t>需要新算法和</a:t>
            </a:r>
            <a:r>
              <a:rPr lang="en-US" altLang="zh-CN" sz="2000" b="1" dirty="0">
                <a:effectLst>
                  <a:outerShdw blurRad="38100" dist="38100" dir="2700000">
                    <a:srgbClr val="FFFFFF"/>
                  </a:outerShdw>
                </a:effectLst>
                <a:latin typeface="Helvetica" pitchFamily="-128" charset="0"/>
                <a:ea typeface="宋体" panose="02010600030101010101" pitchFamily="2" charset="-122"/>
              </a:rPr>
              <a:t>I/O</a:t>
            </a:r>
            <a:r>
              <a:rPr lang="zh-CN" altLang="en-US" sz="2000" b="1" dirty="0">
                <a:effectLst>
                  <a:outerShdw blurRad="38100" dist="38100" dir="2700000">
                    <a:srgbClr val="FFFFFF"/>
                  </a:outerShdw>
                </a:effectLst>
                <a:latin typeface="Helvetica" pitchFamily="-128" charset="0"/>
                <a:ea typeface="宋体" panose="02010600030101010101" pitchFamily="2" charset="-122"/>
              </a:rPr>
              <a:t>技术吗？</a:t>
            </a:r>
            <a:r>
              <a:rPr lang="en-US" altLang="en-US" sz="1800" b="1" dirty="0">
                <a:effectLst>
                  <a:outerShdw blurRad="38100" dist="38100" dir="2700000">
                    <a:srgbClr val="FFFFFF"/>
                  </a:outerShdw>
                </a:effectLst>
                <a:latin typeface="Helvetica" pitchFamily="-128" charset="0"/>
              </a:rPr>
              <a:t> </a:t>
            </a:r>
            <a:endParaRPr lang="en-US" altLang="en-US" sz="1800" b="1" dirty="0">
              <a:effectLst>
                <a:outerShdw blurRad="38100" dist="38100" dir="2700000">
                  <a:srgbClr val="FFFFFF"/>
                </a:outerShdw>
              </a:effectLst>
              <a:latin typeface="Helvetica" pitchFamily="-128" charset="0"/>
            </a:endParaRPr>
          </a:p>
        </p:txBody>
      </p:sp>
      <p:sp>
        <p:nvSpPr>
          <p:cNvPr id="24583" name="Rectangle 6"/>
          <p:cNvSpPr/>
          <p:nvPr/>
        </p:nvSpPr>
        <p:spPr>
          <a:xfrm>
            <a:off x="1299528" y="2620963"/>
            <a:ext cx="3232150" cy="642937"/>
          </a:xfrm>
          <a:prstGeom prst="rect">
            <a:avLst/>
          </a:prstGeom>
          <a:noFill/>
          <a:ln w="127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192519" name="Rectangle 7"/>
          <p:cNvSpPr>
            <a:spLocks noChangeArrowheads="1"/>
          </p:cNvSpPr>
          <p:nvPr/>
        </p:nvSpPr>
        <p:spPr bwMode="auto">
          <a:xfrm>
            <a:off x="1301115" y="2882900"/>
            <a:ext cx="4471988" cy="668338"/>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涉及到了新的或者未验证的硬件吗？</a:t>
            </a:r>
            <a:endPar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92520" name="Rectangle 8"/>
          <p:cNvSpPr>
            <a:spLocks noChangeArrowheads="1"/>
          </p:cNvSpPr>
          <p:nvPr/>
        </p:nvSpPr>
        <p:spPr bwMode="auto">
          <a:xfrm>
            <a:off x="1301115" y="3213100"/>
            <a:ext cx="3705225" cy="393700"/>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应用程序和新软件有接口吗？</a:t>
            </a:r>
            <a:endPar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p:txBody>
      </p:sp>
      <p:sp>
        <p:nvSpPr>
          <p:cNvPr id="192521" name="Rectangle 9"/>
          <p:cNvSpPr>
            <a:spLocks noChangeArrowheads="1"/>
          </p:cNvSpPr>
          <p:nvPr/>
        </p:nvSpPr>
        <p:spPr bwMode="auto">
          <a:xfrm>
            <a:off x="1301115" y="3556000"/>
            <a:ext cx="3259138" cy="668338"/>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需要专业的用户界面吗？</a:t>
            </a:r>
            <a:r>
              <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92522" name="Rectangle 10"/>
          <p:cNvSpPr>
            <a:spLocks noChangeArrowheads="1"/>
          </p:cNvSpPr>
          <p:nvPr/>
        </p:nvSpPr>
        <p:spPr bwMode="auto">
          <a:xfrm>
            <a:off x="1301115" y="3898900"/>
            <a:ext cx="2940050" cy="393700"/>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应用程序完全不同吗？</a:t>
            </a:r>
            <a:endPar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p:txBody>
      </p:sp>
      <p:sp>
        <p:nvSpPr>
          <p:cNvPr id="192523" name="Rectangle 11"/>
          <p:cNvSpPr>
            <a:spLocks noChangeArrowheads="1"/>
          </p:cNvSpPr>
          <p:nvPr/>
        </p:nvSpPr>
        <p:spPr bwMode="auto">
          <a:xfrm>
            <a:off x="1301115" y="4216400"/>
            <a:ext cx="3960813" cy="393700"/>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你使用了新的软件工程方法吗？</a:t>
            </a:r>
            <a:endPar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p:txBody>
      </p:sp>
      <p:sp>
        <p:nvSpPr>
          <p:cNvPr id="192524" name="Rectangle 12"/>
          <p:cNvSpPr>
            <a:spLocks noChangeArrowheads="1"/>
          </p:cNvSpPr>
          <p:nvPr/>
        </p:nvSpPr>
        <p:spPr bwMode="auto">
          <a:xfrm>
            <a:off x="1301115" y="4521200"/>
            <a:ext cx="7181215" cy="704215"/>
          </a:xfrm>
          <a:prstGeom prst="rect">
            <a:avLst/>
          </a:prstGeom>
          <a:noFill/>
          <a:ln w="12700">
            <a:noFill/>
            <a:miter lim="800000"/>
          </a:ln>
          <a:effectLst/>
        </p:spPr>
        <p:txBody>
          <a:bodyPr wrap="square" lIns="90487" tIns="44450" rIns="90487" bIns="44450">
            <a:spAutoFit/>
          </a:bodyPr>
          <a:lstStyle/>
          <a:p>
            <a:pPr marL="200025" marR="0" lvl="0" indent="-200025"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你使用给了非常规的软件开发方法吗？比如形式化方法，基于</a:t>
            </a:r>
            <a:r>
              <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AI</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的方法，人工神经网络？</a:t>
            </a:r>
            <a:endPar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p:txBody>
      </p:sp>
      <p:sp>
        <p:nvSpPr>
          <p:cNvPr id="192526" name="Rectangle 14"/>
          <p:cNvSpPr>
            <a:spLocks noChangeArrowheads="1"/>
          </p:cNvSpPr>
          <p:nvPr/>
        </p:nvSpPr>
        <p:spPr bwMode="auto">
          <a:xfrm>
            <a:off x="1301115" y="5094288"/>
            <a:ext cx="307975" cy="638175"/>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92527" name="Rectangle 15"/>
          <p:cNvSpPr>
            <a:spLocks noChangeArrowheads="1"/>
          </p:cNvSpPr>
          <p:nvPr/>
        </p:nvSpPr>
        <p:spPr bwMode="auto">
          <a:xfrm>
            <a:off x="1301115" y="5148263"/>
            <a:ext cx="2940050" cy="666750"/>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outerShdw blurRad="38100" dist="38100" dir="2700000">
                    <a:srgbClr val="FFFFFF"/>
                  </a:outerShdw>
                </a:effectLst>
                <a:uLnTx/>
                <a:uFillTx/>
                <a:latin typeface="Helvetica" pitchFamily="-128" charset="0"/>
                <a:ea typeface="MS PGothic" panose="020B0600070205080204" pitchFamily="34" charset="-128"/>
                <a:cs typeface="+mn-ea"/>
              </a:rPr>
              <a:t>•  </a:t>
            </a:r>
            <a:r>
              <a:rPr kumimoji="0" lang="zh-CN" altLang="en-US" sz="2000" b="1" i="0" u="none" strike="noStrike" kern="1200" cap="none" spc="0" normalizeH="0" baseline="0" noProof="1">
                <a:ln>
                  <a:noFill/>
                </a:ln>
                <a:solidFill>
                  <a:schemeClr val="tx1"/>
                </a:solidFill>
                <a:effectLst>
                  <a:outerShdw blurRad="38100" dist="38100" dir="2700000">
                    <a:srgbClr val="FFFFFF"/>
                  </a:outerShdw>
                </a:effectLst>
                <a:uLnTx/>
                <a:uFillTx/>
                <a:latin typeface="Helvetica" pitchFamily="-128" charset="0"/>
                <a:ea typeface="宋体" panose="02010600030101010101" pitchFamily="2" charset="-122"/>
                <a:cs typeface="+mn-ea"/>
              </a:rPr>
              <a:t>有明确的性能约束吗？</a:t>
            </a:r>
            <a:endParaRPr kumimoji="0" lang="zh-CN" altLang="en-US" sz="2000" b="1" i="0" u="none" strike="noStrike" kern="1200" cap="none" spc="0" normalizeH="0" baseline="0" noProof="1">
              <a:ln>
                <a:noFill/>
              </a:ln>
              <a:solidFill>
                <a:schemeClr val="tx1"/>
              </a:solidFill>
              <a:effectLst>
                <a:outerShdw blurRad="38100" dist="38100" dir="2700000">
                  <a:srgbClr val="FFFFFF"/>
                </a:outerShdw>
              </a:effectLst>
              <a:uLnTx/>
              <a:uFillTx/>
              <a:latin typeface="Helvetica" pitchFamily="-128" charset="0"/>
              <a:ea typeface="宋体" panose="02010600030101010101" pitchFamily="2" charset="-122"/>
              <a:cs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1">
              <a:ln>
                <a:noFill/>
              </a:ln>
              <a:solidFill>
                <a:schemeClr val="tx1"/>
              </a:solidFill>
              <a:effectLst>
                <a:outerShdw blurRad="38100" dist="38100" dir="2700000">
                  <a:srgbClr val="FFFFFF"/>
                </a:outerShdw>
              </a:effectLst>
              <a:uLnTx/>
              <a:uFillTx/>
              <a:latin typeface="Helvetica" pitchFamily="-128" charset="0"/>
              <a:ea typeface="宋体" panose="02010600030101010101" pitchFamily="2" charset="-122"/>
              <a:cs typeface="+mn-cs"/>
            </a:endParaRPr>
          </a:p>
        </p:txBody>
      </p:sp>
      <p:sp>
        <p:nvSpPr>
          <p:cNvPr id="192528" name="Rectangle 16"/>
          <p:cNvSpPr>
            <a:spLocks noChangeArrowheads="1"/>
          </p:cNvSpPr>
          <p:nvPr/>
        </p:nvSpPr>
        <p:spPr bwMode="auto">
          <a:xfrm>
            <a:off x="1301115" y="5438775"/>
            <a:ext cx="4222750" cy="393700"/>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对功能要求是</a:t>
            </a:r>
            <a:r>
              <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可行</a:t>
            </a:r>
            <a:r>
              <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持有疑问吗？</a:t>
            </a:r>
            <a:endPar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p:txBody>
      </p:sp>
      <p:sp>
        <p:nvSpPr>
          <p:cNvPr id="24593" name="Rectangle 17"/>
          <p:cNvSpPr/>
          <p:nvPr/>
        </p:nvSpPr>
        <p:spPr>
          <a:xfrm>
            <a:off x="1000125" y="1744980"/>
            <a:ext cx="2424113" cy="45402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r>
              <a:rPr lang="zh-CN" altLang="en-US" b="1" i="1" dirty="0">
                <a:solidFill>
                  <a:schemeClr val="folHlink"/>
                </a:solidFill>
                <a:ea typeface="宋体" panose="02010600030101010101" pitchFamily="2" charset="-122"/>
              </a:rPr>
              <a:t>必须回答的问题</a:t>
            </a:r>
            <a:r>
              <a:rPr lang="en-US" altLang="zh-CN" b="1" i="1" dirty="0">
                <a:solidFill>
                  <a:schemeClr val="folHlink"/>
                </a:solidFill>
                <a:ea typeface="MS PGothic" panose="020B0600070205080204" pitchFamily="34" charset="-128"/>
              </a:rPr>
              <a:t>:</a:t>
            </a:r>
            <a:endParaRPr lang="en-US" altLang="zh-CN" b="1" i="1" dirty="0">
              <a:solidFill>
                <a:schemeClr val="folHlink"/>
              </a:solidFill>
              <a:ea typeface="MS PGothic" panose="020B0600070205080204" pitchFamily="34" charset="-128"/>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5124" name="Rectangle 2"/>
          <p:cNvSpPr>
            <a:spLocks noGrp="1"/>
          </p:cNvSpPr>
          <p:nvPr>
            <p:ph type="title"/>
          </p:nvPr>
        </p:nvSpPr>
        <p:spPr/>
        <p:txBody>
          <a:bodyPr vert="horz" wrap="square" lIns="90487" tIns="44450" rIns="90487" bIns="44450" anchor="ctr"/>
          <a:p>
            <a:pPr eaLnBrk="1" hangingPunct="1"/>
            <a:r>
              <a:rPr lang="zh-CN" altLang="en-US" sz="3600" dirty="0">
                <a:ea typeface="宋体" panose="02010600030101010101" pitchFamily="2" charset="-122"/>
              </a:rPr>
              <a:t>项目风险</a:t>
            </a:r>
            <a:endParaRPr lang="zh-CN" altLang="en-US" sz="3600" dirty="0">
              <a:ea typeface="宋体" panose="02010600030101010101" pitchFamily="2" charset="-122"/>
            </a:endParaRPr>
          </a:p>
        </p:txBody>
      </p:sp>
      <p:sp>
        <p:nvSpPr>
          <p:cNvPr id="5125" name="Freeform 3"/>
          <p:cNvSpPr/>
          <p:nvPr/>
        </p:nvSpPr>
        <p:spPr>
          <a:xfrm>
            <a:off x="1874520" y="1602105"/>
            <a:ext cx="4058285" cy="2422525"/>
          </a:xfrm>
          <a:custGeom>
            <a:avLst/>
            <a:gdLst/>
            <a:ahLst/>
            <a:cxnLst>
              <a:cxn ang="0">
                <a:pos x="2147483646" y="2087797546"/>
              </a:cxn>
              <a:cxn ang="0">
                <a:pos x="2147483646" y="2087797546"/>
              </a:cxn>
              <a:cxn ang="0">
                <a:pos x="2147483646" y="2147483646"/>
              </a:cxn>
              <a:cxn ang="0">
                <a:pos x="2147483646" y="2147483646"/>
              </a:cxn>
              <a:cxn ang="0">
                <a:pos x="2147483646" y="2147483646"/>
              </a:cxn>
              <a:cxn ang="0">
                <a:pos x="2147483646" y="2147483646"/>
              </a:cxn>
              <a:cxn ang="0">
                <a:pos x="1761871276" y="2147483646"/>
              </a:cxn>
              <a:cxn ang="0">
                <a:pos x="766631285" y="2147483646"/>
              </a:cxn>
              <a:cxn ang="0">
                <a:pos x="0" y="2147483646"/>
              </a:cxn>
              <a:cxn ang="0">
                <a:pos x="283790941" y="1724701980"/>
              </a:cxn>
              <a:cxn ang="0">
                <a:pos x="199047998" y="90774283"/>
              </a:cxn>
              <a:cxn ang="0">
                <a:pos x="1633770662" y="490668879"/>
              </a:cxn>
              <a:cxn ang="0">
                <a:pos x="2147483646" y="0"/>
              </a:cxn>
              <a:cxn ang="0">
                <a:pos x="2147483646" y="816963849"/>
              </a:cxn>
              <a:cxn ang="0">
                <a:pos x="2147483646" y="1106459788"/>
              </a:cxn>
              <a:cxn ang="0">
                <a:pos x="2147483646" y="1633929264"/>
              </a:cxn>
              <a:cxn ang="0">
                <a:pos x="2147483646" y="2087797546"/>
              </a:cxn>
              <a:cxn ang="0">
                <a:pos x="2147483646" y="2087797546"/>
              </a:cxn>
            </a:cxnLst>
            <a:pathLst>
              <a:path w="2645" h="1199">
                <a:moveTo>
                  <a:pt x="2644" y="851"/>
                </a:moveTo>
                <a:lnTo>
                  <a:pt x="2644" y="851"/>
                </a:lnTo>
                <a:lnTo>
                  <a:pt x="2219" y="932"/>
                </a:lnTo>
                <a:lnTo>
                  <a:pt x="2306" y="1013"/>
                </a:lnTo>
                <a:lnTo>
                  <a:pt x="1816" y="1132"/>
                </a:lnTo>
                <a:lnTo>
                  <a:pt x="1441" y="999"/>
                </a:lnTo>
                <a:lnTo>
                  <a:pt x="894" y="1132"/>
                </a:lnTo>
                <a:lnTo>
                  <a:pt x="389" y="1013"/>
                </a:lnTo>
                <a:lnTo>
                  <a:pt x="0" y="1198"/>
                </a:lnTo>
                <a:lnTo>
                  <a:pt x="144" y="703"/>
                </a:lnTo>
                <a:lnTo>
                  <a:pt x="101" y="37"/>
                </a:lnTo>
                <a:lnTo>
                  <a:pt x="829" y="200"/>
                </a:lnTo>
                <a:lnTo>
                  <a:pt x="1607" y="0"/>
                </a:lnTo>
                <a:lnTo>
                  <a:pt x="2255" y="333"/>
                </a:lnTo>
                <a:lnTo>
                  <a:pt x="2176" y="451"/>
                </a:lnTo>
                <a:lnTo>
                  <a:pt x="2349" y="666"/>
                </a:lnTo>
                <a:lnTo>
                  <a:pt x="2255" y="851"/>
                </a:lnTo>
                <a:lnTo>
                  <a:pt x="2630" y="851"/>
                </a:lnTo>
              </a:path>
            </a:pathLst>
          </a:custGeom>
          <a:noFill/>
          <a:ln w="25400" cap="rnd" cmpd="sng">
            <a:solidFill>
              <a:srgbClr val="000000">
                <a:alpha val="100000"/>
              </a:srgbClr>
            </a:solidFill>
            <a:prstDash val="solid"/>
            <a:round/>
            <a:headEnd type="none" w="med" len="med"/>
            <a:tailEnd type="none" w="med" len="med"/>
          </a:ln>
        </p:spPr>
        <p:txBody>
          <a:bodyPr/>
          <a:p>
            <a:endParaRPr lang="zh-CN" altLang="en-US"/>
          </a:p>
        </p:txBody>
      </p:sp>
      <p:sp>
        <p:nvSpPr>
          <p:cNvPr id="5126" name="Freeform 4"/>
          <p:cNvSpPr/>
          <p:nvPr/>
        </p:nvSpPr>
        <p:spPr>
          <a:xfrm>
            <a:off x="1366520" y="1736725"/>
            <a:ext cx="4566285" cy="2287905"/>
          </a:xfrm>
          <a:custGeom>
            <a:avLst/>
            <a:gdLst/>
            <a:ahLst/>
            <a:cxnLst>
              <a:cxn ang="0">
                <a:pos x="2147483646" y="2087844017"/>
              </a:cxn>
              <a:cxn ang="0">
                <a:pos x="2147483646" y="2147483646"/>
              </a:cxn>
              <a:cxn ang="0">
                <a:pos x="2147483646" y="2147483646"/>
              </a:cxn>
              <a:cxn ang="0">
                <a:pos x="2147483646" y="2147483646"/>
              </a:cxn>
              <a:cxn ang="0">
                <a:pos x="2147483646" y="2147483646"/>
              </a:cxn>
              <a:cxn ang="0">
                <a:pos x="1761871276" y="2147483646"/>
              </a:cxn>
              <a:cxn ang="0">
                <a:pos x="766631285" y="2147483646"/>
              </a:cxn>
              <a:cxn ang="0">
                <a:pos x="0" y="2147483646"/>
              </a:cxn>
              <a:cxn ang="0">
                <a:pos x="283790941" y="1724739756"/>
              </a:cxn>
              <a:cxn ang="0">
                <a:pos x="199047998" y="90775282"/>
              </a:cxn>
              <a:cxn ang="0">
                <a:pos x="1633770662" y="490680544"/>
              </a:cxn>
              <a:cxn ang="0">
                <a:pos x="2147483646" y="0"/>
              </a:cxn>
              <a:cxn ang="0">
                <a:pos x="2147483646" y="816982237"/>
              </a:cxn>
              <a:cxn ang="0">
                <a:pos x="2147483646" y="1108937372"/>
              </a:cxn>
              <a:cxn ang="0">
                <a:pos x="2147483646" y="1633964474"/>
              </a:cxn>
              <a:cxn ang="0">
                <a:pos x="2147483646" y="2087844017"/>
              </a:cxn>
              <a:cxn ang="0">
                <a:pos x="2147483646" y="2087844017"/>
              </a:cxn>
            </a:cxnLst>
            <a:pathLst>
              <a:path w="2645" h="1200">
                <a:moveTo>
                  <a:pt x="2644" y="851"/>
                </a:moveTo>
                <a:lnTo>
                  <a:pt x="2219" y="933"/>
                </a:lnTo>
                <a:lnTo>
                  <a:pt x="2306" y="1014"/>
                </a:lnTo>
                <a:lnTo>
                  <a:pt x="1816" y="1132"/>
                </a:lnTo>
                <a:lnTo>
                  <a:pt x="1441" y="999"/>
                </a:lnTo>
                <a:lnTo>
                  <a:pt x="894" y="1132"/>
                </a:lnTo>
                <a:lnTo>
                  <a:pt x="389" y="1014"/>
                </a:lnTo>
                <a:lnTo>
                  <a:pt x="0" y="1199"/>
                </a:lnTo>
                <a:lnTo>
                  <a:pt x="144" y="703"/>
                </a:lnTo>
                <a:lnTo>
                  <a:pt x="101" y="37"/>
                </a:lnTo>
                <a:lnTo>
                  <a:pt x="829" y="200"/>
                </a:lnTo>
                <a:lnTo>
                  <a:pt x="1607" y="0"/>
                </a:lnTo>
                <a:lnTo>
                  <a:pt x="2255" y="333"/>
                </a:lnTo>
                <a:lnTo>
                  <a:pt x="2176" y="452"/>
                </a:lnTo>
                <a:lnTo>
                  <a:pt x="2349" y="666"/>
                </a:lnTo>
                <a:lnTo>
                  <a:pt x="2255" y="851"/>
                </a:lnTo>
                <a:lnTo>
                  <a:pt x="2630" y="851"/>
                </a:lnTo>
              </a:path>
            </a:pathLst>
          </a:custGeom>
          <a:solidFill>
            <a:srgbClr val="790015">
              <a:alpha val="100000"/>
            </a:srgbClr>
          </a:solid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5127" name="Rectangle 5"/>
          <p:cNvSpPr/>
          <p:nvPr/>
        </p:nvSpPr>
        <p:spPr>
          <a:xfrm>
            <a:off x="4262438" y="5656263"/>
            <a:ext cx="3690937" cy="427037"/>
          </a:xfrm>
          <a:prstGeom prst="rect">
            <a:avLst/>
          </a:prstGeom>
          <a:solidFill>
            <a:srgbClr val="663300"/>
          </a:solidFill>
          <a:ln w="127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5128" name="Rectangle 6"/>
          <p:cNvSpPr/>
          <p:nvPr/>
        </p:nvSpPr>
        <p:spPr>
          <a:xfrm>
            <a:off x="4264025" y="5657850"/>
            <a:ext cx="3687763" cy="425450"/>
          </a:xfrm>
          <a:prstGeom prst="rect">
            <a:avLst/>
          </a:prstGeom>
          <a:noFill/>
          <a:ln w="254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5129" name="Freeform 7"/>
          <p:cNvSpPr/>
          <p:nvPr/>
        </p:nvSpPr>
        <p:spPr>
          <a:xfrm>
            <a:off x="4273550" y="4730750"/>
            <a:ext cx="3703638" cy="939800"/>
          </a:xfrm>
          <a:custGeom>
            <a:avLst/>
            <a:gdLst/>
            <a:ahLst/>
            <a:cxnLst>
              <a:cxn ang="0">
                <a:pos x="0" y="1469587189"/>
              </a:cxn>
              <a:cxn ang="0">
                <a:pos x="0" y="1469587189"/>
              </a:cxn>
              <a:cxn ang="0">
                <a:pos x="1277269341" y="0"/>
              </a:cxn>
              <a:cxn ang="0">
                <a:pos x="2147483646" y="0"/>
              </a:cxn>
              <a:cxn ang="0">
                <a:pos x="2147483646" y="1469587189"/>
              </a:cxn>
              <a:cxn ang="0">
                <a:pos x="0" y="1469587189"/>
              </a:cxn>
            </a:cxnLst>
            <a:pathLst>
              <a:path w="2638" h="600">
                <a:moveTo>
                  <a:pt x="0" y="599"/>
                </a:moveTo>
                <a:lnTo>
                  <a:pt x="0" y="599"/>
                </a:lnTo>
                <a:lnTo>
                  <a:pt x="648" y="0"/>
                </a:lnTo>
                <a:lnTo>
                  <a:pt x="2204" y="0"/>
                </a:lnTo>
                <a:lnTo>
                  <a:pt x="2637" y="599"/>
                </a:lnTo>
                <a:lnTo>
                  <a:pt x="0" y="599"/>
                </a:lnTo>
              </a:path>
            </a:pathLst>
          </a:custGeom>
          <a:noFill/>
          <a:ln w="25400" cap="rnd" cmpd="sng">
            <a:solidFill>
              <a:srgbClr val="000000">
                <a:alpha val="100000"/>
              </a:srgbClr>
            </a:solidFill>
            <a:prstDash val="solid"/>
            <a:round/>
            <a:headEnd type="none" w="med" len="med"/>
            <a:tailEnd type="none" w="med" len="med"/>
          </a:ln>
        </p:spPr>
        <p:txBody>
          <a:bodyPr/>
          <a:p>
            <a:endParaRPr lang="zh-CN" altLang="en-US"/>
          </a:p>
        </p:txBody>
      </p:sp>
      <p:sp>
        <p:nvSpPr>
          <p:cNvPr id="5130" name="Freeform 8"/>
          <p:cNvSpPr/>
          <p:nvPr/>
        </p:nvSpPr>
        <p:spPr>
          <a:xfrm>
            <a:off x="4264025" y="4718050"/>
            <a:ext cx="3702050" cy="941388"/>
          </a:xfrm>
          <a:custGeom>
            <a:avLst/>
            <a:gdLst/>
            <a:ahLst/>
            <a:cxnLst>
              <a:cxn ang="0">
                <a:pos x="0" y="1472108408"/>
              </a:cxn>
              <a:cxn ang="0">
                <a:pos x="1277142671" y="0"/>
              </a:cxn>
              <a:cxn ang="0">
                <a:pos x="2147483646" y="0"/>
              </a:cxn>
              <a:cxn ang="0">
                <a:pos x="2147483646" y="1472108408"/>
              </a:cxn>
              <a:cxn ang="0">
                <a:pos x="0" y="1472108408"/>
              </a:cxn>
            </a:cxnLst>
            <a:pathLst>
              <a:path w="2637" h="601">
                <a:moveTo>
                  <a:pt x="0" y="600"/>
                </a:moveTo>
                <a:lnTo>
                  <a:pt x="648" y="0"/>
                </a:lnTo>
                <a:lnTo>
                  <a:pt x="2204" y="0"/>
                </a:lnTo>
                <a:lnTo>
                  <a:pt x="2636" y="600"/>
                </a:lnTo>
                <a:lnTo>
                  <a:pt x="0" y="600"/>
                </a:lnTo>
              </a:path>
            </a:pathLst>
          </a:custGeom>
          <a:solidFill>
            <a:srgbClr val="EF9100">
              <a:alpha val="100000"/>
            </a:srgbClr>
          </a:solidFill>
          <a:ln w="25400" cap="rnd" cmpd="sng">
            <a:solidFill>
              <a:srgbClr val="000000">
                <a:alpha val="100000"/>
              </a:srgbClr>
            </a:solidFill>
            <a:prstDash val="solid"/>
            <a:round/>
            <a:headEnd type="none" w="med" len="med"/>
            <a:tailEnd type="none" w="med" len="med"/>
          </a:ln>
        </p:spPr>
        <p:txBody>
          <a:bodyPr/>
          <a:p>
            <a:endParaRPr lang="zh-CN" altLang="en-US"/>
          </a:p>
        </p:txBody>
      </p:sp>
      <p:sp>
        <p:nvSpPr>
          <p:cNvPr id="5131" name="Freeform 9"/>
          <p:cNvSpPr/>
          <p:nvPr/>
        </p:nvSpPr>
        <p:spPr>
          <a:xfrm>
            <a:off x="5770563" y="3582988"/>
            <a:ext cx="871537" cy="1147762"/>
          </a:xfrm>
          <a:custGeom>
            <a:avLst/>
            <a:gdLst/>
            <a:ahLst/>
            <a:cxnLst>
              <a:cxn ang="0">
                <a:pos x="198934987" y="1792319494"/>
              </a:cxn>
              <a:cxn ang="0">
                <a:pos x="198934987" y="1792319494"/>
              </a:cxn>
              <a:cxn ang="0">
                <a:pos x="0" y="0"/>
              </a:cxn>
              <a:cxn ang="0">
                <a:pos x="1221181926" y="0"/>
              </a:cxn>
              <a:cxn ang="0">
                <a:pos x="1049821752" y="1792319494"/>
              </a:cxn>
              <a:cxn ang="0">
                <a:pos x="198934987" y="1792319494"/>
              </a:cxn>
            </a:cxnLst>
            <a:pathLst>
              <a:path w="621" h="734">
                <a:moveTo>
                  <a:pt x="101" y="733"/>
                </a:moveTo>
                <a:lnTo>
                  <a:pt x="101" y="733"/>
                </a:lnTo>
                <a:lnTo>
                  <a:pt x="0" y="0"/>
                </a:lnTo>
                <a:lnTo>
                  <a:pt x="620" y="0"/>
                </a:lnTo>
                <a:lnTo>
                  <a:pt x="533" y="733"/>
                </a:lnTo>
                <a:lnTo>
                  <a:pt x="101" y="733"/>
                </a:lnTo>
              </a:path>
            </a:pathLst>
          </a:custGeom>
          <a:noFill/>
          <a:ln w="25400" cap="rnd" cmpd="sng">
            <a:solidFill>
              <a:srgbClr val="000000">
                <a:alpha val="100000"/>
              </a:srgbClr>
            </a:solidFill>
            <a:prstDash val="solid"/>
            <a:round/>
            <a:headEnd type="none" w="med" len="med"/>
            <a:tailEnd type="none" w="med" len="med"/>
          </a:ln>
        </p:spPr>
        <p:txBody>
          <a:bodyPr/>
          <a:p>
            <a:endParaRPr lang="zh-CN" altLang="en-US"/>
          </a:p>
        </p:txBody>
      </p:sp>
      <p:sp>
        <p:nvSpPr>
          <p:cNvPr id="5132" name="Freeform 10"/>
          <p:cNvSpPr/>
          <p:nvPr/>
        </p:nvSpPr>
        <p:spPr>
          <a:xfrm>
            <a:off x="5761038" y="3571875"/>
            <a:ext cx="869950" cy="1147763"/>
          </a:xfrm>
          <a:custGeom>
            <a:avLst/>
            <a:gdLst/>
            <a:ahLst/>
            <a:cxnLst>
              <a:cxn ang="0">
                <a:pos x="198850926" y="1794764676"/>
              </a:cxn>
              <a:cxn ang="0">
                <a:pos x="0" y="0"/>
              </a:cxn>
              <a:cxn ang="0">
                <a:pos x="1218697520" y="0"/>
              </a:cxn>
              <a:cxn ang="0">
                <a:pos x="1049378591" y="1794764676"/>
              </a:cxn>
              <a:cxn ang="0">
                <a:pos x="198850926" y="1794764676"/>
              </a:cxn>
            </a:cxnLst>
            <a:pathLst>
              <a:path w="620" h="733">
                <a:moveTo>
                  <a:pt x="101" y="732"/>
                </a:moveTo>
                <a:lnTo>
                  <a:pt x="0" y="0"/>
                </a:lnTo>
                <a:lnTo>
                  <a:pt x="619" y="0"/>
                </a:lnTo>
                <a:lnTo>
                  <a:pt x="533" y="732"/>
                </a:lnTo>
                <a:lnTo>
                  <a:pt x="101" y="732"/>
                </a:lnTo>
              </a:path>
            </a:pathLst>
          </a:custGeom>
          <a:solidFill>
            <a:schemeClr val="hlink">
              <a:alpha val="100000"/>
            </a:schemeClr>
          </a:solid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5133" name="Freeform 11"/>
          <p:cNvSpPr/>
          <p:nvPr/>
        </p:nvSpPr>
        <p:spPr>
          <a:xfrm>
            <a:off x="5678488" y="3605213"/>
            <a:ext cx="508000" cy="1485900"/>
          </a:xfrm>
          <a:custGeom>
            <a:avLst/>
            <a:gdLst/>
            <a:ahLst/>
            <a:cxnLst>
              <a:cxn ang="0">
                <a:pos x="128713972" y="0"/>
              </a:cxn>
              <a:cxn ang="0">
                <a:pos x="128713972" y="0"/>
              </a:cxn>
              <a:cxn ang="0">
                <a:pos x="0" y="1471598996"/>
              </a:cxn>
              <a:cxn ang="0">
                <a:pos x="712878792" y="2147483646"/>
              </a:cxn>
            </a:cxnLst>
            <a:pathLst>
              <a:path w="361" h="948">
                <a:moveTo>
                  <a:pt x="65" y="0"/>
                </a:moveTo>
                <a:lnTo>
                  <a:pt x="65" y="0"/>
                </a:lnTo>
                <a:lnTo>
                  <a:pt x="0" y="599"/>
                </a:lnTo>
                <a:lnTo>
                  <a:pt x="360" y="947"/>
                </a:lnTo>
              </a:path>
            </a:pathLst>
          </a:custGeom>
          <a:noFill/>
          <a:ln w="25400" cap="rnd" cmpd="sng">
            <a:solidFill>
              <a:srgbClr val="000000">
                <a:alpha val="100000"/>
              </a:srgbClr>
            </a:solidFill>
            <a:prstDash val="solid"/>
            <a:round/>
            <a:headEnd type="none" w="med" len="med"/>
            <a:tailEnd type="none" w="med" len="med"/>
          </a:ln>
        </p:spPr>
        <p:txBody>
          <a:bodyPr/>
          <a:p>
            <a:endParaRPr lang="zh-CN" altLang="en-US"/>
          </a:p>
        </p:txBody>
      </p:sp>
      <p:sp>
        <p:nvSpPr>
          <p:cNvPr id="5134" name="Freeform 12"/>
          <p:cNvSpPr/>
          <p:nvPr/>
        </p:nvSpPr>
        <p:spPr>
          <a:xfrm>
            <a:off x="5668963" y="3595688"/>
            <a:ext cx="506412" cy="1484312"/>
          </a:xfrm>
          <a:custGeom>
            <a:avLst/>
            <a:gdLst/>
            <a:ahLst/>
            <a:cxnLst>
              <a:cxn ang="0">
                <a:pos x="127910413" y="0"/>
              </a:cxn>
              <a:cxn ang="0">
                <a:pos x="0" y="1468454287"/>
              </a:cxn>
              <a:cxn ang="0">
                <a:pos x="708428304" y="2147483646"/>
              </a:cxn>
            </a:cxnLst>
            <a:pathLst>
              <a:path w="361" h="948">
                <a:moveTo>
                  <a:pt x="65" y="0"/>
                </a:moveTo>
                <a:lnTo>
                  <a:pt x="0" y="599"/>
                </a:lnTo>
                <a:lnTo>
                  <a:pt x="360" y="947"/>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5135" name="Freeform 13"/>
          <p:cNvSpPr/>
          <p:nvPr/>
        </p:nvSpPr>
        <p:spPr>
          <a:xfrm>
            <a:off x="6246813" y="3582988"/>
            <a:ext cx="414337" cy="1508125"/>
          </a:xfrm>
          <a:custGeom>
            <a:avLst/>
            <a:gdLst/>
            <a:ahLst/>
            <a:cxnLst>
              <a:cxn ang="0">
                <a:pos x="550592282" y="0"/>
              </a:cxn>
              <a:cxn ang="0">
                <a:pos x="550592282" y="0"/>
              </a:cxn>
              <a:cxn ang="0">
                <a:pos x="578023911" y="1307221765"/>
              </a:cxn>
              <a:cxn ang="0">
                <a:pos x="0" y="2147483646"/>
              </a:cxn>
            </a:cxnLst>
            <a:pathLst>
              <a:path w="296" h="963">
                <a:moveTo>
                  <a:pt x="281" y="0"/>
                </a:moveTo>
                <a:lnTo>
                  <a:pt x="281" y="0"/>
                </a:lnTo>
                <a:lnTo>
                  <a:pt x="295" y="533"/>
                </a:lnTo>
                <a:lnTo>
                  <a:pt x="0" y="962"/>
                </a:lnTo>
              </a:path>
            </a:pathLst>
          </a:custGeom>
          <a:noFill/>
          <a:ln w="25400" cap="rnd" cmpd="sng">
            <a:solidFill>
              <a:srgbClr val="000000">
                <a:alpha val="100000"/>
              </a:srgbClr>
            </a:solidFill>
            <a:prstDash val="solid"/>
            <a:round/>
            <a:headEnd type="none" w="med" len="med"/>
            <a:tailEnd type="none" w="med" len="med"/>
          </a:ln>
        </p:spPr>
        <p:txBody>
          <a:bodyPr/>
          <a:p>
            <a:endParaRPr lang="zh-CN" altLang="en-US"/>
          </a:p>
        </p:txBody>
      </p:sp>
      <p:sp>
        <p:nvSpPr>
          <p:cNvPr id="5136" name="Freeform 14"/>
          <p:cNvSpPr/>
          <p:nvPr/>
        </p:nvSpPr>
        <p:spPr>
          <a:xfrm>
            <a:off x="6234113" y="3571875"/>
            <a:ext cx="417512" cy="1508125"/>
          </a:xfrm>
          <a:custGeom>
            <a:avLst/>
            <a:gdLst/>
            <a:ahLst/>
            <a:cxnLst>
              <a:cxn ang="0">
                <a:pos x="555305018" y="0"/>
              </a:cxn>
              <a:cxn ang="0">
                <a:pos x="584946964" y="1307221765"/>
              </a:cxn>
              <a:cxn ang="0">
                <a:pos x="0" y="2147483646"/>
              </a:cxn>
            </a:cxnLst>
            <a:pathLst>
              <a:path w="297" h="963">
                <a:moveTo>
                  <a:pt x="281" y="0"/>
                </a:moveTo>
                <a:lnTo>
                  <a:pt x="296" y="533"/>
                </a:lnTo>
                <a:lnTo>
                  <a:pt x="0" y="962"/>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5137" name="Oval 15"/>
          <p:cNvSpPr/>
          <p:nvPr/>
        </p:nvSpPr>
        <p:spPr>
          <a:xfrm>
            <a:off x="5991225" y="2655888"/>
            <a:ext cx="374650" cy="947737"/>
          </a:xfrm>
          <a:prstGeom prst="ellipse">
            <a:avLst/>
          </a:prstGeom>
          <a:solidFill>
            <a:schemeClr val="folHlink"/>
          </a:solidFill>
          <a:ln w="1270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5138" name="Oval 16"/>
          <p:cNvSpPr/>
          <p:nvPr/>
        </p:nvSpPr>
        <p:spPr>
          <a:xfrm>
            <a:off x="5992813" y="2655888"/>
            <a:ext cx="371475" cy="946150"/>
          </a:xfrm>
          <a:prstGeom prst="ellipse">
            <a:avLst/>
          </a:prstGeom>
          <a:noFill/>
          <a:ln w="254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173073" name="Rectangle 17"/>
          <p:cNvSpPr>
            <a:spLocks noChangeArrowheads="1"/>
          </p:cNvSpPr>
          <p:nvPr/>
        </p:nvSpPr>
        <p:spPr bwMode="auto">
          <a:xfrm>
            <a:off x="1853883" y="2095818"/>
            <a:ext cx="3241040" cy="827405"/>
          </a:xfrm>
          <a:prstGeom prst="rect">
            <a:avLst/>
          </a:prstGeom>
          <a:noFill/>
          <a:ln w="12700">
            <a:noFill/>
            <a:miter lim="800000"/>
          </a:ln>
          <a:effectLst/>
        </p:spPr>
        <p:txBody>
          <a:bodyPr wrap="squar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b="1" i="1" u="none" strike="noStrike" kern="1200" cap="none" spc="0" normalizeH="0" baseline="0" noProof="0">
                <a:ln>
                  <a:noFill/>
                </a:ln>
                <a:solidFill>
                  <a:schemeClr val="accent1"/>
                </a:solidFill>
                <a:effectLst>
                  <a:outerShdw blurRad="38100" dist="38100" dir="2700000" algn="tl">
                    <a:srgbClr val="000000"/>
                  </a:outerShdw>
                </a:effectLst>
                <a:uLnTx/>
                <a:uFillTx/>
                <a:latin typeface="Helvetica" pitchFamily="-128" charset="0"/>
                <a:ea typeface="宋体" panose="02010600030101010101" pitchFamily="2" charset="-122"/>
                <a:cs typeface="+mn-cs"/>
              </a:rPr>
              <a:t>哪些方面会发生错误？</a:t>
            </a:r>
            <a:endParaRPr kumimoji="0" lang="zh-CN" altLang="en-US" b="1" i="1" u="none" strike="noStrike" kern="1200" cap="none" spc="0" normalizeH="0" baseline="0" noProof="0">
              <a:ln>
                <a:noFill/>
              </a:ln>
              <a:solidFill>
                <a:schemeClr val="accent1"/>
              </a:solidFill>
              <a:effectLst>
                <a:outerShdw blurRad="38100" dist="38100" dir="2700000" algn="tl">
                  <a:srgbClr val="000000"/>
                </a:outerShdw>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1" i="1" u="none" strike="noStrike" kern="1200" cap="none" spc="0" normalizeH="0" baseline="0" noProof="0">
              <a:ln>
                <a:noFill/>
              </a:ln>
              <a:solidFill>
                <a:schemeClr val="accent1"/>
              </a:solidFill>
              <a:effectLst>
                <a:outerShdw blurRad="38100" dist="38100" dir="2700000" algn="tl">
                  <a:srgbClr val="000000"/>
                </a:outerShdw>
              </a:effectLst>
              <a:uLnTx/>
              <a:uFillTx/>
              <a:latin typeface="Helvetica" pitchFamily="-128" charset="0"/>
              <a:ea typeface="宋体" panose="02010600030101010101" pitchFamily="2" charset="-122"/>
              <a:cs typeface="+mn-cs"/>
            </a:endParaRPr>
          </a:p>
        </p:txBody>
      </p:sp>
      <p:sp>
        <p:nvSpPr>
          <p:cNvPr id="173074" name="Rectangle 18"/>
          <p:cNvSpPr>
            <a:spLocks noChangeArrowheads="1"/>
          </p:cNvSpPr>
          <p:nvPr/>
        </p:nvSpPr>
        <p:spPr bwMode="auto">
          <a:xfrm>
            <a:off x="1853883" y="2467293"/>
            <a:ext cx="2628900" cy="827405"/>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b="1" i="1" u="none" strike="noStrike" kern="1200" cap="none" spc="0" normalizeH="0" baseline="0" noProof="0">
                <a:ln>
                  <a:noFill/>
                </a:ln>
                <a:solidFill>
                  <a:schemeClr val="accent1"/>
                </a:solidFill>
                <a:effectLst>
                  <a:outerShdw blurRad="38100" dist="38100" dir="2700000" algn="tl">
                    <a:srgbClr val="000000"/>
                  </a:outerShdw>
                </a:effectLst>
                <a:uLnTx/>
                <a:uFillTx/>
                <a:latin typeface="Helvetica" pitchFamily="-128" charset="0"/>
                <a:ea typeface="宋体" panose="02010600030101010101" pitchFamily="2" charset="-122"/>
                <a:cs typeface="+mn-cs"/>
              </a:rPr>
              <a:t>潜在问题是什么？</a:t>
            </a:r>
            <a:endParaRPr kumimoji="0" lang="zh-CN" altLang="en-US" b="1" i="1" u="none" strike="noStrike" kern="1200" cap="none" spc="0" normalizeH="0" baseline="0" noProof="0">
              <a:ln>
                <a:noFill/>
              </a:ln>
              <a:solidFill>
                <a:schemeClr val="accent1"/>
              </a:solidFill>
              <a:effectLst>
                <a:outerShdw blurRad="38100" dist="38100" dir="2700000" algn="tl">
                  <a:srgbClr val="000000"/>
                </a:outerShdw>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1" i="1" u="none" strike="noStrike" kern="1200" cap="none" spc="0" normalizeH="0" baseline="0" noProof="0">
              <a:ln>
                <a:noFill/>
              </a:ln>
              <a:solidFill>
                <a:schemeClr val="accent1"/>
              </a:solidFill>
              <a:effectLst>
                <a:outerShdw blurRad="38100" dist="38100" dir="2700000" algn="tl">
                  <a:srgbClr val="000000"/>
                </a:outerShdw>
              </a:effectLst>
              <a:uLnTx/>
              <a:uFillTx/>
              <a:latin typeface="Helvetica" pitchFamily="-128" charset="0"/>
              <a:ea typeface="宋体" panose="02010600030101010101" pitchFamily="2" charset="-122"/>
              <a:cs typeface="+mn-cs"/>
            </a:endParaRPr>
          </a:p>
        </p:txBody>
      </p:sp>
      <p:sp>
        <p:nvSpPr>
          <p:cNvPr id="173075" name="Rectangle 19"/>
          <p:cNvSpPr>
            <a:spLocks noChangeArrowheads="1"/>
          </p:cNvSpPr>
          <p:nvPr/>
        </p:nvSpPr>
        <p:spPr bwMode="auto">
          <a:xfrm>
            <a:off x="1853883" y="2831783"/>
            <a:ext cx="2934970" cy="827405"/>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b="1" i="1" u="none" strike="noStrike" kern="1200" cap="none" spc="0" normalizeH="0" baseline="0" noProof="0">
                <a:ln>
                  <a:noFill/>
                </a:ln>
                <a:solidFill>
                  <a:schemeClr val="accent1"/>
                </a:solidFill>
                <a:effectLst>
                  <a:outerShdw blurRad="38100" dist="38100" dir="2700000" algn="tl">
                    <a:srgbClr val="000000"/>
                  </a:outerShdw>
                </a:effectLst>
                <a:uLnTx/>
                <a:uFillTx/>
                <a:latin typeface="Helvetica" pitchFamily="-128" charset="0"/>
                <a:ea typeface="宋体" panose="02010600030101010101" pitchFamily="2" charset="-122"/>
                <a:cs typeface="+mn-cs"/>
              </a:rPr>
              <a:t>可能的损害是什么？</a:t>
            </a:r>
            <a:endParaRPr kumimoji="0" lang="zh-CN" altLang="en-US" b="1" i="1" u="none" strike="noStrike" kern="1200" cap="none" spc="0" normalizeH="0" baseline="0" noProof="0">
              <a:ln>
                <a:noFill/>
              </a:ln>
              <a:solidFill>
                <a:schemeClr val="accent1"/>
              </a:solidFill>
              <a:effectLst>
                <a:outerShdw blurRad="38100" dist="38100" dir="2700000" algn="tl">
                  <a:srgbClr val="000000"/>
                </a:outerShdw>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1" i="1" u="none" strike="noStrike" kern="1200" cap="none" spc="0" normalizeH="0" baseline="0" noProof="0">
              <a:ln>
                <a:noFill/>
              </a:ln>
              <a:solidFill>
                <a:schemeClr val="accent1"/>
              </a:solidFill>
              <a:effectLst>
                <a:outerShdw blurRad="38100" dist="38100" dir="2700000" algn="tl">
                  <a:srgbClr val="000000"/>
                </a:outerShdw>
              </a:effectLst>
              <a:uLnTx/>
              <a:uFillTx/>
              <a:latin typeface="Helvetica" pitchFamily="-128" charset="0"/>
              <a:ea typeface="宋体" panose="02010600030101010101" pitchFamily="2" charset="-122"/>
              <a:cs typeface="+mn-cs"/>
            </a:endParaRPr>
          </a:p>
        </p:txBody>
      </p:sp>
      <p:sp>
        <p:nvSpPr>
          <p:cNvPr id="173076" name="Rectangle 20"/>
          <p:cNvSpPr>
            <a:spLocks noChangeArrowheads="1"/>
          </p:cNvSpPr>
          <p:nvPr/>
        </p:nvSpPr>
        <p:spPr bwMode="auto">
          <a:xfrm>
            <a:off x="1853883" y="3196273"/>
            <a:ext cx="2628900" cy="457835"/>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b="1" i="1" u="none" strike="noStrike" kern="1200" cap="none" spc="0" normalizeH="0" baseline="0" noProof="0">
                <a:ln>
                  <a:noFill/>
                </a:ln>
                <a:solidFill>
                  <a:schemeClr val="accent1"/>
                </a:solidFill>
                <a:effectLst>
                  <a:outerShdw blurRad="38100" dist="38100" dir="2700000" algn="tl">
                    <a:srgbClr val="000000"/>
                  </a:outerShdw>
                </a:effectLst>
                <a:uLnTx/>
                <a:uFillTx/>
                <a:latin typeface="Helvetica" pitchFamily="-128" charset="0"/>
                <a:ea typeface="宋体" panose="02010600030101010101" pitchFamily="2" charset="-122"/>
                <a:cs typeface="+mn-cs"/>
              </a:rPr>
              <a:t>我们能做些什么？</a:t>
            </a:r>
            <a:endParaRPr kumimoji="0" lang="zh-CN" altLang="en-US" b="1" i="1" u="none" strike="noStrike" kern="1200" cap="none" spc="0" normalizeH="0" baseline="0" noProof="0">
              <a:ln>
                <a:noFill/>
              </a:ln>
              <a:solidFill>
                <a:schemeClr val="accent1"/>
              </a:solidFill>
              <a:effectLst>
                <a:outerShdw blurRad="38100" dist="38100" dir="2700000" algn="tl">
                  <a:srgbClr val="000000"/>
                </a:outerShdw>
              </a:effectLst>
              <a:uLnTx/>
              <a:uFillTx/>
              <a:latin typeface="Helvetica" pitchFamily="-128" charset="0"/>
              <a:ea typeface="宋体" panose="02010600030101010101" pitchFamily="2" charset="-122"/>
              <a:cs typeface="+mn-cs"/>
            </a:endParaRPr>
          </a:p>
        </p:txBody>
      </p:sp>
      <p:sp>
        <p:nvSpPr>
          <p:cNvPr id="5143" name="Rectangle 21"/>
          <p:cNvSpPr/>
          <p:nvPr/>
        </p:nvSpPr>
        <p:spPr>
          <a:xfrm>
            <a:off x="5465763" y="5341938"/>
            <a:ext cx="1446212" cy="220662"/>
          </a:xfrm>
          <a:prstGeom prst="rect">
            <a:avLst/>
          </a:prstGeom>
          <a:solidFill>
            <a:schemeClr val="tx1"/>
          </a:solidFill>
          <a:ln w="1270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5144" name="Rectangle 22"/>
          <p:cNvSpPr/>
          <p:nvPr/>
        </p:nvSpPr>
        <p:spPr>
          <a:xfrm>
            <a:off x="5467350" y="5343525"/>
            <a:ext cx="1443038" cy="219075"/>
          </a:xfrm>
          <a:prstGeom prst="rect">
            <a:avLst/>
          </a:prstGeom>
          <a:noFill/>
          <a:ln w="2540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3" name="文本框 2"/>
          <p:cNvSpPr txBox="1"/>
          <p:nvPr/>
        </p:nvSpPr>
        <p:spPr>
          <a:xfrm>
            <a:off x="6706235" y="2799080"/>
            <a:ext cx="1402080" cy="460375"/>
          </a:xfrm>
          <a:prstGeom prst="rect">
            <a:avLst/>
          </a:prstGeom>
          <a:noFill/>
        </p:spPr>
        <p:txBody>
          <a:bodyPr wrap="none" rtlCol="0">
            <a:spAutoFit/>
          </a:bodyPr>
          <a:p>
            <a:r>
              <a:rPr lang="zh-CN" altLang="en-US"/>
              <a:t>不知道？</a:t>
            </a:r>
            <a:endParaRPr lang="zh-CN" altLang="en-US"/>
          </a:p>
        </p:txBody>
      </p:sp>
      <p:cxnSp>
        <p:nvCxnSpPr>
          <p:cNvPr id="4" name="直接连接符 3"/>
          <p:cNvCxnSpPr/>
          <p:nvPr/>
        </p:nvCxnSpPr>
        <p:spPr>
          <a:xfrm>
            <a:off x="6690360" y="2795270"/>
            <a:ext cx="1463040" cy="481330"/>
          </a:xfrm>
          <a:prstGeom prst="line">
            <a:avLst/>
          </a:prstGeom>
          <a:ln w="19050">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6705600" y="2819400"/>
            <a:ext cx="1447800" cy="457200"/>
          </a:xfrm>
          <a:prstGeom prst="line">
            <a:avLst/>
          </a:prstGeom>
          <a:ln w="19050">
            <a:solidFill>
              <a:srgbClr val="CC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25604" name="Rectangle 3"/>
          <p:cNvSpPr>
            <a:spLocks noGrp="1"/>
          </p:cNvSpPr>
          <p:nvPr>
            <p:ph type="title"/>
          </p:nvPr>
        </p:nvSpPr>
        <p:spPr>
          <a:xfrm>
            <a:off x="467916" y="406800"/>
            <a:ext cx="8208169" cy="863601"/>
          </a:xfrm>
        </p:spPr>
        <p:txBody>
          <a:bodyPr vert="horz" wrap="square" lIns="90487" tIns="44450" rIns="90487" bIns="44450" anchor="ctr"/>
          <a:p>
            <a:pPr eaLnBrk="1" hangingPunct="1"/>
            <a:r>
              <a:rPr lang="zh-CN" altLang="en-US" sz="3200" dirty="0">
                <a:ea typeface="宋体" panose="02010600030101010101" pitchFamily="2" charset="-122"/>
              </a:rPr>
              <a:t>员工</a:t>
            </a:r>
            <a:r>
              <a:rPr lang="en-US" altLang="zh-CN" sz="3200" dirty="0">
                <a:ea typeface="宋体" panose="02010600030101010101" pitchFamily="2" charset="-122"/>
              </a:rPr>
              <a:t>/</a:t>
            </a:r>
            <a:r>
              <a:rPr lang="zh-CN" altLang="en-US" sz="3200" dirty="0">
                <a:ea typeface="宋体" panose="02010600030101010101" pitchFamily="2" charset="-122"/>
              </a:rPr>
              <a:t>人员风险</a:t>
            </a:r>
            <a:endParaRPr lang="zh-CN" altLang="en-US" sz="3200" dirty="0">
              <a:ea typeface="宋体" panose="02010600030101010101" pitchFamily="2" charset="-122"/>
            </a:endParaRPr>
          </a:p>
        </p:txBody>
      </p:sp>
      <p:sp>
        <p:nvSpPr>
          <p:cNvPr id="193540" name="Rectangle 4"/>
          <p:cNvSpPr>
            <a:spLocks noChangeArrowheads="1"/>
          </p:cNvSpPr>
          <p:nvPr/>
        </p:nvSpPr>
        <p:spPr bwMode="auto">
          <a:xfrm>
            <a:off x="2133600" y="2459038"/>
            <a:ext cx="3822700" cy="820738"/>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有最好的人员供使用吗？</a:t>
            </a:r>
            <a:endPar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93541" name="Rectangle 5"/>
          <p:cNvSpPr>
            <a:spLocks noChangeArrowheads="1"/>
          </p:cNvSpPr>
          <p:nvPr/>
        </p:nvSpPr>
        <p:spPr bwMode="auto">
          <a:xfrm>
            <a:off x="2133600" y="2852738"/>
            <a:ext cx="3516313" cy="820738"/>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员工有合适的技能吗？</a:t>
            </a:r>
            <a:endPar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93542" name="Rectangle 6"/>
          <p:cNvSpPr>
            <a:spLocks noChangeArrowheads="1"/>
          </p:cNvSpPr>
          <p:nvPr/>
        </p:nvSpPr>
        <p:spPr bwMode="auto">
          <a:xfrm>
            <a:off x="2133600" y="3246438"/>
            <a:ext cx="2905125" cy="820738"/>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有足够的人员吗？</a:t>
            </a:r>
            <a:endPar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93543" name="Rectangle 7"/>
          <p:cNvSpPr>
            <a:spLocks noChangeArrowheads="1"/>
          </p:cNvSpPr>
          <p:nvPr/>
        </p:nvSpPr>
        <p:spPr bwMode="auto">
          <a:xfrm>
            <a:off x="2133600" y="3614738"/>
            <a:ext cx="4435475" cy="820738"/>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员工承担整个工期的工作吗？</a:t>
            </a:r>
            <a:endPar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93544" name="Rectangle 8"/>
          <p:cNvSpPr>
            <a:spLocks noChangeArrowheads="1"/>
          </p:cNvSpPr>
          <p:nvPr/>
        </p:nvSpPr>
        <p:spPr bwMode="auto">
          <a:xfrm>
            <a:off x="2133600" y="4008438"/>
            <a:ext cx="3295650" cy="454025"/>
          </a:xfrm>
          <a:prstGeom prst="rect">
            <a:avLst/>
          </a:prstGeom>
          <a:noFill/>
          <a:ln w="12700">
            <a:noFill/>
            <a:miter lim="800000"/>
          </a:ln>
          <a:effectLst/>
        </p:spPr>
        <p:txBody>
          <a:bodyPr wrap="none" lIns="90487" tIns="44450" rIns="90487" bIns="44450">
            <a:spAutoFit/>
          </a:bodyPr>
          <a:p>
            <a:pPr>
              <a:buFont typeface="Arial" panose="020B0604020202020204" pitchFamily="34" charset="0"/>
            </a:pPr>
            <a:r>
              <a:rPr lang="en-US" altLang="en-US" b="1" dirty="0">
                <a:effectLst>
                  <a:outerShdw blurRad="38100" dist="38100" dir="2700000">
                    <a:srgbClr val="FFFFFF"/>
                  </a:outerShdw>
                </a:effectLst>
                <a:latin typeface="Helvetica" pitchFamily="-128" charset="0"/>
              </a:rPr>
              <a:t>•  </a:t>
            </a:r>
            <a:r>
              <a:rPr lang="zh-CN" altLang="en-US" b="1" dirty="0">
                <a:effectLst>
                  <a:outerShdw blurRad="38100" dist="38100" dir="2700000">
                    <a:srgbClr val="FFFFFF"/>
                  </a:outerShdw>
                </a:effectLst>
                <a:latin typeface="Helvetica" pitchFamily="-128" charset="0"/>
                <a:ea typeface="宋体" panose="02010600030101010101" pitchFamily="2" charset="-122"/>
              </a:rPr>
              <a:t>有人员兼职工作吗？</a:t>
            </a:r>
            <a:r>
              <a:rPr lang="en-US" altLang="en-US" b="1" dirty="0">
                <a:effectLst>
                  <a:outerShdw blurRad="38100" dist="38100" dir="2700000">
                    <a:srgbClr val="FFFFFF"/>
                  </a:outerShdw>
                </a:effectLst>
                <a:latin typeface="Helvetica" pitchFamily="-128" charset="0"/>
              </a:rPr>
              <a:t> </a:t>
            </a:r>
            <a:endParaRPr lang="en-US" altLang="en-US" b="1" dirty="0">
              <a:effectLst>
                <a:outerShdw blurRad="38100" dist="38100" dir="2700000">
                  <a:srgbClr val="FFFFFF"/>
                </a:outerShdw>
              </a:effectLst>
              <a:latin typeface="Helvetica" pitchFamily="-128" charset="0"/>
            </a:endParaRPr>
          </a:p>
        </p:txBody>
      </p:sp>
      <p:sp>
        <p:nvSpPr>
          <p:cNvPr id="193545" name="Rectangle 9"/>
          <p:cNvSpPr>
            <a:spLocks noChangeArrowheads="1"/>
          </p:cNvSpPr>
          <p:nvPr/>
        </p:nvSpPr>
        <p:spPr bwMode="auto">
          <a:xfrm>
            <a:off x="2133600" y="4427538"/>
            <a:ext cx="3516313" cy="454025"/>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员工有正确的期许吗？</a:t>
            </a:r>
            <a:endPar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p:txBody>
      </p:sp>
      <p:sp>
        <p:nvSpPr>
          <p:cNvPr id="193546" name="Rectangle 10"/>
          <p:cNvSpPr>
            <a:spLocks noChangeArrowheads="1"/>
          </p:cNvSpPr>
          <p:nvPr/>
        </p:nvSpPr>
        <p:spPr bwMode="auto">
          <a:xfrm>
            <a:off x="2133600" y="4833938"/>
            <a:ext cx="4129088" cy="820738"/>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员工受到了必要的培训吗？</a:t>
            </a:r>
            <a:endPar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93547" name="Rectangle 11"/>
          <p:cNvSpPr>
            <a:spLocks noChangeArrowheads="1"/>
          </p:cNvSpPr>
          <p:nvPr/>
        </p:nvSpPr>
        <p:spPr bwMode="auto">
          <a:xfrm>
            <a:off x="2133600" y="5253038"/>
            <a:ext cx="4129088" cy="454025"/>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员工的人员流动会很低吗？</a:t>
            </a:r>
            <a:endPar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p:txBody>
      </p:sp>
      <p:sp>
        <p:nvSpPr>
          <p:cNvPr id="25613" name="Rectangle 12"/>
          <p:cNvSpPr/>
          <p:nvPr/>
        </p:nvSpPr>
        <p:spPr>
          <a:xfrm>
            <a:off x="1981200" y="1905000"/>
            <a:ext cx="2424113" cy="45402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r>
              <a:rPr lang="zh-CN" altLang="en-US" b="1" i="1" dirty="0">
                <a:solidFill>
                  <a:schemeClr val="folHlink"/>
                </a:solidFill>
                <a:ea typeface="宋体" panose="02010600030101010101" pitchFamily="2" charset="-122"/>
              </a:rPr>
              <a:t>必须回答的问题</a:t>
            </a:r>
            <a:r>
              <a:rPr lang="en-US" altLang="zh-CN" b="1" i="1" dirty="0">
                <a:solidFill>
                  <a:schemeClr val="folHlink"/>
                </a:solidFill>
                <a:ea typeface="MS PGothic" panose="020B0600070205080204" pitchFamily="34" charset="-128"/>
              </a:rPr>
              <a:t>:</a:t>
            </a:r>
            <a:endParaRPr lang="en-US" altLang="zh-CN" b="1" i="1" dirty="0">
              <a:solidFill>
                <a:schemeClr val="folHlink"/>
              </a:solidFill>
              <a:ea typeface="MS PGothic" panose="020B0600070205080204" pitchFamily="34" charset="-128"/>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26628" name="Freeform 2"/>
          <p:cNvSpPr/>
          <p:nvPr/>
        </p:nvSpPr>
        <p:spPr>
          <a:xfrm>
            <a:off x="1911668" y="1643380"/>
            <a:ext cx="5945187" cy="4030663"/>
          </a:xfrm>
          <a:custGeom>
            <a:avLst/>
            <a:gdLst/>
            <a:ahLst/>
            <a:cxnLst>
              <a:cxn ang="0">
                <a:pos x="2147483646" y="2147483646"/>
              </a:cxn>
              <a:cxn ang="0">
                <a:pos x="0" y="2147483646"/>
              </a:cxn>
              <a:cxn ang="0">
                <a:pos x="0" y="306169662"/>
              </a:cxn>
              <a:cxn ang="0">
                <a:pos x="241934980" y="0"/>
              </a:cxn>
              <a:cxn ang="0">
                <a:pos x="2147483646" y="0"/>
              </a:cxn>
              <a:cxn ang="0">
                <a:pos x="2147483646" y="306169662"/>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056447327" y="2147483646"/>
              </a:cxn>
              <a:cxn ang="0">
                <a:pos x="2147483646" y="2147483646"/>
              </a:cxn>
            </a:cxnLst>
            <a:pathLst>
              <a:path w="3745" h="2257">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chemeClr val="accent2">
              <a:alpha val="100000"/>
            </a:schemeClr>
          </a:solidFill>
          <a:ln w="25400" cap="rnd" cmpd="sng">
            <a:solidFill>
              <a:schemeClr val="hlink">
                <a:alpha val="100000"/>
              </a:schemeClr>
            </a:solidFill>
            <a:prstDash val="solid"/>
            <a:round/>
            <a:headEnd type="none" w="med" len="med"/>
            <a:tailEnd type="none" w="med" len="med"/>
          </a:ln>
        </p:spPr>
        <p:txBody>
          <a:bodyPr/>
          <a:p>
            <a:endParaRPr lang="zh-CN" altLang="en-US"/>
          </a:p>
        </p:txBody>
      </p:sp>
      <p:sp>
        <p:nvSpPr>
          <p:cNvPr id="26629" name="Freeform 3"/>
          <p:cNvSpPr/>
          <p:nvPr/>
        </p:nvSpPr>
        <p:spPr>
          <a:xfrm>
            <a:off x="1759268" y="1729105"/>
            <a:ext cx="5945187" cy="4030663"/>
          </a:xfrm>
          <a:custGeom>
            <a:avLst/>
            <a:gdLst/>
            <a:ahLst/>
            <a:cxnLst>
              <a:cxn ang="0">
                <a:pos x="2147483646" y="2147483646"/>
              </a:cxn>
              <a:cxn ang="0">
                <a:pos x="0" y="2147483646"/>
              </a:cxn>
              <a:cxn ang="0">
                <a:pos x="0" y="306169662"/>
              </a:cxn>
              <a:cxn ang="0">
                <a:pos x="241934980" y="0"/>
              </a:cxn>
              <a:cxn ang="0">
                <a:pos x="2147483646" y="0"/>
              </a:cxn>
              <a:cxn ang="0">
                <a:pos x="2147483646" y="306169662"/>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056447327" y="2147483646"/>
              </a:cxn>
              <a:cxn ang="0">
                <a:pos x="2147483646" y="2147483646"/>
              </a:cxn>
            </a:cxnLst>
            <a:pathLst>
              <a:path w="3745" h="2257">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chemeClr val="accent2">
              <a:alpha val="100000"/>
            </a:schemeClr>
          </a:solidFill>
          <a:ln w="25400" cap="rnd" cmpd="sng">
            <a:solidFill>
              <a:schemeClr val="hlink">
                <a:alpha val="100000"/>
              </a:schemeClr>
            </a:solidFill>
            <a:prstDash val="solid"/>
            <a:round/>
            <a:headEnd type="none" w="med" len="med"/>
            <a:tailEnd type="none" w="med" len="med"/>
          </a:ln>
        </p:spPr>
        <p:txBody>
          <a:bodyPr/>
          <a:p>
            <a:endParaRPr lang="zh-CN" altLang="en-US"/>
          </a:p>
        </p:txBody>
      </p:sp>
      <p:sp>
        <p:nvSpPr>
          <p:cNvPr id="26630" name="Freeform 4"/>
          <p:cNvSpPr/>
          <p:nvPr/>
        </p:nvSpPr>
        <p:spPr>
          <a:xfrm>
            <a:off x="1606868" y="1814830"/>
            <a:ext cx="5945187" cy="4030663"/>
          </a:xfrm>
          <a:custGeom>
            <a:avLst/>
            <a:gdLst/>
            <a:ahLst/>
            <a:cxnLst>
              <a:cxn ang="0">
                <a:pos x="2147483646" y="2147483646"/>
              </a:cxn>
              <a:cxn ang="0">
                <a:pos x="0" y="2147483646"/>
              </a:cxn>
              <a:cxn ang="0">
                <a:pos x="0" y="306169662"/>
              </a:cxn>
              <a:cxn ang="0">
                <a:pos x="241934980" y="0"/>
              </a:cxn>
              <a:cxn ang="0">
                <a:pos x="2147483646" y="0"/>
              </a:cxn>
              <a:cxn ang="0">
                <a:pos x="2147483646" y="306169662"/>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056447327" y="2147483646"/>
              </a:cxn>
              <a:cxn ang="0">
                <a:pos x="2147483646" y="2147483646"/>
              </a:cxn>
            </a:cxnLst>
            <a:pathLst>
              <a:path w="3745" h="2257">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chemeClr val="accent2">
              <a:alpha val="100000"/>
            </a:schemeClr>
          </a:solidFill>
          <a:ln w="25400" cap="rnd" cmpd="sng">
            <a:solidFill>
              <a:schemeClr val="hlink">
                <a:alpha val="100000"/>
              </a:schemeClr>
            </a:solidFill>
            <a:prstDash val="solid"/>
            <a:round/>
            <a:headEnd type="none" w="med" len="med"/>
            <a:tailEnd type="none" w="med" len="med"/>
          </a:ln>
        </p:spPr>
        <p:txBody>
          <a:bodyPr/>
          <a:p>
            <a:endParaRPr lang="zh-CN" altLang="en-US"/>
          </a:p>
        </p:txBody>
      </p:sp>
      <p:sp>
        <p:nvSpPr>
          <p:cNvPr id="26631" name="Freeform 5"/>
          <p:cNvSpPr/>
          <p:nvPr/>
        </p:nvSpPr>
        <p:spPr>
          <a:xfrm>
            <a:off x="1454468" y="1900555"/>
            <a:ext cx="5945187" cy="4030663"/>
          </a:xfrm>
          <a:custGeom>
            <a:avLst/>
            <a:gdLst/>
            <a:ahLst/>
            <a:cxnLst>
              <a:cxn ang="0">
                <a:pos x="2147483646" y="2147483646"/>
              </a:cxn>
              <a:cxn ang="0">
                <a:pos x="0" y="2147483646"/>
              </a:cxn>
              <a:cxn ang="0">
                <a:pos x="0" y="306169662"/>
              </a:cxn>
              <a:cxn ang="0">
                <a:pos x="241934980" y="0"/>
              </a:cxn>
              <a:cxn ang="0">
                <a:pos x="2147483646" y="0"/>
              </a:cxn>
              <a:cxn ang="0">
                <a:pos x="2147483646" y="306169662"/>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056447327" y="2147483646"/>
              </a:cxn>
              <a:cxn ang="0">
                <a:pos x="2147483646" y="2147483646"/>
              </a:cxn>
            </a:cxnLst>
            <a:pathLst>
              <a:path w="3745" h="2257">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chemeClr val="accent2">
              <a:alpha val="100000"/>
            </a:schemeClr>
          </a:solidFill>
          <a:ln w="25400" cap="rnd" cmpd="sng">
            <a:solidFill>
              <a:schemeClr val="hlink">
                <a:alpha val="100000"/>
              </a:schemeClr>
            </a:solidFill>
            <a:prstDash val="solid"/>
            <a:round/>
            <a:headEnd type="none" w="med" len="med"/>
            <a:tailEnd type="none" w="med" len="med"/>
          </a:ln>
        </p:spPr>
        <p:txBody>
          <a:bodyPr/>
          <a:p>
            <a:endParaRPr lang="zh-CN" altLang="en-US"/>
          </a:p>
        </p:txBody>
      </p:sp>
      <p:sp>
        <p:nvSpPr>
          <p:cNvPr id="26632" name="Freeform 6"/>
          <p:cNvSpPr/>
          <p:nvPr/>
        </p:nvSpPr>
        <p:spPr>
          <a:xfrm>
            <a:off x="1302068" y="1986280"/>
            <a:ext cx="5945187" cy="4030663"/>
          </a:xfrm>
          <a:custGeom>
            <a:avLst/>
            <a:gdLst/>
            <a:ahLst/>
            <a:cxnLst>
              <a:cxn ang="0">
                <a:pos x="2147483646" y="2147483646"/>
              </a:cxn>
              <a:cxn ang="0">
                <a:pos x="0" y="2147483646"/>
              </a:cxn>
              <a:cxn ang="0">
                <a:pos x="0" y="306169662"/>
              </a:cxn>
              <a:cxn ang="0">
                <a:pos x="241934980" y="0"/>
              </a:cxn>
              <a:cxn ang="0">
                <a:pos x="2147483646" y="0"/>
              </a:cxn>
              <a:cxn ang="0">
                <a:pos x="2147483646" y="306169662"/>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056447327" y="2147483646"/>
              </a:cxn>
              <a:cxn ang="0">
                <a:pos x="2147483646" y="2147483646"/>
              </a:cxn>
            </a:cxnLst>
            <a:pathLst>
              <a:path w="3745" h="2257">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chemeClr val="bg1">
              <a:alpha val="100000"/>
            </a:schemeClr>
          </a:solidFill>
          <a:ln w="25400" cap="rnd" cmpd="sng">
            <a:solidFill>
              <a:schemeClr val="hlink">
                <a:alpha val="100000"/>
              </a:schemeClr>
            </a:solidFill>
            <a:prstDash val="solid"/>
            <a:round/>
            <a:headEnd type="none" w="med" len="med"/>
            <a:tailEnd type="none" w="med" len="med"/>
          </a:ln>
        </p:spPr>
        <p:txBody>
          <a:bodyPr/>
          <a:p>
            <a:endParaRPr lang="zh-CN" altLang="en-US"/>
          </a:p>
        </p:txBody>
      </p:sp>
      <p:sp>
        <p:nvSpPr>
          <p:cNvPr id="194567" name="Rectangle 7"/>
          <p:cNvSpPr>
            <a:spLocks noChangeArrowheads="1"/>
          </p:cNvSpPr>
          <p:nvPr/>
        </p:nvSpPr>
        <p:spPr bwMode="auto">
          <a:xfrm>
            <a:off x="1376680" y="2287905"/>
            <a:ext cx="5710238" cy="2805113"/>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项目</a:t>
            </a:r>
            <a:r>
              <a:rPr kumimoji="0" lang="en-US" altLang="zh-CN" sz="1400" b="1" i="0" u="none" strike="noStrike" kern="1200" cap="none" spc="0" normalizeH="0" baseline="0" noProof="0">
                <a:ln>
                  <a:noFill/>
                </a:ln>
                <a:solidFill>
                  <a:schemeClr val="tx2"/>
                </a:solidFill>
                <a:effectLst/>
                <a:uLnTx/>
                <a:uFillTx/>
                <a:latin typeface="Arial" panose="020B0604020202020204" pitchFamily="34" charset="0"/>
                <a:ea typeface="MS PGothic" panose="020B0600070205080204" pitchFamily="34" charset="-128"/>
                <a:cs typeface="+mn-cs"/>
              </a:rPr>
              <a:t>:</a:t>
            </a: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  XYZ</a:t>
            </a:r>
            <a:r>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系统的嵌入式软件</a:t>
            </a:r>
            <a:endPar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风险类型</a:t>
            </a:r>
            <a:r>
              <a:rPr kumimoji="0" lang="en-US" altLang="zh-CN" sz="1400" b="1" i="0" u="none" strike="noStrike" kern="1200" cap="none" spc="0" normalizeH="0" baseline="0" noProof="0">
                <a:ln>
                  <a:noFill/>
                </a:ln>
                <a:solidFill>
                  <a:schemeClr val="tx2"/>
                </a:solidFill>
                <a:effectLst/>
                <a:uLnTx/>
                <a:uFillTx/>
                <a:latin typeface="Arial" panose="020B0604020202020204" pitchFamily="34" charset="0"/>
                <a:ea typeface="MS PGothic" panose="020B0600070205080204" pitchFamily="34" charset="-128"/>
                <a:cs typeface="+mn-cs"/>
              </a:rPr>
              <a:t>:</a:t>
            </a: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 </a:t>
            </a:r>
            <a:r>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进度风险</a:t>
            </a:r>
            <a:endPar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优先级</a:t>
            </a:r>
            <a:r>
              <a:rPr kumimoji="0" lang="en-US" altLang="zh-CN" sz="1400" b="1" i="0" u="none" strike="noStrike" kern="1200" cap="none" spc="0" normalizeH="0" baseline="0" noProof="0">
                <a:ln>
                  <a:noFill/>
                </a:ln>
                <a:solidFill>
                  <a:schemeClr val="tx2"/>
                </a:solidFill>
                <a:effectLst/>
                <a:uLnTx/>
                <a:uFillTx/>
                <a:latin typeface="Arial" panose="020B0604020202020204" pitchFamily="34" charset="0"/>
                <a:ea typeface="MS PGothic" panose="020B0600070205080204" pitchFamily="34" charset="-128"/>
                <a:cs typeface="+mn-cs"/>
              </a:rPr>
              <a:t> (1 </a:t>
            </a:r>
            <a:r>
              <a:rPr kumimoji="0" lang="zh-CN" altLang="en-US" sz="14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低</a:t>
            </a:r>
            <a:r>
              <a:rPr kumimoji="0" lang="en-US" altLang="zh-CN" sz="1400" b="1" i="0" u="none" strike="noStrike" kern="1200" cap="none" spc="0" normalizeH="0" baseline="0" noProof="0">
                <a:ln>
                  <a:noFill/>
                </a:ln>
                <a:solidFill>
                  <a:schemeClr val="tx2"/>
                </a:solidFill>
                <a:effectLst/>
                <a:uLnTx/>
                <a:uFillTx/>
                <a:latin typeface="Arial" panose="020B0604020202020204" pitchFamily="34" charset="0"/>
                <a:ea typeface="MS PGothic" panose="020B0600070205080204" pitchFamily="34" charset="-128"/>
                <a:cs typeface="+mn-cs"/>
              </a:rPr>
              <a:t> ... 5</a:t>
            </a:r>
            <a:r>
              <a:rPr kumimoji="0" lang="zh-CN" altLang="en-US" sz="14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灾难性</a:t>
            </a:r>
            <a:r>
              <a:rPr kumimoji="0" lang="en-US" altLang="zh-CN" sz="1400" b="1" i="0" u="none" strike="noStrike" kern="1200" cap="none" spc="0" normalizeH="0" baseline="0" noProof="0">
                <a:ln>
                  <a:noFill/>
                </a:ln>
                <a:solidFill>
                  <a:schemeClr val="tx2"/>
                </a:solidFill>
                <a:effectLst/>
                <a:uLnTx/>
                <a:uFillTx/>
                <a:latin typeface="Arial" panose="020B0604020202020204" pitchFamily="34" charset="0"/>
                <a:ea typeface="MS PGothic" panose="020B0600070205080204" pitchFamily="34" charset="-128"/>
                <a:cs typeface="+mn-cs"/>
              </a:rPr>
              <a:t>):</a:t>
            </a: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  4</a:t>
            </a:r>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风险因素</a:t>
            </a:r>
            <a:r>
              <a:rPr kumimoji="0" lang="en-US" altLang="zh-CN" sz="1400" b="1" i="0" u="none" strike="noStrike" kern="1200" cap="none" spc="0" normalizeH="0" baseline="0" noProof="0">
                <a:ln>
                  <a:noFill/>
                </a:ln>
                <a:solidFill>
                  <a:schemeClr val="tx2"/>
                </a:solidFill>
                <a:effectLst/>
                <a:uLnTx/>
                <a:uFillTx/>
                <a:latin typeface="Arial" panose="020B0604020202020204" pitchFamily="34" charset="0"/>
                <a:ea typeface="MS PGothic" panose="020B0600070205080204" pitchFamily="34" charset="-128"/>
                <a:cs typeface="+mn-cs"/>
              </a:rPr>
              <a:t>:</a:t>
            </a: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  </a:t>
            </a:r>
            <a:r>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项目完成取决于对正在开发的硬件组件的测试硬件组件交付</a:t>
            </a:r>
            <a:endPar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可能被推迟</a:t>
            </a:r>
            <a:endPar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可能性</a:t>
            </a:r>
            <a:r>
              <a:rPr kumimoji="0" lang="en-US" altLang="zh-CN" sz="1400" b="1" i="0" u="none" strike="noStrike" kern="1200" cap="none" spc="0" normalizeH="0" baseline="0" noProof="0">
                <a:ln>
                  <a:noFill/>
                </a:ln>
                <a:solidFill>
                  <a:schemeClr val="tx2"/>
                </a:solidFill>
                <a:effectLst/>
                <a:uLnTx/>
                <a:uFillTx/>
                <a:latin typeface="Arial" panose="020B0604020202020204" pitchFamily="34" charset="0"/>
                <a:ea typeface="MS PGothic" panose="020B0600070205080204" pitchFamily="34" charset="-128"/>
                <a:cs typeface="+mn-cs"/>
              </a:rPr>
              <a:t>:</a:t>
            </a: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  60 %</a:t>
            </a:r>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影响</a:t>
            </a:r>
            <a:r>
              <a:rPr kumimoji="0" lang="en-US" altLang="zh-CN" sz="1400" b="1" i="0" u="none" strike="noStrike" kern="1200" cap="none" spc="0" normalizeH="0" baseline="0" noProof="0">
                <a:ln>
                  <a:noFill/>
                </a:ln>
                <a:solidFill>
                  <a:schemeClr val="tx2"/>
                </a:solidFill>
                <a:effectLst/>
                <a:uLnTx/>
                <a:uFillTx/>
                <a:latin typeface="Arial" panose="020B0604020202020204" pitchFamily="34" charset="0"/>
                <a:ea typeface="MS PGothic" panose="020B0600070205080204" pitchFamily="34" charset="-128"/>
                <a:cs typeface="+mn-cs"/>
              </a:rPr>
              <a:t>: </a:t>
            </a: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 </a:t>
            </a:r>
            <a:r>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项目被推迟完成因为软件测试需要的硬件不能使用</a:t>
            </a:r>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检测方法</a:t>
            </a:r>
            <a:r>
              <a:rPr kumimoji="0" lang="en-US" altLang="zh-CN" sz="1400" b="1" i="0" u="none" strike="noStrike" kern="1200" cap="none" spc="0" normalizeH="0" baseline="0" noProof="0">
                <a:ln>
                  <a:noFill/>
                </a:ln>
                <a:solidFill>
                  <a:schemeClr val="tx2"/>
                </a:solidFill>
                <a:effectLst/>
                <a:uLnTx/>
                <a:uFillTx/>
                <a:latin typeface="Arial" panose="020B0604020202020204" pitchFamily="34" charset="0"/>
                <a:ea typeface="MS PGothic" panose="020B0600070205080204" pitchFamily="34" charset="-128"/>
                <a:cs typeface="+mn-cs"/>
              </a:rPr>
              <a:t>:</a:t>
            </a: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  </a:t>
            </a:r>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     </a:t>
            </a:r>
            <a:r>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对硬件组计划里程碑进度计划进行评审</a:t>
            </a:r>
            <a:endPar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应急计划</a:t>
            </a:r>
            <a:r>
              <a:rPr kumimoji="0" lang="en-US" altLang="zh-CN" sz="1400" b="1" i="0" u="none" strike="noStrike" kern="1200" cap="none" spc="0" normalizeH="0" baseline="0" noProof="0">
                <a:ln>
                  <a:noFill/>
                </a:ln>
                <a:solidFill>
                  <a:schemeClr val="tx2"/>
                </a:solidFill>
                <a:effectLst/>
                <a:uLnTx/>
                <a:uFillTx/>
                <a:latin typeface="Arial" panose="020B0604020202020204" pitchFamily="34" charset="0"/>
                <a:ea typeface="MS PGothic" panose="020B0600070205080204" pitchFamily="34" charset="-128"/>
                <a:cs typeface="+mn-cs"/>
              </a:rPr>
              <a:t>:</a:t>
            </a:r>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     </a:t>
            </a:r>
            <a:r>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修改测试策略，来适应延迟使用软件仿真</a:t>
            </a:r>
            <a:endPar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估计资源</a:t>
            </a:r>
            <a:r>
              <a:rPr kumimoji="0" lang="en-US" altLang="zh-CN" sz="1400" b="1" i="0" u="none" strike="noStrike" kern="1200" cap="none" spc="0" normalizeH="0" baseline="0" noProof="0">
                <a:ln>
                  <a:noFill/>
                </a:ln>
                <a:solidFill>
                  <a:schemeClr val="tx2"/>
                </a:solidFill>
                <a:effectLst/>
                <a:uLnTx/>
                <a:uFillTx/>
                <a:latin typeface="Arial" panose="020B0604020202020204" pitchFamily="34" charset="0"/>
                <a:ea typeface="MS PGothic" panose="020B0600070205080204" pitchFamily="34" charset="-128"/>
                <a:cs typeface="+mn-cs"/>
              </a:rPr>
              <a:t>:</a:t>
            </a: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 </a:t>
            </a:r>
            <a:r>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从七月开始额外</a:t>
            </a:r>
            <a:r>
              <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6</a:t>
            </a:r>
            <a:r>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个月</a:t>
            </a:r>
            <a:endPar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S PGothic" panose="020B0600070205080204" pitchFamily="34" charset="-128"/>
              <a:cs typeface="+mn-cs"/>
            </a:endParaRPr>
          </a:p>
        </p:txBody>
      </p:sp>
      <p:sp>
        <p:nvSpPr>
          <p:cNvPr id="26634" name="Rectangle 8"/>
          <p:cNvSpPr>
            <a:spLocks noGrp="1"/>
          </p:cNvSpPr>
          <p:nvPr>
            <p:ph type="title"/>
          </p:nvPr>
        </p:nvSpPr>
        <p:spPr/>
        <p:txBody>
          <a:bodyPr vert="horz" wrap="square" lIns="90487" tIns="44450" rIns="90487" bIns="44450" anchor="ctr"/>
          <a:p>
            <a:pPr eaLnBrk="1" hangingPunct="1"/>
            <a:r>
              <a:rPr lang="zh-CN" altLang="en-US" sz="3200" dirty="0">
                <a:ea typeface="宋体" panose="02010600030101010101" pitchFamily="2" charset="-122"/>
              </a:rPr>
              <a:t>记录风险信息</a:t>
            </a:r>
            <a:endParaRPr lang="zh-CN" altLang="en-US" sz="3200" dirty="0">
              <a:ea typeface="宋体" panose="0201060003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6148" name="Rectangle 2"/>
          <p:cNvSpPr>
            <a:spLocks noGrp="1"/>
          </p:cNvSpPr>
          <p:nvPr>
            <p:ph type="title"/>
          </p:nvPr>
        </p:nvSpPr>
        <p:spPr/>
        <p:txBody>
          <a:bodyPr vert="horz" wrap="square" lIns="90487" tIns="44450" rIns="90487" bIns="44450" anchor="ctr"/>
          <a:p>
            <a:pPr eaLnBrk="1" hangingPunct="1"/>
            <a:r>
              <a:rPr lang="zh-CN" altLang="en-US" sz="2800" dirty="0">
                <a:ea typeface="宋体" panose="02010600030101010101" pitchFamily="2" charset="-122"/>
              </a:rPr>
              <a:t>被动风险管理  </a:t>
            </a:r>
            <a:r>
              <a:rPr lang="en-US" altLang="zh-CN" sz="2800" dirty="0">
                <a:ea typeface="宋体" panose="02010600030101010101" pitchFamily="2" charset="-122"/>
              </a:rPr>
              <a:t>vs  </a:t>
            </a:r>
            <a:r>
              <a:rPr lang="zh-CN" altLang="en-US" sz="2800" dirty="0">
                <a:ea typeface="宋体" panose="02010600030101010101" pitchFamily="2" charset="-122"/>
                <a:sym typeface="+mn-ea"/>
              </a:rPr>
              <a:t>主动风险管理</a:t>
            </a:r>
            <a:endParaRPr lang="zh-CN" altLang="en-US" sz="2800" dirty="0">
              <a:ea typeface="宋体" panose="02010600030101010101" pitchFamily="2" charset="-122"/>
              <a:sym typeface="+mn-ea"/>
            </a:endParaRPr>
          </a:p>
        </p:txBody>
      </p:sp>
      <p:sp>
        <p:nvSpPr>
          <p:cNvPr id="6149" name="Rectangle 3"/>
          <p:cNvSpPr>
            <a:spLocks noGrp="1"/>
          </p:cNvSpPr>
          <p:nvPr>
            <p:ph idx="1"/>
          </p:nvPr>
        </p:nvSpPr>
        <p:spPr>
          <a:xfrm>
            <a:off x="467995" y="1893570"/>
            <a:ext cx="8208010" cy="1782445"/>
          </a:xfrm>
        </p:spPr>
        <p:txBody>
          <a:bodyPr vert="horz" wrap="square" lIns="90487" tIns="44450" rIns="90487" bIns="44450" anchor="t"/>
          <a:p>
            <a:pPr eaLnBrk="1" hangingPunct="1"/>
            <a:r>
              <a:rPr lang="zh-CN" altLang="en-US" sz="1400" dirty="0">
                <a:ea typeface="宋体" panose="02010600030101010101" pitchFamily="2" charset="-122"/>
              </a:rPr>
              <a:t>风险发生时项目团队的处理方法</a:t>
            </a:r>
            <a:endParaRPr lang="zh-CN" altLang="en-US" sz="1400" dirty="0">
              <a:ea typeface="宋体" panose="02010600030101010101" pitchFamily="2" charset="-122"/>
            </a:endParaRPr>
          </a:p>
          <a:p>
            <a:pPr eaLnBrk="1" hangingPunct="1"/>
            <a:r>
              <a:rPr lang="zh-CN" altLang="en-US" sz="1400" dirty="0">
                <a:ea typeface="宋体" panose="02010600030101010101" pitchFamily="2" charset="-122"/>
              </a:rPr>
              <a:t>缓解</a:t>
            </a:r>
            <a:r>
              <a:rPr lang="en-US" altLang="zh-CN" sz="1400" dirty="0">
                <a:ea typeface="宋体" panose="02010600030101010101" pitchFamily="2" charset="-122"/>
              </a:rPr>
              <a:t>—</a:t>
            </a:r>
            <a:r>
              <a:rPr lang="zh-CN" altLang="en-US" sz="1400" dirty="0">
                <a:ea typeface="宋体" panose="02010600030101010101" pitchFamily="2" charset="-122"/>
              </a:rPr>
              <a:t>为预期的救火所需要的额外资源做的计划</a:t>
            </a:r>
            <a:endParaRPr lang="en-US" altLang="zh-CN" sz="1400" dirty="0">
              <a:ea typeface="宋体" panose="02010600030101010101" pitchFamily="2" charset="-122"/>
            </a:endParaRPr>
          </a:p>
          <a:p>
            <a:pPr eaLnBrk="1" hangingPunct="1"/>
            <a:r>
              <a:rPr lang="zh-CN" altLang="en-US" sz="1400" dirty="0">
                <a:ea typeface="宋体" panose="02010600030101010101" pitchFamily="2" charset="-122"/>
              </a:rPr>
              <a:t>失效修复</a:t>
            </a:r>
            <a:r>
              <a:rPr lang="en-US" altLang="zh-CN" sz="1400" dirty="0">
                <a:ea typeface="宋体" panose="02010600030101010101" pitchFamily="2" charset="-122"/>
              </a:rPr>
              <a:t>—</a:t>
            </a:r>
            <a:r>
              <a:rPr lang="zh-CN" altLang="en-US" sz="1400" dirty="0">
                <a:ea typeface="宋体" panose="02010600030101010101" pitchFamily="2" charset="-122"/>
              </a:rPr>
              <a:t>当风险发生时，找到并使用资源</a:t>
            </a:r>
            <a:endParaRPr lang="en-US" altLang="zh-CN" sz="1400" dirty="0">
              <a:ea typeface="宋体" panose="02010600030101010101" pitchFamily="2" charset="-122"/>
            </a:endParaRPr>
          </a:p>
          <a:p>
            <a:pPr eaLnBrk="1" hangingPunct="1"/>
            <a:r>
              <a:rPr lang="zh-CN" altLang="en-US" sz="1400" dirty="0">
                <a:ea typeface="宋体" panose="02010600030101010101" pitchFamily="2" charset="-122"/>
              </a:rPr>
              <a:t>危机管理</a:t>
            </a:r>
            <a:r>
              <a:rPr lang="en-US" altLang="zh-CN" sz="1400" dirty="0">
                <a:ea typeface="宋体" panose="02010600030101010101" pitchFamily="2" charset="-122"/>
              </a:rPr>
              <a:t>—</a:t>
            </a:r>
            <a:r>
              <a:rPr lang="zh-CN" altLang="en-US" sz="1400" dirty="0">
                <a:ea typeface="宋体" panose="02010600030101010101" pitchFamily="2" charset="-122"/>
              </a:rPr>
              <a:t>失效对应用资源没有反应并且项目处于危机中</a:t>
            </a:r>
            <a:endParaRPr lang="zh-CN" altLang="en-US" sz="1400" dirty="0">
              <a:ea typeface="宋体" panose="02010600030101010101" pitchFamily="2" charset="-122"/>
            </a:endParaRPr>
          </a:p>
        </p:txBody>
      </p:sp>
      <p:sp>
        <p:nvSpPr>
          <p:cNvPr id="7173" name="Rectangle 3"/>
          <p:cNvSpPr>
            <a:spLocks noGrp="1"/>
          </p:cNvSpPr>
          <p:nvPr/>
        </p:nvSpPr>
        <p:spPr>
          <a:xfrm>
            <a:off x="467995" y="4180840"/>
            <a:ext cx="8208010" cy="2127885"/>
          </a:xfrm>
          <a:prstGeom prst="rect">
            <a:avLst/>
          </a:prstGeom>
          <a:noFill/>
          <a:ln>
            <a:noFill/>
          </a:ln>
        </p:spPr>
        <p:txBody>
          <a:bodyPr vert="horz" wrap="square" lIns="90487" tIns="44450" rIns="90487" bIns="44450" numCol="1" anchor="t" anchorCtr="0" compatLnSpc="1"/>
          <a:lst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charset="-122"/>
                <a:ea typeface="微软雅黑" panose="020B0503020204020204" charset="-122"/>
                <a:cs typeface="+mn-cs"/>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r>
              <a:rPr lang="zh-CN" altLang="en-US" sz="1400" dirty="0">
                <a:ea typeface="宋体" panose="02010600030101010101" pitchFamily="2" charset="-122"/>
              </a:rPr>
              <a:t>执行正式的风险分析</a:t>
            </a:r>
            <a:endParaRPr lang="en-US" altLang="zh-CN" sz="1400" dirty="0">
              <a:ea typeface="宋体" panose="02010600030101010101" pitchFamily="2" charset="-122"/>
            </a:endParaRPr>
          </a:p>
          <a:p>
            <a:pPr eaLnBrk="1" hangingPunct="1"/>
            <a:r>
              <a:rPr lang="zh-CN" altLang="en-US" sz="1400" dirty="0">
                <a:ea typeface="宋体" panose="02010600030101010101" pitchFamily="2" charset="-122"/>
              </a:rPr>
              <a:t>项目团队纠正风险的根源</a:t>
            </a:r>
            <a:endParaRPr lang="en-US" altLang="zh-CN" sz="1400" dirty="0">
              <a:ea typeface="宋体" panose="02010600030101010101" pitchFamily="2" charset="-122"/>
            </a:endParaRPr>
          </a:p>
          <a:p>
            <a:pPr lvl="1" eaLnBrk="1" hangingPunct="1"/>
            <a:r>
              <a:rPr lang="zh-CN" altLang="en-US" sz="1400" dirty="0">
                <a:ea typeface="宋体" panose="02010600030101010101" pitchFamily="2" charset="-122"/>
              </a:rPr>
              <a:t>全面质量管理概念和统计的软件质量保证</a:t>
            </a:r>
            <a:endParaRPr lang="en-US" altLang="zh-CN" sz="1400" dirty="0">
              <a:ea typeface="宋体" panose="02010600030101010101" pitchFamily="2" charset="-122"/>
            </a:endParaRPr>
          </a:p>
          <a:p>
            <a:pPr lvl="1" eaLnBrk="1" hangingPunct="1"/>
            <a:r>
              <a:rPr lang="zh-CN" altLang="en-US" sz="1400" dirty="0">
                <a:ea typeface="宋体" panose="02010600030101010101" pitchFamily="2" charset="-122"/>
              </a:rPr>
              <a:t>检查位于软件边界之外的风险源</a:t>
            </a:r>
            <a:endParaRPr lang="en-US" altLang="zh-CN" sz="1400" dirty="0">
              <a:ea typeface="宋体" panose="02010600030101010101" pitchFamily="2" charset="-122"/>
            </a:endParaRPr>
          </a:p>
          <a:p>
            <a:pPr lvl="1" eaLnBrk="1" hangingPunct="1"/>
            <a:r>
              <a:rPr lang="zh-CN" altLang="en-US" sz="1400" dirty="0">
                <a:ea typeface="宋体" panose="02010600030101010101" pitchFamily="2" charset="-122"/>
              </a:rPr>
              <a:t>开发管理变更的技能</a:t>
            </a:r>
            <a:endParaRPr lang="zh-CN" altLang="en-US" sz="1400" dirty="0">
              <a:ea typeface="宋体" panose="02010600030101010101" pitchFamily="2" charset="-122"/>
            </a:endParaRPr>
          </a:p>
        </p:txBody>
      </p:sp>
      <p:sp>
        <p:nvSpPr>
          <p:cNvPr id="2" name="文本框 1"/>
          <p:cNvSpPr txBox="1"/>
          <p:nvPr/>
        </p:nvSpPr>
        <p:spPr>
          <a:xfrm>
            <a:off x="526415" y="1433195"/>
            <a:ext cx="792480" cy="460375"/>
          </a:xfrm>
          <a:prstGeom prst="rect">
            <a:avLst/>
          </a:prstGeom>
          <a:noFill/>
        </p:spPr>
        <p:txBody>
          <a:bodyPr wrap="none" rtlCol="0" anchor="t">
            <a:spAutoFit/>
          </a:bodyPr>
          <a:p>
            <a:r>
              <a:rPr lang="zh-CN" altLang="en-US" i="1" dirty="0">
                <a:solidFill>
                  <a:srgbClr val="FF0000"/>
                </a:solidFill>
                <a:effectLst>
                  <a:outerShdw blurRad="38100" dist="38100" dir="2700000" algn="tl">
                    <a:srgbClr val="000000">
                      <a:alpha val="43137"/>
                    </a:srgbClr>
                  </a:outerShdw>
                </a:effectLst>
                <a:ea typeface="宋体" panose="02010600030101010101" pitchFamily="2" charset="-122"/>
                <a:sym typeface="+mn-ea"/>
              </a:rPr>
              <a:t>被动</a:t>
            </a:r>
            <a:endParaRPr lang="zh-CN" altLang="en-US" i="1" dirty="0">
              <a:solidFill>
                <a:srgbClr val="FF0000"/>
              </a:solidFill>
              <a:effectLst>
                <a:outerShdw blurRad="38100" dist="38100" dir="2700000" algn="tl">
                  <a:srgbClr val="000000">
                    <a:alpha val="43137"/>
                  </a:srgbClr>
                </a:outerShdw>
              </a:effectLst>
              <a:ea typeface="宋体" panose="02010600030101010101" pitchFamily="2" charset="-122"/>
              <a:sym typeface="+mn-ea"/>
            </a:endParaRPr>
          </a:p>
        </p:txBody>
      </p:sp>
      <p:sp>
        <p:nvSpPr>
          <p:cNvPr id="3" name="文本框 2"/>
          <p:cNvSpPr txBox="1"/>
          <p:nvPr/>
        </p:nvSpPr>
        <p:spPr>
          <a:xfrm>
            <a:off x="526415" y="3782060"/>
            <a:ext cx="792480" cy="460375"/>
          </a:xfrm>
          <a:prstGeom prst="rect">
            <a:avLst/>
          </a:prstGeom>
          <a:noFill/>
        </p:spPr>
        <p:txBody>
          <a:bodyPr wrap="none" rtlCol="0" anchor="t">
            <a:spAutoFit/>
          </a:bodyPr>
          <a:p>
            <a:r>
              <a:rPr lang="zh-CN" altLang="en-US" i="1" dirty="0">
                <a:solidFill>
                  <a:srgbClr val="FF0000"/>
                </a:solidFill>
                <a:effectLst>
                  <a:outerShdw blurRad="38100" dist="38100" dir="2700000" algn="tl">
                    <a:srgbClr val="000000">
                      <a:alpha val="43137"/>
                    </a:srgbClr>
                  </a:outerShdw>
                </a:effectLst>
                <a:ea typeface="宋体" panose="02010600030101010101" pitchFamily="2" charset="-122"/>
                <a:sym typeface="+mn-ea"/>
              </a:rPr>
              <a:t>主动</a:t>
            </a:r>
            <a:endParaRPr lang="zh-CN" altLang="en-US" i="1" dirty="0">
              <a:solidFill>
                <a:srgbClr val="FF0000"/>
              </a:solidFill>
              <a:effectLst>
                <a:outerShdw blurRad="38100" dist="38100" dir="2700000" algn="tl">
                  <a:srgbClr val="000000">
                    <a:alpha val="43137"/>
                  </a:srgbClr>
                </a:outerShdw>
              </a:effectLst>
              <a:ea typeface="宋体" panose="02010600030101010101" pitchFamily="2" charset="-122"/>
              <a:sym typeface="+mn-ea"/>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8196" name="Rectangle 2"/>
          <p:cNvSpPr>
            <a:spLocks noGrp="1"/>
          </p:cNvSpPr>
          <p:nvPr>
            <p:ph type="title"/>
          </p:nvPr>
        </p:nvSpPr>
        <p:spPr/>
        <p:txBody>
          <a:bodyPr vert="horz" wrap="square" lIns="91440" tIns="45720" rIns="91440" bIns="45720" anchor="b"/>
          <a:p>
            <a:pPr eaLnBrk="1" hangingPunct="1"/>
            <a:r>
              <a:rPr lang="zh-CN" altLang="en-US" sz="3200" dirty="0">
                <a:ea typeface="宋体" panose="02010600030101010101" pitchFamily="2" charset="-122"/>
              </a:rPr>
              <a:t>七项原则</a:t>
            </a:r>
            <a:endParaRPr lang="zh-CN" altLang="en-US" sz="3200" dirty="0">
              <a:ea typeface="宋体" panose="02010600030101010101" pitchFamily="2" charset="-122"/>
            </a:endParaRPr>
          </a:p>
        </p:txBody>
      </p:sp>
      <p:sp>
        <p:nvSpPr>
          <p:cNvPr id="8197" name="Rectangle 3"/>
          <p:cNvSpPr>
            <a:spLocks noGrp="1"/>
          </p:cNvSpPr>
          <p:nvPr>
            <p:ph idx="1"/>
          </p:nvPr>
        </p:nvSpPr>
        <p:spPr/>
        <p:txBody>
          <a:bodyPr vert="horz" wrap="square" lIns="91440" tIns="45720" rIns="91440" bIns="45720" anchor="t"/>
          <a:p>
            <a:pPr eaLnBrk="1" hangingPunct="1">
              <a:lnSpc>
                <a:spcPct val="150000"/>
              </a:lnSpc>
              <a:spcBef>
                <a:spcPts val="300"/>
              </a:spcBef>
            </a:pPr>
            <a:r>
              <a:rPr lang="zh-CN" altLang="en-US" sz="1600" b="1" dirty="0">
                <a:ea typeface="宋体" panose="02010600030101010101" pitchFamily="2" charset="-122"/>
              </a:rPr>
              <a:t>保持全局视点</a:t>
            </a:r>
            <a:r>
              <a:rPr lang="en-US" altLang="zh-CN" sz="1600" dirty="0">
                <a:ea typeface="宋体" panose="02010600030101010101" pitchFamily="2" charset="-122"/>
              </a:rPr>
              <a:t>—在软件所处的系统中考虑软件风险以及该软件所要解决的业务问题</a:t>
            </a:r>
            <a:r>
              <a:rPr lang="zh-CN" altLang="en-US" sz="1600" dirty="0">
                <a:ea typeface="宋体" panose="02010600030101010101" pitchFamily="2" charset="-122"/>
              </a:rPr>
              <a:t>。</a:t>
            </a:r>
            <a:endParaRPr lang="zh-CN" altLang="en-US" sz="1600" dirty="0">
              <a:ea typeface="宋体" panose="02010600030101010101" pitchFamily="2" charset="-122"/>
            </a:endParaRPr>
          </a:p>
          <a:p>
            <a:pPr eaLnBrk="1" hangingPunct="1">
              <a:lnSpc>
                <a:spcPct val="150000"/>
              </a:lnSpc>
              <a:spcBef>
                <a:spcPts val="300"/>
              </a:spcBef>
            </a:pPr>
            <a:r>
              <a:rPr lang="en-US" altLang="zh-CN" sz="1600" b="1" dirty="0">
                <a:ea typeface="宋体" panose="02010600030101010101" pitchFamily="2" charset="-122"/>
              </a:rPr>
              <a:t>采用长远观点</a:t>
            </a:r>
            <a:r>
              <a:rPr lang="en-US" altLang="zh-CN" sz="1600" dirty="0">
                <a:ea typeface="宋体" panose="02010600030101010101" pitchFamily="2" charset="-122"/>
              </a:rPr>
              <a:t>—考虑将来可能发生的风险（如软件的变更），并制定应急计划使将来发生的事件成为可管理的。</a:t>
            </a:r>
            <a:endParaRPr lang="en-US" altLang="zh-CN" sz="1600" dirty="0">
              <a:ea typeface="宋体" panose="02010600030101010101" pitchFamily="2" charset="-122"/>
            </a:endParaRPr>
          </a:p>
          <a:p>
            <a:pPr eaLnBrk="1" hangingPunct="1">
              <a:lnSpc>
                <a:spcPct val="150000"/>
              </a:lnSpc>
              <a:spcBef>
                <a:spcPts val="300"/>
              </a:spcBef>
            </a:pPr>
            <a:r>
              <a:rPr lang="en-US" altLang="zh-CN" sz="1600" b="1" dirty="0">
                <a:ea typeface="宋体" panose="02010600030101010101" pitchFamily="2" charset="-122"/>
              </a:rPr>
              <a:t>鼓励广泛交流</a:t>
            </a:r>
            <a:r>
              <a:rPr lang="en-US" altLang="zh-CN" sz="1600" dirty="0">
                <a:ea typeface="宋体" panose="02010600030101010101" pitchFamily="2" charset="-122"/>
              </a:rPr>
              <a:t>—如果有人提出一个潜在的风险，要重视</a:t>
            </a:r>
            <a:r>
              <a:rPr lang="zh-CN" altLang="en-US" sz="1600" dirty="0">
                <a:ea typeface="宋体" panose="02010600030101010101" pitchFamily="2" charset="-122"/>
              </a:rPr>
              <a:t>它。</a:t>
            </a:r>
            <a:r>
              <a:rPr lang="en-US" altLang="zh-CN" sz="1600" dirty="0">
                <a:ea typeface="宋体" panose="02010600030101010101" pitchFamily="2" charset="-122"/>
              </a:rPr>
              <a:t> </a:t>
            </a:r>
            <a:endParaRPr lang="en-US" altLang="zh-CN" sz="1600" dirty="0">
              <a:ea typeface="宋体" panose="02010600030101010101" pitchFamily="2" charset="-122"/>
            </a:endParaRPr>
          </a:p>
          <a:p>
            <a:pPr eaLnBrk="1" hangingPunct="1">
              <a:lnSpc>
                <a:spcPct val="150000"/>
              </a:lnSpc>
            </a:pPr>
            <a:r>
              <a:rPr lang="en-US" altLang="zh-CN" sz="1600" b="1" dirty="0">
                <a:ea typeface="宋体" panose="02010600030101010101" pitchFamily="2" charset="-122"/>
              </a:rPr>
              <a:t>结合</a:t>
            </a:r>
            <a:r>
              <a:rPr lang="en-US" altLang="zh-CN" sz="1600" dirty="0">
                <a:ea typeface="宋体" panose="02010600030101010101" pitchFamily="2" charset="-122"/>
              </a:rPr>
              <a:t>—考虑风险时必须与软件过程相结合。</a:t>
            </a:r>
            <a:endParaRPr lang="en-US" altLang="zh-CN" sz="1600" dirty="0">
              <a:ea typeface="宋体" panose="02010600030101010101" pitchFamily="2" charset="-122"/>
            </a:endParaRPr>
          </a:p>
          <a:p>
            <a:pPr eaLnBrk="1" hangingPunct="1">
              <a:lnSpc>
                <a:spcPct val="150000"/>
              </a:lnSpc>
            </a:pPr>
            <a:r>
              <a:rPr lang="en-US" altLang="zh-CN" sz="1600" b="1" dirty="0">
                <a:ea typeface="宋体" panose="02010600030101010101" pitchFamily="2" charset="-122"/>
              </a:rPr>
              <a:t>强调持续的过程</a:t>
            </a:r>
            <a:r>
              <a:rPr lang="en-US" altLang="zh-CN" sz="1600" dirty="0">
                <a:ea typeface="宋体" panose="02010600030101010101" pitchFamily="2" charset="-122"/>
              </a:rPr>
              <a:t>—在整个软件过程中，团队必须保持警惕。随着信息量的增加，要修改已识别的风险；随着知识的积累，要加入新的风险。 </a:t>
            </a:r>
            <a:endParaRPr lang="en-US" altLang="zh-CN" sz="1600" dirty="0">
              <a:ea typeface="宋体" panose="02010600030101010101" pitchFamily="2" charset="-122"/>
            </a:endParaRPr>
          </a:p>
          <a:p>
            <a:pPr eaLnBrk="1" hangingPunct="1">
              <a:lnSpc>
                <a:spcPct val="150000"/>
              </a:lnSpc>
            </a:pPr>
            <a:r>
              <a:rPr lang="en-US" altLang="zh-CN" sz="1600" dirty="0">
                <a:ea typeface="宋体" panose="02010600030101010101" pitchFamily="2" charset="-122"/>
              </a:rPr>
              <a:t> </a:t>
            </a:r>
            <a:r>
              <a:rPr lang="en-US" altLang="zh-CN" sz="1600" b="1" dirty="0">
                <a:ea typeface="宋体" panose="02010600030101010101" pitchFamily="2" charset="-122"/>
              </a:rPr>
              <a:t>开发共享的产品</a:t>
            </a:r>
            <a:r>
              <a:rPr lang="en-US" altLang="zh-CN" sz="1600" dirty="0">
                <a:ea typeface="宋体" panose="02010600030101010101" pitchFamily="2" charset="-122"/>
              </a:rPr>
              <a:t>—如果所有利益相关者共享相同版本的软件产品，将更容易进行风险识别和评估。</a:t>
            </a:r>
            <a:endParaRPr lang="en-US" altLang="zh-CN" sz="1600" dirty="0">
              <a:ea typeface="宋体" panose="02010600030101010101" pitchFamily="2" charset="-122"/>
            </a:endParaRPr>
          </a:p>
          <a:p>
            <a:pPr eaLnBrk="1" hangingPunct="1">
              <a:lnSpc>
                <a:spcPct val="150000"/>
              </a:lnSpc>
            </a:pPr>
            <a:r>
              <a:rPr lang="en-US" altLang="zh-CN" sz="1600" b="1" dirty="0">
                <a:ea typeface="宋体" panose="02010600030101010101" pitchFamily="2" charset="-122"/>
              </a:rPr>
              <a:t>鼓励协同工作</a:t>
            </a:r>
            <a:r>
              <a:rPr lang="en-US" altLang="zh-CN" sz="1600" dirty="0">
                <a:ea typeface="宋体" panose="02010600030101010101" pitchFamily="2" charset="-122"/>
              </a:rPr>
              <a:t>—在风险管理活动中，要汇聚所有利益相关者的智慧、技能和知识。</a:t>
            </a:r>
            <a:endParaRPr lang="en-US" altLang="zh-CN" sz="160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9220" name="Rectangle 2"/>
          <p:cNvSpPr/>
          <p:nvPr/>
        </p:nvSpPr>
        <p:spPr>
          <a:xfrm>
            <a:off x="3962400" y="3505200"/>
            <a:ext cx="2362200" cy="1009650"/>
          </a:xfrm>
          <a:prstGeom prst="rect">
            <a:avLst/>
          </a:prstGeom>
          <a:noFill/>
          <a:ln w="25400">
            <a:noFill/>
          </a:ln>
        </p:spPr>
        <p:txBody>
          <a:bodyPr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Font typeface="Arial" panose="020B0604020202020204" pitchFamily="34" charset="0"/>
              <a:buNone/>
            </a:pPr>
            <a:r>
              <a:rPr lang="zh-CN" altLang="en-US" sz="6600" b="1" i="1" dirty="0">
                <a:solidFill>
                  <a:schemeClr val="folHlink"/>
                </a:solidFill>
                <a:ea typeface="宋体" panose="02010600030101010101" pitchFamily="2" charset="-122"/>
              </a:rPr>
              <a:t>风险</a:t>
            </a:r>
            <a:endParaRPr lang="zh-CN" altLang="en-US" sz="6600" b="1" i="1" dirty="0">
              <a:solidFill>
                <a:schemeClr val="folHlink"/>
              </a:solidFill>
              <a:ea typeface="宋体" panose="02010600030101010101" pitchFamily="2" charset="-122"/>
            </a:endParaRPr>
          </a:p>
        </p:txBody>
      </p:sp>
      <p:sp>
        <p:nvSpPr>
          <p:cNvPr id="9221" name="Rectangle 3"/>
          <p:cNvSpPr>
            <a:spLocks noGrp="1"/>
          </p:cNvSpPr>
          <p:nvPr>
            <p:ph type="title"/>
          </p:nvPr>
        </p:nvSpPr>
        <p:spPr/>
        <p:txBody>
          <a:bodyPr vert="horz" wrap="square" lIns="90487" tIns="44450" rIns="90487" bIns="44450" anchor="ctr"/>
          <a:p>
            <a:pPr algn="l" eaLnBrk="1" hangingPunct="1"/>
            <a:r>
              <a:rPr lang="zh-CN" altLang="en-US" sz="3200" dirty="0">
                <a:ea typeface="宋体" panose="02010600030101010101" pitchFamily="2" charset="-122"/>
              </a:rPr>
              <a:t>风险管理范型</a:t>
            </a:r>
            <a:endParaRPr lang="zh-CN" altLang="en-US" sz="3200" dirty="0">
              <a:ea typeface="宋体" panose="02010600030101010101" pitchFamily="2" charset="-122"/>
            </a:endParaRPr>
          </a:p>
        </p:txBody>
      </p:sp>
      <p:sp>
        <p:nvSpPr>
          <p:cNvPr id="9222" name="Rectangle 4"/>
          <p:cNvSpPr/>
          <p:nvPr/>
        </p:nvSpPr>
        <p:spPr>
          <a:xfrm>
            <a:off x="6376988" y="3419475"/>
            <a:ext cx="1600200" cy="1071563"/>
          </a:xfrm>
          <a:prstGeom prst="rect">
            <a:avLst/>
          </a:prstGeom>
          <a:solidFill>
            <a:srgbClr val="919191"/>
          </a:solidFill>
          <a:ln w="25400">
            <a:noFill/>
          </a:ln>
          <a:effectLst>
            <a:outerShdw dist="107763"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9223" name="Rectangle 5"/>
          <p:cNvSpPr/>
          <p:nvPr/>
        </p:nvSpPr>
        <p:spPr>
          <a:xfrm>
            <a:off x="4433888" y="1951038"/>
            <a:ext cx="1600200" cy="1071562"/>
          </a:xfrm>
          <a:prstGeom prst="rect">
            <a:avLst/>
          </a:prstGeom>
          <a:solidFill>
            <a:schemeClr val="accent2"/>
          </a:solidFill>
          <a:ln w="25400">
            <a:noFill/>
          </a:ln>
          <a:effectLst>
            <a:outerShdw dist="107763"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9224" name="Rectangle 6"/>
          <p:cNvSpPr/>
          <p:nvPr/>
        </p:nvSpPr>
        <p:spPr>
          <a:xfrm>
            <a:off x="2300288" y="2733675"/>
            <a:ext cx="1600200" cy="1071563"/>
          </a:xfrm>
          <a:prstGeom prst="rect">
            <a:avLst/>
          </a:prstGeom>
          <a:solidFill>
            <a:schemeClr val="accent2"/>
          </a:solidFill>
          <a:ln w="25400">
            <a:noFill/>
          </a:ln>
          <a:effectLst>
            <a:outerShdw dist="107763"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9225" name="Rectangle 7"/>
          <p:cNvSpPr/>
          <p:nvPr/>
        </p:nvSpPr>
        <p:spPr>
          <a:xfrm>
            <a:off x="2287588" y="4476750"/>
            <a:ext cx="1600200" cy="1071563"/>
          </a:xfrm>
          <a:prstGeom prst="rect">
            <a:avLst/>
          </a:prstGeom>
          <a:solidFill>
            <a:srgbClr val="919191"/>
          </a:solidFill>
          <a:ln w="25400">
            <a:noFill/>
          </a:ln>
          <a:effectLst>
            <a:outerShdw dist="107763"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9226" name="Rectangle 8"/>
          <p:cNvSpPr/>
          <p:nvPr/>
        </p:nvSpPr>
        <p:spPr>
          <a:xfrm>
            <a:off x="4764088" y="5116513"/>
            <a:ext cx="1600200" cy="1071562"/>
          </a:xfrm>
          <a:prstGeom prst="rect">
            <a:avLst/>
          </a:prstGeom>
          <a:solidFill>
            <a:srgbClr val="919191"/>
          </a:solidFill>
          <a:ln w="25400">
            <a:noFill/>
          </a:ln>
          <a:effectLst>
            <a:outerShdw dist="107763"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9227" name="Arc 9"/>
          <p:cNvSpPr/>
          <p:nvPr/>
        </p:nvSpPr>
        <p:spPr>
          <a:xfrm>
            <a:off x="6211888" y="2293938"/>
            <a:ext cx="762000" cy="971550"/>
          </a:xfrm>
          <a:custGeom>
            <a:avLst/>
            <a:gdLst/>
            <a:ahLst/>
            <a:cxnLst>
              <a:cxn ang="0">
                <a:pos x="-1235" y="0"/>
              </a:cxn>
              <a:cxn ang="0">
                <a:pos x="26881667" y="43699509"/>
              </a:cxn>
              <a:cxn ang="0">
                <a:pos x="-1235" y="0"/>
              </a:cxn>
              <a:cxn ang="0">
                <a:pos x="26881667" y="43699509"/>
              </a:cxn>
              <a:cxn ang="0">
                <a:pos x="0" y="43699509"/>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50800" cap="rnd" cmpd="sng">
            <a:solidFill>
              <a:schemeClr val="tx2">
                <a:alpha val="100000"/>
              </a:schemeClr>
            </a:solidFill>
            <a:prstDash val="solid"/>
            <a:round/>
            <a:headEnd type="none" w="med" len="med"/>
            <a:tailEnd type="triangle" w="med" len="med"/>
          </a:ln>
        </p:spPr>
        <p:txBody>
          <a:bodyPr/>
          <a:p>
            <a:endParaRPr lang="zh-CN" altLang="en-US"/>
          </a:p>
        </p:txBody>
      </p:sp>
      <p:sp>
        <p:nvSpPr>
          <p:cNvPr id="9228" name="Arc 10"/>
          <p:cNvSpPr/>
          <p:nvPr/>
        </p:nvSpPr>
        <p:spPr>
          <a:xfrm>
            <a:off x="6465888" y="4619625"/>
            <a:ext cx="635000" cy="1000125"/>
          </a:xfrm>
          <a:custGeom>
            <a:avLst/>
            <a:gdLst/>
            <a:ahLst/>
            <a:cxnLst>
              <a:cxn ang="0">
                <a:pos x="18667824" y="0"/>
              </a:cxn>
              <a:cxn ang="0">
                <a:pos x="0" y="46307871"/>
              </a:cxn>
              <a:cxn ang="0">
                <a:pos x="18667824" y="0"/>
              </a:cxn>
              <a:cxn ang="0">
                <a:pos x="0" y="46307871"/>
              </a:cxn>
              <a:cxn ang="0">
                <a:pos x="0" y="0"/>
              </a:cxn>
            </a:cxnLst>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lnTo>
                  <a:pt x="21600" y="0"/>
                </a:lnTo>
                <a:close/>
              </a:path>
            </a:pathLst>
          </a:custGeom>
          <a:noFill/>
          <a:ln w="50800" cap="rnd" cmpd="sng">
            <a:solidFill>
              <a:schemeClr val="tx2">
                <a:alpha val="100000"/>
              </a:schemeClr>
            </a:solidFill>
            <a:prstDash val="solid"/>
            <a:round/>
            <a:headEnd type="none" w="med" len="med"/>
            <a:tailEnd type="triangle" w="med" len="med"/>
          </a:ln>
        </p:spPr>
        <p:txBody>
          <a:bodyPr/>
          <a:p>
            <a:endParaRPr lang="zh-CN" altLang="en-US"/>
          </a:p>
        </p:txBody>
      </p:sp>
      <p:sp>
        <p:nvSpPr>
          <p:cNvPr id="9229" name="Arc 11"/>
          <p:cNvSpPr/>
          <p:nvPr/>
        </p:nvSpPr>
        <p:spPr>
          <a:xfrm>
            <a:off x="3406775" y="5591175"/>
            <a:ext cx="1257300" cy="571500"/>
          </a:xfrm>
          <a:custGeom>
            <a:avLst/>
            <a:gdLst/>
            <a:ahLst/>
            <a:cxnLst>
              <a:cxn ang="0">
                <a:pos x="73185338" y="15120938"/>
              </a:cxn>
              <a:cxn ang="0">
                <a:pos x="0" y="0"/>
              </a:cxn>
              <a:cxn ang="0">
                <a:pos x="73185338" y="15120938"/>
              </a:cxn>
              <a:cxn ang="0">
                <a:pos x="0" y="0"/>
              </a:cxn>
              <a:cxn ang="0">
                <a:pos x="73185338" y="0"/>
              </a:cxn>
            </a:cxnLst>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noFill/>
          <a:ln w="50800" cap="rnd" cmpd="sng">
            <a:solidFill>
              <a:schemeClr val="tx2">
                <a:alpha val="100000"/>
              </a:schemeClr>
            </a:solidFill>
            <a:prstDash val="solid"/>
            <a:round/>
            <a:headEnd type="none" w="med" len="med"/>
            <a:tailEnd type="triangle" w="med" len="med"/>
          </a:ln>
        </p:spPr>
        <p:txBody>
          <a:bodyPr/>
          <a:p>
            <a:endParaRPr lang="zh-CN" altLang="en-US"/>
          </a:p>
        </p:txBody>
      </p:sp>
      <p:sp>
        <p:nvSpPr>
          <p:cNvPr id="9230" name="Arc 12"/>
          <p:cNvSpPr/>
          <p:nvPr/>
        </p:nvSpPr>
        <p:spPr>
          <a:xfrm>
            <a:off x="3152775" y="2093913"/>
            <a:ext cx="1143000" cy="542925"/>
          </a:xfrm>
          <a:custGeom>
            <a:avLst/>
            <a:gdLst/>
            <a:ahLst/>
            <a:cxnLst>
              <a:cxn ang="0">
                <a:pos x="0" y="13647278"/>
              </a:cxn>
              <a:cxn ang="0">
                <a:pos x="60399771" y="-628"/>
              </a:cxn>
              <a:cxn ang="0">
                <a:pos x="0" y="13647278"/>
              </a:cxn>
              <a:cxn ang="0">
                <a:pos x="60399771" y="-628"/>
              </a:cxn>
              <a:cxn ang="0">
                <a:pos x="60483750" y="13647278"/>
              </a:cxn>
            </a:cxnLst>
            <a:pathLst>
              <a:path w="21600" h="21599" fill="none">
                <a:moveTo>
                  <a:pt x="0" y="21599"/>
                </a:moveTo>
                <a:cubicBezTo>
                  <a:pt x="0" y="9680"/>
                  <a:pt x="9652" y="15"/>
                  <a:pt x="21570" y="-1"/>
                </a:cubicBezTo>
              </a:path>
              <a:path w="21600" h="21599" stroke="0">
                <a:moveTo>
                  <a:pt x="0" y="21599"/>
                </a:moveTo>
                <a:cubicBezTo>
                  <a:pt x="0" y="9680"/>
                  <a:pt x="9652" y="15"/>
                  <a:pt x="21570" y="-1"/>
                </a:cubicBezTo>
                <a:lnTo>
                  <a:pt x="21600" y="21599"/>
                </a:lnTo>
                <a:lnTo>
                  <a:pt x="0" y="21599"/>
                </a:lnTo>
                <a:close/>
              </a:path>
            </a:pathLst>
          </a:custGeom>
          <a:noFill/>
          <a:ln w="50800" cap="rnd" cmpd="sng">
            <a:solidFill>
              <a:schemeClr val="tx2">
                <a:alpha val="100000"/>
              </a:schemeClr>
            </a:solidFill>
            <a:prstDash val="solid"/>
            <a:round/>
            <a:headEnd type="none" w="med" len="med"/>
            <a:tailEnd type="triangle" w="med" len="med"/>
          </a:ln>
        </p:spPr>
        <p:txBody>
          <a:bodyPr/>
          <a:p>
            <a:endParaRPr lang="zh-CN" altLang="en-US"/>
          </a:p>
        </p:txBody>
      </p:sp>
      <p:sp>
        <p:nvSpPr>
          <p:cNvPr id="9231" name="Line 13"/>
          <p:cNvSpPr/>
          <p:nvPr/>
        </p:nvSpPr>
        <p:spPr>
          <a:xfrm flipH="1" flipV="1">
            <a:off x="3036888" y="3833813"/>
            <a:ext cx="63500" cy="557212"/>
          </a:xfrm>
          <a:prstGeom prst="line">
            <a:avLst/>
          </a:prstGeom>
          <a:ln w="50800" cap="flat" cmpd="sng">
            <a:solidFill>
              <a:schemeClr val="tx2"/>
            </a:solidFill>
            <a:prstDash val="solid"/>
            <a:headEnd type="none" w="med" len="med"/>
            <a:tailEnd type="triangle" w="med" len="med"/>
          </a:ln>
        </p:spPr>
      </p:sp>
      <p:sp>
        <p:nvSpPr>
          <p:cNvPr id="177166" name="Rectangle 14"/>
          <p:cNvSpPr>
            <a:spLocks noChangeArrowheads="1"/>
          </p:cNvSpPr>
          <p:nvPr/>
        </p:nvSpPr>
        <p:spPr bwMode="auto">
          <a:xfrm>
            <a:off x="4648200" y="2209800"/>
            <a:ext cx="792163" cy="423863"/>
          </a:xfrm>
          <a:prstGeom prst="rect">
            <a:avLst/>
          </a:prstGeom>
          <a:noFill/>
          <a:ln w="25400">
            <a:noFill/>
            <a:miter lim="800000"/>
          </a:ln>
          <a:effectLst/>
        </p:spPr>
        <p:txBody>
          <a:bodyPr wrap="none" lIns="90487" tIns="44450" rIns="90487" bIns="44450">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控制</a:t>
            </a:r>
            <a:endPar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177167" name="Rectangle 15"/>
          <p:cNvSpPr>
            <a:spLocks noChangeArrowheads="1"/>
          </p:cNvSpPr>
          <p:nvPr/>
        </p:nvSpPr>
        <p:spPr bwMode="auto">
          <a:xfrm>
            <a:off x="6591300" y="3736975"/>
            <a:ext cx="792163" cy="423863"/>
          </a:xfrm>
          <a:prstGeom prst="rect">
            <a:avLst/>
          </a:prstGeom>
          <a:noFill/>
          <a:ln w="25400">
            <a:noFill/>
            <a:miter lim="800000"/>
          </a:ln>
          <a:effectLst/>
        </p:spPr>
        <p:txBody>
          <a:bodyPr wrap="none" lIns="90487" tIns="44450" rIns="90487" bIns="44450">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识别</a:t>
            </a:r>
            <a:endPar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177168" name="Rectangle 16"/>
          <p:cNvSpPr>
            <a:spLocks noChangeArrowheads="1"/>
          </p:cNvSpPr>
          <p:nvPr/>
        </p:nvSpPr>
        <p:spPr bwMode="auto">
          <a:xfrm>
            <a:off x="4876800" y="5375275"/>
            <a:ext cx="792163" cy="423863"/>
          </a:xfrm>
          <a:prstGeom prst="rect">
            <a:avLst/>
          </a:prstGeom>
          <a:solidFill>
            <a:srgbClr val="919191"/>
          </a:solidFill>
          <a:ln w="25400">
            <a:noFill/>
            <a:miter lim="800000"/>
          </a:ln>
          <a:effectLst/>
        </p:spPr>
        <p:txBody>
          <a:bodyPr wrap="none" lIns="90487" tIns="44450" rIns="90487" bIns="44450">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分析</a:t>
            </a:r>
            <a:endPar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177169" name="Rectangle 17"/>
          <p:cNvSpPr>
            <a:spLocks noChangeArrowheads="1"/>
          </p:cNvSpPr>
          <p:nvPr/>
        </p:nvSpPr>
        <p:spPr bwMode="auto">
          <a:xfrm>
            <a:off x="2705100" y="4808538"/>
            <a:ext cx="792163" cy="423863"/>
          </a:xfrm>
          <a:prstGeom prst="rect">
            <a:avLst/>
          </a:prstGeom>
          <a:noFill/>
          <a:ln w="25400">
            <a:noFill/>
            <a:miter lim="800000"/>
          </a:ln>
          <a:effectLst/>
        </p:spPr>
        <p:txBody>
          <a:bodyPr wrap="none" lIns="90487" tIns="44450" rIns="90487" bIns="44450">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计划</a:t>
            </a:r>
            <a:endPar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177170" name="Rectangle 18"/>
          <p:cNvSpPr>
            <a:spLocks noChangeArrowheads="1"/>
          </p:cNvSpPr>
          <p:nvPr/>
        </p:nvSpPr>
        <p:spPr bwMode="auto">
          <a:xfrm>
            <a:off x="2590800" y="3048000"/>
            <a:ext cx="792163" cy="423863"/>
          </a:xfrm>
          <a:prstGeom prst="rect">
            <a:avLst/>
          </a:prstGeom>
          <a:noFill/>
          <a:ln w="25400">
            <a:noFill/>
            <a:miter lim="800000"/>
          </a:ln>
          <a:effectLst/>
        </p:spPr>
        <p:txBody>
          <a:bodyPr wrap="none" lIns="90487" tIns="44450" rIns="90487" bIns="44450">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跟踪</a:t>
            </a:r>
            <a:endPar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9237" name="Line 19"/>
          <p:cNvSpPr/>
          <p:nvPr/>
        </p:nvSpPr>
        <p:spPr>
          <a:xfrm>
            <a:off x="7543800" y="2590800"/>
            <a:ext cx="0" cy="685800"/>
          </a:xfrm>
          <a:prstGeom prst="line">
            <a:avLst/>
          </a:prstGeom>
          <a:ln w="57150" cap="flat" cmpd="sng">
            <a:solidFill>
              <a:schemeClr val="tx2"/>
            </a:solidFill>
            <a:prstDash val="solid"/>
            <a:headEnd type="none" w="med" len="med"/>
            <a:tailEnd type="triangle" w="med" len="med"/>
          </a:ln>
        </p:spPr>
      </p:sp>
      <p:sp>
        <p:nvSpPr>
          <p:cNvPr id="9238" name="Oval 20"/>
          <p:cNvSpPr/>
          <p:nvPr/>
        </p:nvSpPr>
        <p:spPr>
          <a:xfrm>
            <a:off x="7467600" y="2514600"/>
            <a:ext cx="152400" cy="152400"/>
          </a:xfrm>
          <a:prstGeom prst="ellipse">
            <a:avLst/>
          </a:prstGeom>
          <a:solidFill>
            <a:schemeClr val="tx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10244" name="Rectangle 2"/>
          <p:cNvSpPr>
            <a:spLocks noGrp="1"/>
          </p:cNvSpPr>
          <p:nvPr>
            <p:ph type="title"/>
          </p:nvPr>
        </p:nvSpPr>
        <p:spPr>
          <a:xfrm>
            <a:off x="467916" y="255670"/>
            <a:ext cx="8208169" cy="863601"/>
          </a:xfrm>
        </p:spPr>
        <p:txBody>
          <a:bodyPr vert="horz" wrap="square" lIns="91440" tIns="45720" rIns="91440" bIns="45720" anchor="b"/>
          <a:p>
            <a:pPr eaLnBrk="1" hangingPunct="1"/>
            <a:r>
              <a:rPr lang="zh-CN" altLang="en-US" sz="3200" dirty="0">
                <a:ea typeface="宋体" panose="02010600030101010101" pitchFamily="2" charset="-122"/>
              </a:rPr>
              <a:t>风险识别</a:t>
            </a:r>
            <a:endParaRPr lang="zh-CN" altLang="en-US" sz="3200" dirty="0">
              <a:ea typeface="宋体" panose="02010600030101010101" pitchFamily="2" charset="-122"/>
            </a:endParaRPr>
          </a:p>
        </p:txBody>
      </p:sp>
      <p:sp>
        <p:nvSpPr>
          <p:cNvPr id="10245" name="Rectangle 3"/>
          <p:cNvSpPr>
            <a:spLocks noGrp="1"/>
          </p:cNvSpPr>
          <p:nvPr>
            <p:ph idx="1"/>
          </p:nvPr>
        </p:nvSpPr>
        <p:spPr>
          <a:xfrm>
            <a:off x="535226" y="1066800"/>
            <a:ext cx="8208168" cy="4895850"/>
          </a:xfrm>
        </p:spPr>
        <p:txBody>
          <a:bodyPr vert="horz" wrap="square" lIns="91440" tIns="45720" rIns="91440" bIns="45720" anchor="t"/>
          <a:p>
            <a:pPr eaLnBrk="1" hangingPunct="1">
              <a:lnSpc>
                <a:spcPct val="115000"/>
              </a:lnSpc>
              <a:spcBef>
                <a:spcPts val="600"/>
              </a:spcBef>
              <a:spcAft>
                <a:spcPts val="1000"/>
              </a:spcAft>
            </a:pPr>
            <a:r>
              <a:rPr lang="en-US" altLang="zh-CN" sz="1800" dirty="0">
                <a:solidFill>
                  <a:schemeClr val="folHlink"/>
                </a:solidFill>
                <a:ea typeface="宋体" panose="02010600030101010101" pitchFamily="2" charset="-122"/>
              </a:rPr>
              <a:t>产品规模</a:t>
            </a:r>
            <a:r>
              <a:rPr lang="zh-CN" altLang="en-US" sz="1800" dirty="0">
                <a:solidFill>
                  <a:schemeClr val="folHlink"/>
                </a:solidFill>
                <a:ea typeface="宋体" panose="02010600030101010101" pitchFamily="2" charset="-122"/>
              </a:rPr>
              <a:t>（</a:t>
            </a:r>
            <a:r>
              <a:rPr lang="en-US" altLang="zh-CN" sz="1800" dirty="0">
                <a:solidFill>
                  <a:schemeClr val="folHlink"/>
                </a:solidFill>
                <a:ea typeface="宋体" panose="02010600030101010101" pitchFamily="2" charset="-122"/>
              </a:rPr>
              <a:t>p</a:t>
            </a:r>
            <a:r>
              <a:rPr lang="en-US" altLang="zh-CN" sz="1800" i="1" dirty="0">
                <a:solidFill>
                  <a:schemeClr val="folHlink"/>
                </a:solidFill>
                <a:ea typeface="宋体" panose="02010600030101010101" pitchFamily="2" charset="-122"/>
              </a:rPr>
              <a:t>roduct size</a:t>
            </a:r>
            <a:r>
              <a:rPr lang="zh-CN" altLang="en-US" sz="1800" i="1" dirty="0">
                <a:solidFill>
                  <a:schemeClr val="folHlink"/>
                </a:solidFill>
                <a:ea typeface="宋体" panose="02010600030101010101" pitchFamily="2" charset="-122"/>
              </a:rPr>
              <a:t>）</a:t>
            </a:r>
            <a:r>
              <a:rPr lang="en-US" altLang="zh-CN" sz="1800" dirty="0">
                <a:ea typeface="宋体" panose="02010600030101010101" pitchFamily="2" charset="-122"/>
              </a:rPr>
              <a:t>—与要开发或要修改的软件的总体规模相关的风险</a:t>
            </a:r>
            <a:r>
              <a:rPr lang="zh-CN" altLang="en-US" sz="1800" dirty="0">
                <a:ea typeface="宋体" panose="02010600030101010101" pitchFamily="2" charset="-122"/>
              </a:rPr>
              <a:t>。</a:t>
            </a:r>
            <a:endParaRPr lang="zh-CN" altLang="en-US" sz="1800" dirty="0">
              <a:ea typeface="宋体" panose="02010600030101010101" pitchFamily="2" charset="-122"/>
            </a:endParaRPr>
          </a:p>
          <a:p>
            <a:pPr eaLnBrk="1" hangingPunct="1">
              <a:lnSpc>
                <a:spcPct val="115000"/>
              </a:lnSpc>
              <a:spcBef>
                <a:spcPts val="300"/>
              </a:spcBef>
              <a:spcAft>
                <a:spcPts val="1000"/>
              </a:spcAft>
            </a:pPr>
            <a:r>
              <a:rPr lang="en-US" altLang="zh-CN" sz="1800" dirty="0">
                <a:solidFill>
                  <a:schemeClr val="folHlink"/>
                </a:solidFill>
                <a:ea typeface="宋体" panose="02010600030101010101" pitchFamily="2" charset="-122"/>
              </a:rPr>
              <a:t>商业影响</a:t>
            </a:r>
            <a:r>
              <a:rPr lang="zh-CN" altLang="en-US" sz="1800" dirty="0">
                <a:solidFill>
                  <a:schemeClr val="folHlink"/>
                </a:solidFill>
                <a:ea typeface="宋体" panose="02010600030101010101" pitchFamily="2" charset="-122"/>
              </a:rPr>
              <a:t>（</a:t>
            </a:r>
            <a:r>
              <a:rPr lang="en-US" altLang="zh-CN" sz="1800" i="1" dirty="0">
                <a:solidFill>
                  <a:schemeClr val="folHlink"/>
                </a:solidFill>
                <a:ea typeface="宋体" panose="02010600030101010101" pitchFamily="2" charset="-122"/>
              </a:rPr>
              <a:t>business impact）</a:t>
            </a:r>
            <a:r>
              <a:rPr lang="en-US" altLang="zh-CN" sz="1800" dirty="0">
                <a:ea typeface="宋体" panose="02010600030101010101" pitchFamily="2" charset="-122"/>
              </a:rPr>
              <a:t>—与管理者或市场所施加的约束相关的风险。</a:t>
            </a:r>
            <a:endParaRPr lang="en-US" altLang="zh-CN" sz="1800" dirty="0">
              <a:ea typeface="宋体" panose="02010600030101010101" pitchFamily="2" charset="-122"/>
            </a:endParaRPr>
          </a:p>
          <a:p>
            <a:pPr eaLnBrk="1" hangingPunct="1">
              <a:lnSpc>
                <a:spcPct val="115000"/>
              </a:lnSpc>
              <a:spcAft>
                <a:spcPts val="1000"/>
              </a:spcAft>
            </a:pPr>
            <a:r>
              <a:rPr lang="en-US" altLang="zh-CN" sz="1800" dirty="0">
                <a:solidFill>
                  <a:schemeClr val="folHlink"/>
                </a:solidFill>
                <a:ea typeface="宋体" panose="02010600030101010101" pitchFamily="2" charset="-122"/>
              </a:rPr>
              <a:t>项目相关人员特性(</a:t>
            </a:r>
            <a:r>
              <a:rPr lang="en-US" altLang="zh-CN" sz="1800" i="1" dirty="0">
                <a:solidFill>
                  <a:schemeClr val="folHlink"/>
                </a:solidFill>
                <a:ea typeface="宋体" panose="02010600030101010101" pitchFamily="2" charset="-122"/>
              </a:rPr>
              <a:t>stakeholder characteristic）</a:t>
            </a:r>
            <a:r>
              <a:rPr lang="en-US" altLang="zh-CN" sz="1800" dirty="0">
                <a:ea typeface="宋体" panose="02010600030101010101" pitchFamily="2" charset="-122"/>
              </a:rPr>
              <a:t>—与项目相关人员的素质以及开发者和项目相关人员定期沟通的能力相关的风险。</a:t>
            </a:r>
            <a:endParaRPr lang="en-US" altLang="zh-CN" sz="1800" dirty="0">
              <a:ea typeface="宋体" panose="02010600030101010101" pitchFamily="2" charset="-122"/>
            </a:endParaRPr>
          </a:p>
          <a:p>
            <a:pPr eaLnBrk="1" hangingPunct="1">
              <a:lnSpc>
                <a:spcPct val="115000"/>
              </a:lnSpc>
              <a:spcAft>
                <a:spcPts val="1000"/>
              </a:spcAft>
            </a:pPr>
            <a:r>
              <a:rPr lang="en-US" altLang="zh-CN" sz="1800" dirty="0">
                <a:solidFill>
                  <a:schemeClr val="folHlink"/>
                </a:solidFill>
                <a:ea typeface="宋体" panose="02010600030101010101" pitchFamily="2" charset="-122"/>
              </a:rPr>
              <a:t>过程定义</a:t>
            </a:r>
            <a:r>
              <a:rPr lang="zh-CN" altLang="en-US" sz="1800" dirty="0">
                <a:solidFill>
                  <a:schemeClr val="folHlink"/>
                </a:solidFill>
                <a:ea typeface="宋体" panose="02010600030101010101" pitchFamily="2" charset="-122"/>
              </a:rPr>
              <a:t>（</a:t>
            </a:r>
            <a:r>
              <a:rPr lang="en-US" altLang="zh-CN" sz="1800" i="1" dirty="0">
                <a:solidFill>
                  <a:schemeClr val="folHlink"/>
                </a:solidFill>
                <a:ea typeface="宋体" panose="02010600030101010101" pitchFamily="2" charset="-122"/>
              </a:rPr>
              <a:t>process definition）</a:t>
            </a:r>
            <a:r>
              <a:rPr lang="en-US" altLang="zh-CN" sz="1800" dirty="0">
                <a:ea typeface="宋体" panose="02010600030101010101" pitchFamily="2" charset="-122"/>
              </a:rPr>
              <a:t>—与软件过程定义的程度以及该过程被开发组织遵守的程度相关的风险。 </a:t>
            </a:r>
            <a:endParaRPr lang="en-US" altLang="zh-CN" sz="1800" dirty="0">
              <a:ea typeface="宋体" panose="02010600030101010101" pitchFamily="2" charset="-122"/>
            </a:endParaRPr>
          </a:p>
          <a:p>
            <a:pPr eaLnBrk="1" hangingPunct="1">
              <a:lnSpc>
                <a:spcPct val="115000"/>
              </a:lnSpc>
              <a:spcAft>
                <a:spcPts val="1000"/>
              </a:spcAft>
            </a:pPr>
            <a:r>
              <a:rPr lang="en-US" altLang="zh-CN" sz="1800" dirty="0">
                <a:solidFill>
                  <a:schemeClr val="folHlink"/>
                </a:solidFill>
                <a:ea typeface="宋体" panose="02010600030101010101" pitchFamily="2" charset="-122"/>
              </a:rPr>
              <a:t>开发环境</a:t>
            </a:r>
            <a:r>
              <a:rPr lang="zh-CN" altLang="en-US" sz="1800" dirty="0">
                <a:solidFill>
                  <a:schemeClr val="folHlink"/>
                </a:solidFill>
                <a:ea typeface="宋体" panose="02010600030101010101" pitchFamily="2" charset="-122"/>
              </a:rPr>
              <a:t>（</a:t>
            </a:r>
            <a:r>
              <a:rPr lang="en-US" altLang="zh-CN" sz="1800" i="1" dirty="0">
                <a:solidFill>
                  <a:schemeClr val="folHlink"/>
                </a:solidFill>
                <a:ea typeface="宋体" panose="02010600030101010101" pitchFamily="2" charset="-122"/>
              </a:rPr>
              <a:t>development environment）</a:t>
            </a:r>
            <a:r>
              <a:rPr lang="en-US" altLang="zh-CN" sz="1800" dirty="0">
                <a:ea typeface="宋体" panose="02010600030101010101" pitchFamily="2" charset="-122"/>
              </a:rPr>
              <a:t>—用来开发产品的工具的可得性及质量相关的风险。</a:t>
            </a:r>
            <a:endParaRPr lang="en-US" altLang="zh-CN" sz="1800" dirty="0">
              <a:ea typeface="宋体" panose="02010600030101010101" pitchFamily="2" charset="-122"/>
            </a:endParaRPr>
          </a:p>
          <a:p>
            <a:pPr eaLnBrk="1" hangingPunct="1">
              <a:lnSpc>
                <a:spcPct val="115000"/>
              </a:lnSpc>
              <a:spcAft>
                <a:spcPts val="1000"/>
              </a:spcAft>
            </a:pPr>
            <a:r>
              <a:rPr lang="en-US" altLang="zh-CN" sz="1800" dirty="0">
                <a:solidFill>
                  <a:schemeClr val="folHlink"/>
                </a:solidFill>
                <a:ea typeface="宋体" panose="02010600030101010101" pitchFamily="2" charset="-122"/>
              </a:rPr>
              <a:t>开发技术</a:t>
            </a:r>
            <a:r>
              <a:rPr lang="zh-CN" altLang="en-US" sz="1800" i="1" dirty="0">
                <a:solidFill>
                  <a:schemeClr val="folHlink"/>
                </a:solidFill>
                <a:ea typeface="宋体" panose="02010600030101010101" pitchFamily="2" charset="-122"/>
              </a:rPr>
              <a:t>（</a:t>
            </a:r>
            <a:r>
              <a:rPr lang="en-US" altLang="zh-CN" sz="1800" i="1" dirty="0">
                <a:solidFill>
                  <a:schemeClr val="folHlink"/>
                </a:solidFill>
                <a:ea typeface="宋体" panose="02010600030101010101" pitchFamily="2" charset="-122"/>
              </a:rPr>
              <a:t>technology to be built）</a:t>
            </a:r>
            <a:r>
              <a:rPr lang="en-US" altLang="zh-CN" sz="1800" dirty="0">
                <a:ea typeface="宋体" panose="02010600030101010101" pitchFamily="2" charset="-122"/>
              </a:rPr>
              <a:t>—与待开发软件的复杂性及系统所包含技术的“新奇性”相关的风险。</a:t>
            </a:r>
            <a:endParaRPr lang="en-US" altLang="zh-CN" sz="1800" dirty="0">
              <a:ea typeface="宋体" panose="02010600030101010101" pitchFamily="2" charset="-122"/>
            </a:endParaRPr>
          </a:p>
          <a:p>
            <a:pPr eaLnBrk="1" hangingPunct="1">
              <a:lnSpc>
                <a:spcPct val="115000"/>
              </a:lnSpc>
              <a:spcAft>
                <a:spcPts val="1000"/>
              </a:spcAft>
            </a:pPr>
            <a:r>
              <a:rPr lang="en-US" altLang="zh-CN" sz="1800" dirty="0">
                <a:solidFill>
                  <a:schemeClr val="folHlink"/>
                </a:solidFill>
                <a:ea typeface="宋体" panose="02010600030101010101" pitchFamily="2" charset="-122"/>
              </a:rPr>
              <a:t>人员才干及经验</a:t>
            </a:r>
            <a:r>
              <a:rPr lang="zh-CN" altLang="en-US" sz="1800" i="1" dirty="0">
                <a:solidFill>
                  <a:schemeClr val="folHlink"/>
                </a:solidFill>
                <a:ea typeface="宋体" panose="02010600030101010101" pitchFamily="2" charset="-122"/>
              </a:rPr>
              <a:t>（</a:t>
            </a:r>
            <a:r>
              <a:rPr lang="en-US" altLang="zh-CN" sz="1800" i="1" dirty="0">
                <a:solidFill>
                  <a:schemeClr val="folHlink"/>
                </a:solidFill>
                <a:ea typeface="宋体" panose="02010600030101010101" pitchFamily="2" charset="-122"/>
              </a:rPr>
              <a:t>staff size and experience）</a:t>
            </a:r>
            <a:r>
              <a:rPr lang="en-US" altLang="zh-CN" sz="1800" dirty="0">
                <a:ea typeface="宋体" panose="02010600030101010101" pitchFamily="2" charset="-122"/>
              </a:rPr>
              <a:t>—与软件工程师的总体技术水平及项目经验相关的风险。</a:t>
            </a:r>
            <a:endParaRPr lang="en-US" altLang="zh-CN" sz="1800"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6"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11268" name="Rectangle 2"/>
          <p:cNvSpPr>
            <a:spLocks noGrp="1"/>
          </p:cNvSpPr>
          <p:nvPr>
            <p:ph type="title"/>
          </p:nvPr>
        </p:nvSpPr>
        <p:spPr/>
        <p:txBody>
          <a:bodyPr vert="horz" wrap="square" lIns="91440" tIns="45720" rIns="91440" bIns="45720" anchor="b"/>
          <a:p>
            <a:pPr eaLnBrk="1" hangingPunct="1"/>
            <a:r>
              <a:rPr lang="zh-CN" altLang="en-US" sz="2800" dirty="0">
                <a:ea typeface="宋体" panose="02010600030101010101" pitchFamily="2" charset="-122"/>
              </a:rPr>
              <a:t>评估项目风险</a:t>
            </a:r>
            <a:endParaRPr lang="zh-CN" altLang="en-US" sz="2800" dirty="0">
              <a:ea typeface="宋体" panose="02010600030101010101" pitchFamily="2" charset="-122"/>
            </a:endParaRPr>
          </a:p>
        </p:txBody>
      </p:sp>
      <p:sp>
        <p:nvSpPr>
          <p:cNvPr id="11269" name="Rectangle 3"/>
          <p:cNvSpPr>
            <a:spLocks noGrp="1"/>
          </p:cNvSpPr>
          <p:nvPr>
            <p:ph idx="1"/>
          </p:nvPr>
        </p:nvSpPr>
        <p:spPr/>
        <p:txBody>
          <a:bodyPr vert="horz" wrap="square" lIns="91440" tIns="45720" rIns="91440" bIns="45720" anchor="t"/>
          <a:p>
            <a:pPr eaLnBrk="1" hangingPunct="1">
              <a:spcBef>
                <a:spcPts val="300"/>
              </a:spcBef>
            </a:pPr>
            <a:r>
              <a:rPr lang="en-US" altLang="zh-CN" sz="1600" dirty="0">
                <a:ea typeface="宋体" panose="02010600030101010101" pitchFamily="2" charset="-122"/>
              </a:rPr>
              <a:t>高层的软件管理者和客户管理者已经正式承诺支持该项目了吗？</a:t>
            </a:r>
            <a:endParaRPr lang="en-US" altLang="zh-CN" sz="1600" dirty="0">
              <a:ea typeface="宋体" panose="02010600030101010101" pitchFamily="2" charset="-122"/>
            </a:endParaRPr>
          </a:p>
          <a:p>
            <a:pPr eaLnBrk="1" hangingPunct="1">
              <a:spcBef>
                <a:spcPts val="300"/>
              </a:spcBef>
            </a:pPr>
            <a:r>
              <a:rPr lang="en-US" altLang="zh-CN" sz="1600" dirty="0">
                <a:ea typeface="宋体" panose="02010600030101010101" pitchFamily="2" charset="-122"/>
              </a:rPr>
              <a:t>最终用户对项目和待开发的系统或产品热心支持吗？</a:t>
            </a:r>
            <a:endParaRPr lang="en-US" altLang="zh-CN" sz="1600" dirty="0">
              <a:ea typeface="宋体" panose="02010600030101010101" pitchFamily="2" charset="-122"/>
            </a:endParaRPr>
          </a:p>
          <a:p>
            <a:pPr eaLnBrk="1" hangingPunct="1">
              <a:spcBef>
                <a:spcPts val="300"/>
              </a:spcBef>
            </a:pPr>
            <a:r>
              <a:rPr lang="en-US" altLang="zh-CN" sz="1600" dirty="0">
                <a:ea typeface="宋体" panose="02010600030101010101" pitchFamily="2" charset="-122"/>
              </a:rPr>
              <a:t>软件工程团队及其客户充分理解需求了吗？</a:t>
            </a:r>
            <a:endParaRPr lang="en-US" altLang="zh-CN" sz="1600" dirty="0">
              <a:ea typeface="宋体" panose="02010600030101010101" pitchFamily="2" charset="-122"/>
            </a:endParaRPr>
          </a:p>
          <a:p>
            <a:pPr eaLnBrk="1" hangingPunct="1">
              <a:spcBef>
                <a:spcPts val="300"/>
              </a:spcBef>
            </a:pPr>
            <a:r>
              <a:rPr lang="en-US" altLang="zh-CN" sz="1600" dirty="0">
                <a:ea typeface="宋体" panose="02010600030101010101" pitchFamily="2" charset="-122"/>
              </a:rPr>
              <a:t>客户已经完全地参与到需求定义中了吗？</a:t>
            </a:r>
            <a:endParaRPr lang="en-US" altLang="zh-CN" sz="1600" dirty="0">
              <a:ea typeface="宋体" panose="02010600030101010101" pitchFamily="2" charset="-122"/>
            </a:endParaRPr>
          </a:p>
          <a:p>
            <a:pPr eaLnBrk="1" hangingPunct="1"/>
            <a:r>
              <a:rPr lang="en-US" altLang="zh-CN" sz="1600" dirty="0">
                <a:ea typeface="宋体" panose="02010600030101010101" pitchFamily="2" charset="-122"/>
              </a:rPr>
              <a:t>最终用户的期望现实吗？</a:t>
            </a:r>
            <a:endParaRPr lang="en-US" altLang="zh-CN" sz="1600" dirty="0">
              <a:ea typeface="宋体" panose="02010600030101010101" pitchFamily="2" charset="-122"/>
            </a:endParaRPr>
          </a:p>
          <a:p>
            <a:pPr eaLnBrk="1" hangingPunct="1">
              <a:lnSpc>
                <a:spcPct val="90000"/>
              </a:lnSpc>
              <a:spcBef>
                <a:spcPts val="300"/>
              </a:spcBef>
            </a:pPr>
            <a:r>
              <a:rPr lang="en-US" altLang="zh-CN" sz="1600" dirty="0">
                <a:ea typeface="宋体" panose="02010600030101010101" pitchFamily="2" charset="-122"/>
                <a:sym typeface="+mn-ea"/>
              </a:rPr>
              <a:t>项目范围稳定吗？</a:t>
            </a:r>
            <a:endParaRPr lang="en-US" altLang="zh-CN" sz="1600" dirty="0">
              <a:ea typeface="宋体" panose="02010600030101010101" pitchFamily="2" charset="-122"/>
            </a:endParaRPr>
          </a:p>
          <a:p>
            <a:pPr eaLnBrk="1" hangingPunct="1">
              <a:spcBef>
                <a:spcPts val="300"/>
              </a:spcBef>
            </a:pPr>
            <a:r>
              <a:rPr lang="en-US" altLang="zh-CN" sz="1600" dirty="0">
                <a:ea typeface="宋体" panose="02010600030101010101" pitchFamily="2" charset="-122"/>
                <a:sym typeface="+mn-ea"/>
              </a:rPr>
              <a:t>软件工程团队的技能搭配合理吗？</a:t>
            </a:r>
            <a:endParaRPr lang="en-US" altLang="zh-CN" sz="1600" dirty="0">
              <a:ea typeface="宋体" panose="02010600030101010101" pitchFamily="2" charset="-122"/>
            </a:endParaRPr>
          </a:p>
          <a:p>
            <a:pPr eaLnBrk="1" hangingPunct="1">
              <a:lnSpc>
                <a:spcPct val="90000"/>
              </a:lnSpc>
              <a:spcBef>
                <a:spcPts val="300"/>
              </a:spcBef>
            </a:pPr>
            <a:r>
              <a:rPr lang="en-US" altLang="zh-CN" sz="1600" dirty="0">
                <a:ea typeface="宋体" panose="02010600030101010101" pitchFamily="2" charset="-122"/>
                <a:sym typeface="+mn-ea"/>
              </a:rPr>
              <a:t>项目需求稳定吗？</a:t>
            </a:r>
            <a:endParaRPr lang="en-US" altLang="zh-CN" sz="1600" dirty="0">
              <a:ea typeface="宋体" panose="02010600030101010101" pitchFamily="2" charset="-122"/>
            </a:endParaRPr>
          </a:p>
          <a:p>
            <a:pPr eaLnBrk="1" hangingPunct="1">
              <a:lnSpc>
                <a:spcPct val="90000"/>
              </a:lnSpc>
              <a:spcBef>
                <a:spcPts val="300"/>
              </a:spcBef>
            </a:pPr>
            <a:r>
              <a:rPr lang="en-US" altLang="zh-CN" sz="1600" dirty="0">
                <a:ea typeface="宋体" panose="02010600030101010101" pitchFamily="2" charset="-122"/>
                <a:sym typeface="+mn-ea"/>
              </a:rPr>
              <a:t>项目团队对将实现的技术有经验吗？</a:t>
            </a:r>
            <a:endParaRPr lang="en-US" altLang="zh-CN" sz="1600" dirty="0">
              <a:ea typeface="宋体" panose="02010600030101010101" pitchFamily="2" charset="-122"/>
            </a:endParaRPr>
          </a:p>
          <a:p>
            <a:pPr eaLnBrk="1" hangingPunct="1">
              <a:lnSpc>
                <a:spcPct val="90000"/>
              </a:lnSpc>
              <a:spcBef>
                <a:spcPts val="300"/>
              </a:spcBef>
            </a:pPr>
            <a:r>
              <a:rPr lang="en-US" altLang="zh-CN" sz="1600" dirty="0">
                <a:ea typeface="宋体" panose="02010600030101010101" pitchFamily="2" charset="-122"/>
                <a:sym typeface="+mn-ea"/>
              </a:rPr>
              <a:t>项目团队的人员数量满足项目需要吗？</a:t>
            </a:r>
            <a:endParaRPr lang="en-US" altLang="zh-CN" sz="1600" dirty="0">
              <a:ea typeface="宋体" panose="02010600030101010101" pitchFamily="2" charset="-122"/>
            </a:endParaRPr>
          </a:p>
          <a:p>
            <a:pPr eaLnBrk="1" hangingPunct="1">
              <a:lnSpc>
                <a:spcPct val="90000"/>
              </a:lnSpc>
            </a:pPr>
            <a:r>
              <a:rPr lang="en-US" altLang="zh-CN" sz="1600" dirty="0">
                <a:ea typeface="宋体" panose="02010600030101010101" pitchFamily="2" charset="-122"/>
                <a:sym typeface="+mn-ea"/>
              </a:rPr>
              <a:t>所有的客户或用户对项目的重要性和待开发的系统或产品的需求有共识吗？</a:t>
            </a:r>
            <a:endParaRPr lang="en-US" altLang="zh-CN" sz="1600" dirty="0">
              <a:ea typeface="宋体" panose="02010600030101010101" pitchFamily="2" charset="-122"/>
            </a:endParaRPr>
          </a:p>
          <a:p>
            <a:pPr eaLnBrk="1" hangingPunct="1"/>
            <a:endParaRPr lang="en-US" altLang="zh-CN" sz="1600" dirty="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314"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13316" name="Rectangle 2"/>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rPr>
              <a:t>风险因素</a:t>
            </a:r>
            <a:endParaRPr lang="zh-CN" altLang="en-US" dirty="0">
              <a:ea typeface="宋体" panose="02010600030101010101" pitchFamily="2" charset="-122"/>
            </a:endParaRPr>
          </a:p>
        </p:txBody>
      </p:sp>
      <p:sp>
        <p:nvSpPr>
          <p:cNvPr id="13317" name="Rectangle 3"/>
          <p:cNvSpPr>
            <a:spLocks noGrp="1"/>
          </p:cNvSpPr>
          <p:nvPr>
            <p:ph idx="1"/>
          </p:nvPr>
        </p:nvSpPr>
        <p:spPr/>
        <p:txBody>
          <a:bodyPr vert="horz" wrap="square" lIns="91440" tIns="45720" rIns="91440" bIns="45720" anchor="t"/>
          <a:p>
            <a:pPr eaLnBrk="1" hangingPunct="1">
              <a:lnSpc>
                <a:spcPct val="90000"/>
              </a:lnSpc>
              <a:spcBef>
                <a:spcPts val="600"/>
              </a:spcBef>
            </a:pPr>
            <a:r>
              <a:rPr lang="en-US" altLang="zh-CN" sz="1800" u="sng" dirty="0">
                <a:solidFill>
                  <a:schemeClr val="folHlink"/>
                </a:solidFill>
                <a:effectLst>
                  <a:outerShdw blurRad="38100" dist="38100" dir="2700000" algn="tl">
                    <a:srgbClr val="000000">
                      <a:alpha val="43137"/>
                    </a:srgbClr>
                  </a:outerShdw>
                </a:effectLst>
                <a:ea typeface="宋体" panose="02010600030101010101" pitchFamily="2" charset="-122"/>
              </a:rPr>
              <a:t>性能风险（performance risks）</a:t>
            </a:r>
            <a:r>
              <a:rPr lang="en-US" altLang="zh-CN" sz="1800" dirty="0">
                <a:ea typeface="宋体" panose="02010600030101010101" pitchFamily="2" charset="-122"/>
              </a:rPr>
              <a:t>—产品能够满足需求且符合其使用目的的不确定程度。</a:t>
            </a:r>
            <a:endParaRPr lang="en-US" altLang="zh-CN" sz="1800" dirty="0">
              <a:ea typeface="宋体" panose="02010600030101010101" pitchFamily="2" charset="-122"/>
            </a:endParaRPr>
          </a:p>
          <a:p>
            <a:pPr eaLnBrk="1" hangingPunct="1">
              <a:lnSpc>
                <a:spcPct val="90000"/>
              </a:lnSpc>
              <a:spcBef>
                <a:spcPts val="300"/>
              </a:spcBef>
            </a:pPr>
            <a:r>
              <a:rPr lang="en-US" altLang="zh-CN" sz="1800" u="sng" dirty="0">
                <a:solidFill>
                  <a:schemeClr val="folHlink"/>
                </a:solidFill>
                <a:effectLst>
                  <a:outerShdw blurRad="38100" dist="38100" dir="2700000" algn="tl">
                    <a:srgbClr val="000000">
                      <a:alpha val="43137"/>
                    </a:srgbClr>
                  </a:outerShdw>
                </a:effectLst>
                <a:ea typeface="宋体" panose="02010600030101010101" pitchFamily="2" charset="-122"/>
              </a:rPr>
              <a:t>成本风险（cost risks）</a:t>
            </a:r>
            <a:r>
              <a:rPr lang="en-US" altLang="zh-CN" sz="1800" dirty="0">
                <a:ea typeface="宋体" panose="02010600030101010101" pitchFamily="2" charset="-122"/>
              </a:rPr>
              <a:t>—能够维持项目预算的不确定程度。</a:t>
            </a:r>
            <a:endParaRPr lang="en-US" altLang="zh-CN" sz="1800" dirty="0">
              <a:ea typeface="宋体" panose="02010600030101010101" pitchFamily="2" charset="-122"/>
            </a:endParaRPr>
          </a:p>
          <a:p>
            <a:pPr eaLnBrk="1" hangingPunct="1">
              <a:lnSpc>
                <a:spcPct val="90000"/>
              </a:lnSpc>
              <a:spcBef>
                <a:spcPts val="300"/>
              </a:spcBef>
            </a:pPr>
            <a:r>
              <a:rPr lang="en-US" altLang="zh-CN" sz="1800" u="sng" dirty="0">
                <a:solidFill>
                  <a:schemeClr val="folHlink"/>
                </a:solidFill>
                <a:effectLst>
                  <a:outerShdw blurRad="38100" dist="38100" dir="2700000" algn="tl">
                    <a:srgbClr val="000000">
                      <a:alpha val="43137"/>
                    </a:srgbClr>
                  </a:outerShdw>
                </a:effectLst>
                <a:ea typeface="宋体" panose="02010600030101010101" pitchFamily="2" charset="-122"/>
              </a:rPr>
              <a:t>支持风险（support risks）</a:t>
            </a:r>
            <a:r>
              <a:rPr lang="en-US" altLang="zh-CN" sz="1800" dirty="0">
                <a:ea typeface="宋体" panose="02010600030101010101" pitchFamily="2" charset="-122"/>
              </a:rPr>
              <a:t>—开发出的软件易于纠错、修改及升级的不确定程度。</a:t>
            </a:r>
            <a:endParaRPr lang="en-US" altLang="zh-CN" sz="1800" dirty="0">
              <a:ea typeface="宋体" panose="02010600030101010101" pitchFamily="2" charset="-122"/>
            </a:endParaRPr>
          </a:p>
          <a:p>
            <a:pPr eaLnBrk="1" hangingPunct="1">
              <a:lnSpc>
                <a:spcPct val="90000"/>
              </a:lnSpc>
              <a:spcBef>
                <a:spcPts val="300"/>
              </a:spcBef>
            </a:pPr>
            <a:r>
              <a:rPr lang="en-US" altLang="zh-CN" sz="1800" u="sng" dirty="0">
                <a:solidFill>
                  <a:schemeClr val="folHlink"/>
                </a:solidFill>
                <a:effectLst>
                  <a:outerShdw blurRad="38100" dist="38100" dir="2700000" algn="tl">
                    <a:srgbClr val="000000">
                      <a:alpha val="43137"/>
                    </a:srgbClr>
                  </a:outerShdw>
                </a:effectLst>
                <a:ea typeface="宋体" panose="02010600030101010101" pitchFamily="2" charset="-122"/>
              </a:rPr>
              <a:t>进度风险（schedule risks）</a:t>
            </a:r>
            <a:r>
              <a:rPr lang="en-US" altLang="zh-CN" sz="1800" dirty="0">
                <a:ea typeface="宋体" panose="02010600030101010101" pitchFamily="2" charset="-122"/>
              </a:rPr>
              <a:t>—能够维持项目进度且按时交付产品的不确定程度。</a:t>
            </a:r>
            <a:endParaRPr lang="en-US" altLang="zh-CN" sz="1800"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
        <p:nvSpPr>
          <p:cNvPr id="14340" name="Rectangle 2"/>
          <p:cNvSpPr>
            <a:spLocks noGrp="1"/>
          </p:cNvSpPr>
          <p:nvPr>
            <p:ph type="title"/>
          </p:nvPr>
        </p:nvSpPr>
        <p:spPr/>
        <p:txBody>
          <a:bodyPr vert="horz" wrap="square" lIns="91440" tIns="45720" rIns="91440" bIns="45720" anchor="b"/>
          <a:p>
            <a:pPr eaLnBrk="1" hangingPunct="1"/>
            <a:r>
              <a:rPr lang="zh-CN" altLang="en-US" sz="3600" dirty="0">
                <a:ea typeface="宋体" panose="02010600030101010101" pitchFamily="2" charset="-122"/>
              </a:rPr>
              <a:t>风险预测</a:t>
            </a:r>
            <a:endParaRPr lang="zh-CN" altLang="en-US" sz="3600" dirty="0">
              <a:ea typeface="宋体" panose="02010600030101010101" pitchFamily="2" charset="-122"/>
            </a:endParaRPr>
          </a:p>
        </p:txBody>
      </p:sp>
      <p:sp>
        <p:nvSpPr>
          <p:cNvPr id="14341" name="Rectangle 3"/>
          <p:cNvSpPr>
            <a:spLocks noGrp="1"/>
          </p:cNvSpPr>
          <p:nvPr>
            <p:ph idx="1"/>
          </p:nvPr>
        </p:nvSpPr>
        <p:spPr>
          <a:xfrm>
            <a:off x="467916" y="1409065"/>
            <a:ext cx="8208168" cy="4895850"/>
          </a:xfrm>
        </p:spPr>
        <p:txBody>
          <a:bodyPr vert="horz" wrap="square" lIns="91440" tIns="45720" rIns="91440" bIns="45720" anchor="t"/>
          <a:p>
            <a:pPr marL="245745" indent="-245745" eaLnBrk="1" hangingPunct="1">
              <a:lnSpc>
                <a:spcPct val="90000"/>
              </a:lnSpc>
              <a:spcBef>
                <a:spcPts val="300"/>
              </a:spcBef>
            </a:pPr>
            <a:r>
              <a:rPr lang="en-US" altLang="zh-CN" sz="2400" dirty="0">
                <a:ea typeface="宋体" panose="02010600030101010101" pitchFamily="2" charset="-122"/>
              </a:rPr>
              <a:t>风险预测（risk projection）</a:t>
            </a:r>
            <a:r>
              <a:rPr lang="zh-CN" altLang="en-US" sz="2400" dirty="0">
                <a:ea typeface="宋体" panose="02010600030101010101" pitchFamily="2" charset="-122"/>
              </a:rPr>
              <a:t>，</a:t>
            </a:r>
            <a:r>
              <a:rPr lang="en-US" altLang="zh-CN" sz="2400" dirty="0">
                <a:ea typeface="宋体" panose="02010600030101010101" pitchFamily="2" charset="-122"/>
              </a:rPr>
              <a:t>又称</a:t>
            </a:r>
            <a:r>
              <a:rPr lang="en-US" altLang="zh-CN" sz="2400" dirty="0">
                <a:solidFill>
                  <a:srgbClr val="FF0000"/>
                </a:solidFill>
                <a:effectLst>
                  <a:outerShdw blurRad="38100" dist="38100" dir="2700000" algn="tl">
                    <a:srgbClr val="000000">
                      <a:alpha val="43137"/>
                    </a:srgbClr>
                  </a:outerShdw>
                </a:effectLst>
                <a:ea typeface="宋体" panose="02010600030101010101" pitchFamily="2" charset="-122"/>
              </a:rPr>
              <a:t>风险估计</a:t>
            </a:r>
            <a:r>
              <a:rPr lang="en-US" altLang="zh-CN" sz="2400" dirty="0">
                <a:ea typeface="宋体" panose="02010600030101010101" pitchFamily="2" charset="-122"/>
              </a:rPr>
              <a:t>（risk estimation），试图从两个方面评估每一个风险</a:t>
            </a:r>
            <a:endParaRPr lang="en-US" altLang="zh-CN" sz="2400" dirty="0">
              <a:ea typeface="宋体" panose="02010600030101010101" pitchFamily="2" charset="-122"/>
            </a:endParaRPr>
          </a:p>
          <a:p>
            <a:pPr lvl="1" eaLnBrk="1" hangingPunct="1">
              <a:lnSpc>
                <a:spcPct val="90000"/>
              </a:lnSpc>
              <a:spcBef>
                <a:spcPts val="300"/>
              </a:spcBef>
            </a:pPr>
            <a:r>
              <a:rPr lang="en-US" altLang="zh-CN" sz="2000" dirty="0">
                <a:ea typeface="宋体" panose="02010600030101010101" pitchFamily="2" charset="-122"/>
              </a:rPr>
              <a:t>风险发生的</a:t>
            </a:r>
            <a:r>
              <a:rPr lang="en-US" altLang="zh-CN" sz="2000" dirty="0">
                <a:solidFill>
                  <a:srgbClr val="FF0000"/>
                </a:solidFill>
                <a:effectLst>
                  <a:outerShdw blurRad="38100" dist="38100" dir="2700000" algn="tl">
                    <a:srgbClr val="000000">
                      <a:alpha val="43137"/>
                    </a:srgbClr>
                  </a:outerShdw>
                </a:effectLst>
                <a:ea typeface="宋体" panose="02010600030101010101" pitchFamily="2" charset="-122"/>
              </a:rPr>
              <a:t>可能性或概率</a:t>
            </a:r>
            <a:r>
              <a:rPr lang="en-US" altLang="zh-CN" sz="2000" dirty="0">
                <a:ea typeface="宋体" panose="02010600030101010101" pitchFamily="2" charset="-122"/>
              </a:rPr>
              <a:t> </a:t>
            </a:r>
            <a:endParaRPr lang="en-US" altLang="zh-CN" sz="2000" dirty="0">
              <a:ea typeface="宋体" panose="02010600030101010101" pitchFamily="2" charset="-122"/>
            </a:endParaRPr>
          </a:p>
          <a:p>
            <a:pPr lvl="1" eaLnBrk="1" hangingPunct="1">
              <a:lnSpc>
                <a:spcPct val="90000"/>
              </a:lnSpc>
              <a:spcBef>
                <a:spcPts val="300"/>
              </a:spcBef>
            </a:pPr>
            <a:r>
              <a:rPr lang="en-US" altLang="zh-CN" sz="2000" dirty="0">
                <a:ea typeface="宋体" panose="02010600030101010101" pitchFamily="2" charset="-122"/>
              </a:rPr>
              <a:t>如果风险发生，风险相关问题</a:t>
            </a:r>
            <a:r>
              <a:rPr lang="en-US" altLang="zh-CN" sz="2000" dirty="0">
                <a:solidFill>
                  <a:srgbClr val="FF0000"/>
                </a:solidFill>
                <a:effectLst>
                  <a:outerShdw blurRad="38100" dist="38100" dir="2700000" algn="tl">
                    <a:srgbClr val="000000">
                      <a:alpha val="43137"/>
                    </a:srgbClr>
                  </a:outerShdw>
                </a:effectLst>
                <a:ea typeface="宋体" panose="02010600030101010101" pitchFamily="2" charset="-122"/>
              </a:rPr>
              <a:t>产生的后果</a:t>
            </a:r>
            <a:r>
              <a:rPr lang="en-US" altLang="zh-CN" sz="2000" dirty="0">
                <a:ea typeface="宋体" panose="02010600030101010101" pitchFamily="2" charset="-122"/>
              </a:rPr>
              <a:t> </a:t>
            </a:r>
            <a:endParaRPr lang="en-US" altLang="zh-CN" sz="2000" dirty="0">
              <a:ea typeface="宋体" panose="02010600030101010101" pitchFamily="2" charset="-122"/>
            </a:endParaRPr>
          </a:p>
          <a:p>
            <a:pPr marL="245745" indent="-245745" algn="l" eaLnBrk="1" hangingPunct="1">
              <a:lnSpc>
                <a:spcPct val="90000"/>
              </a:lnSpc>
              <a:spcBef>
                <a:spcPts val="300"/>
              </a:spcBef>
              <a:buClrTx/>
              <a:buSzTx/>
            </a:pPr>
            <a:r>
              <a:rPr lang="en-US" altLang="zh-CN" sz="2400" dirty="0">
                <a:ea typeface="宋体" panose="02010600030101010101" pitchFamily="2" charset="-122"/>
              </a:rPr>
              <a:t>四步风险预测活动</a:t>
            </a:r>
            <a:endParaRPr lang="en-US" altLang="zh-CN" sz="2400" dirty="0">
              <a:ea typeface="宋体" panose="02010600030101010101" pitchFamily="2" charset="-122"/>
            </a:endParaRPr>
          </a:p>
          <a:p>
            <a:pPr lvl="1" eaLnBrk="1" hangingPunct="1">
              <a:lnSpc>
                <a:spcPct val="90000"/>
              </a:lnSpc>
              <a:spcBef>
                <a:spcPts val="300"/>
              </a:spcBef>
            </a:pPr>
            <a:r>
              <a:rPr lang="en-US" altLang="zh-CN" sz="2000" dirty="0">
                <a:ea typeface="宋体" panose="02010600030101010101" pitchFamily="2" charset="-122"/>
              </a:rPr>
              <a:t>建立一个尺度，以</a:t>
            </a:r>
            <a:r>
              <a:rPr lang="en-US" altLang="zh-CN" sz="2000" dirty="0">
                <a:solidFill>
                  <a:srgbClr val="FF0000"/>
                </a:solidFill>
                <a:effectLst>
                  <a:outerShdw blurRad="38100" dist="38100" dir="2700000" algn="tl">
                    <a:srgbClr val="000000">
                      <a:alpha val="43137"/>
                    </a:srgbClr>
                  </a:outerShdw>
                </a:effectLst>
                <a:ea typeface="宋体" panose="02010600030101010101" pitchFamily="2" charset="-122"/>
              </a:rPr>
              <a:t>反映风险发生的可能性</a:t>
            </a:r>
            <a:endParaRPr lang="en-US" altLang="zh-CN" sz="2000" dirty="0">
              <a:ea typeface="宋体" panose="02010600030101010101" pitchFamily="2" charset="-122"/>
            </a:endParaRPr>
          </a:p>
          <a:p>
            <a:pPr lvl="1" eaLnBrk="1" hangingPunct="1">
              <a:lnSpc>
                <a:spcPct val="90000"/>
              </a:lnSpc>
              <a:spcBef>
                <a:spcPts val="300"/>
              </a:spcBef>
            </a:pPr>
            <a:r>
              <a:rPr lang="en-US" altLang="zh-CN" sz="2000" dirty="0">
                <a:ea typeface="宋体" panose="02010600030101010101" pitchFamily="2" charset="-122"/>
              </a:rPr>
              <a:t>描述风险</a:t>
            </a:r>
            <a:r>
              <a:rPr lang="en-US" altLang="zh-CN" sz="2000" dirty="0">
                <a:solidFill>
                  <a:srgbClr val="FF0000"/>
                </a:solidFill>
                <a:effectLst>
                  <a:outerShdw blurRad="38100" dist="38100" dir="2700000" algn="tl">
                    <a:srgbClr val="000000">
                      <a:alpha val="43137"/>
                    </a:srgbClr>
                  </a:outerShdw>
                </a:effectLst>
                <a:ea typeface="宋体" panose="02010600030101010101" pitchFamily="2" charset="-122"/>
              </a:rPr>
              <a:t>产生的后果</a:t>
            </a:r>
            <a:endParaRPr lang="en-US" altLang="zh-CN" sz="2000" dirty="0">
              <a:ea typeface="宋体" panose="02010600030101010101" pitchFamily="2" charset="-122"/>
            </a:endParaRPr>
          </a:p>
          <a:p>
            <a:pPr lvl="1" eaLnBrk="1" hangingPunct="1">
              <a:lnSpc>
                <a:spcPct val="90000"/>
              </a:lnSpc>
            </a:pPr>
            <a:r>
              <a:rPr lang="en-US" altLang="zh-CN" sz="2000" dirty="0">
                <a:solidFill>
                  <a:srgbClr val="FF0000"/>
                </a:solidFill>
                <a:effectLst>
                  <a:outerShdw blurRad="38100" dist="38100" dir="2700000" algn="tl">
                    <a:srgbClr val="000000">
                      <a:alpha val="43137"/>
                    </a:srgbClr>
                  </a:outerShdw>
                </a:effectLst>
                <a:ea typeface="宋体" panose="02010600030101010101" pitchFamily="2" charset="-122"/>
              </a:rPr>
              <a:t>估算</a:t>
            </a:r>
            <a:r>
              <a:rPr lang="en-US" altLang="zh-CN" sz="2000" dirty="0">
                <a:ea typeface="宋体" panose="02010600030101010101" pitchFamily="2" charset="-122"/>
              </a:rPr>
              <a:t>风险对项目及产品的影响</a:t>
            </a:r>
            <a:endParaRPr lang="en-US" altLang="zh-CN" sz="2000" dirty="0">
              <a:ea typeface="宋体" panose="02010600030101010101" pitchFamily="2" charset="-122"/>
            </a:endParaRPr>
          </a:p>
          <a:p>
            <a:pPr lvl="1" eaLnBrk="1" hangingPunct="1">
              <a:lnSpc>
                <a:spcPct val="90000"/>
              </a:lnSpc>
              <a:spcBef>
                <a:spcPts val="300"/>
              </a:spcBef>
            </a:pPr>
            <a:r>
              <a:rPr lang="en-US" altLang="zh-CN" sz="2000" dirty="0">
                <a:solidFill>
                  <a:srgbClr val="FF0000"/>
                </a:solidFill>
                <a:effectLst>
                  <a:outerShdw blurRad="38100" dist="38100" dir="2700000" algn="tl">
                    <a:srgbClr val="000000">
                      <a:alpha val="43137"/>
                    </a:srgbClr>
                  </a:outerShdw>
                </a:effectLst>
                <a:ea typeface="宋体" panose="02010600030101010101" pitchFamily="2" charset="-122"/>
              </a:rPr>
              <a:t>标明风险预测的整体精确度</a:t>
            </a:r>
            <a:r>
              <a:rPr lang="en-US" altLang="zh-CN" sz="2000" dirty="0">
                <a:ea typeface="宋体" panose="02010600030101010101" pitchFamily="2" charset="-122"/>
              </a:rPr>
              <a:t>，以免产生误解</a:t>
            </a:r>
            <a:endParaRPr lang="en-US" altLang="zh-CN" sz="2000" dirty="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5.xml><?xml version="1.0" encoding="utf-8"?>
<p:tagLst xmlns:p="http://schemas.openxmlformats.org/presentationml/2006/main">
  <p:tag name="KSO_WM_TAG_VERSION" val="1.0"/>
  <p:tag name="KSO_WM_BEAUTIFY_FLAG" val="#wm#"/>
  <p:tag name="KSO_WM_TEMPLATE_CATEGORY" val="custom"/>
  <p:tag name="KSO_WM_TEMPLATE_INDEX" val="20191734"/>
  <p:tag name="KSO_WM_TEMPLATE_THUMBS_INDEX" val="1"/>
  <p:tag name="KSO_WM_TEMPLATE_TOPIC_ID" val="2869567"/>
  <p:tag name="KSO_WM_TEMPLATE_OUTLINE_ID" val="15"/>
  <p:tag name="KSO_WM_TEMPLATE_SCENE_ID" val="1"/>
  <p:tag name="KSO_WM_TEMPLATE_JOB_ID" val="2"/>
  <p:tag name="KSO_WM_TEMPLATE_TOPIC_DEFAULT" val="1"/>
  <p:tag name="KSO_WM_TEMPLATE_SUBCATEGORY" val="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4">
      <a:dk1>
        <a:srgbClr val="000000"/>
      </a:dk1>
      <a:lt1>
        <a:srgbClr val="FFFFFF"/>
      </a:lt1>
      <a:dk2>
        <a:srgbClr val="000000"/>
      </a:dk2>
      <a:lt2>
        <a:srgbClr val="FFFFFF"/>
      </a:lt2>
      <a:accent1>
        <a:srgbClr val="EF8519"/>
      </a:accent1>
      <a:accent2>
        <a:srgbClr val="20908A"/>
      </a:accent2>
      <a:accent3>
        <a:srgbClr val="F39231"/>
      </a:accent3>
      <a:accent4>
        <a:srgbClr val="EF8519"/>
      </a:accent4>
      <a:accent5>
        <a:srgbClr val="20908A"/>
      </a:accent5>
      <a:accent6>
        <a:srgbClr val="FFFFF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3114</Words>
  <Application>WPS 演示</Application>
  <PresentationFormat>全屏显示(4:3)</PresentationFormat>
  <Paragraphs>376</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宋体</vt:lpstr>
      <vt:lpstr>Wingdings</vt:lpstr>
      <vt:lpstr>Helvetica</vt:lpstr>
      <vt:lpstr>MS PGothic</vt:lpstr>
      <vt:lpstr>微软雅黑</vt:lpstr>
      <vt:lpstr>Arial Unicode MS</vt:lpstr>
      <vt:lpstr>Palatino</vt:lpstr>
      <vt:lpstr>Palatino Linotype</vt:lpstr>
      <vt:lpstr>Office 主题​​</vt:lpstr>
      <vt:lpstr>第35章</vt:lpstr>
      <vt:lpstr>项目风险</vt:lpstr>
      <vt:lpstr>被动风险管理  vs  主动风险管理</vt:lpstr>
      <vt:lpstr>七项原则</vt:lpstr>
      <vt:lpstr>风险管理范型</vt:lpstr>
      <vt:lpstr>风险识别</vt:lpstr>
      <vt:lpstr>评估项目风险</vt:lpstr>
      <vt:lpstr>风险因素</vt:lpstr>
      <vt:lpstr>风险预测</vt:lpstr>
      <vt:lpstr>建立风险表</vt:lpstr>
      <vt:lpstr>建立风险表</vt:lpstr>
      <vt:lpstr>风险显露度 (影响)</vt:lpstr>
      <vt:lpstr>风险显露度实例</vt:lpstr>
      <vt:lpstr>风险缓解,监测和管理 </vt:lpstr>
      <vt:lpstr>源于产品规模的风险</vt:lpstr>
      <vt:lpstr>源于商业影响的风险</vt:lpstr>
      <vt:lpstr>源于用户的风险</vt:lpstr>
      <vt:lpstr>源于过程成熟度的风险</vt:lpstr>
      <vt:lpstr>技术风险</vt:lpstr>
      <vt:lpstr>员工/人员风险</vt:lpstr>
      <vt:lpstr>记录风险信息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冯志勇</cp:lastModifiedBy>
  <cp:revision>159</cp:revision>
  <dcterms:created xsi:type="dcterms:W3CDTF">2008-02-08T18:09:00Z</dcterms:created>
  <dcterms:modified xsi:type="dcterms:W3CDTF">2020-06-15T08:56:59Z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