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79" r:id="rId2"/>
    <p:sldId id="273" r:id="rId3"/>
    <p:sldId id="274" r:id="rId4"/>
    <p:sldId id="275"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63"/>
    <p:restoredTop sz="94660"/>
  </p:normalViewPr>
  <p:slideViewPr>
    <p:cSldViewPr showGuides="1">
      <p:cViewPr varScale="1">
        <p:scale>
          <a:sx n="72" d="100"/>
          <a:sy n="72" d="100"/>
        </p:scale>
        <p:origin x="85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a:defRPr sz="12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lstStyle>
            <a:lvl1pPr algn="r">
              <a:defRPr sz="1200" noProof="1" dirty="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endParaRPr>
          </a:p>
        </p:txBody>
      </p:sp>
      <p:sp>
        <p:nvSpPr>
          <p:cNvPr id="1331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lstStyle>
            <a:lvl1pPr>
              <a:defRPr sz="12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lstStyle>
            <a:lvl1pPr algn="r">
              <a:defRPr sz="1200" noProof="1" dirty="0">
                <a:latin typeface="Arial" panose="020B0604020202020204" pitchFamily="34" charset="0"/>
                <a:ea typeface="MS PGothic" panose="020B0600070205080204" pitchFamily="34" charset="-128"/>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795890E-3BB5-4767-8317-20419DE0792C}" type="slidenum">
              <a:rPr kumimoji="0" lang="en-US" sz="1200" b="0" i="0" u="none" strike="noStrike" kern="1200" cap="none" spc="0" normalizeH="0" baseline="0" noProof="1" dirty="0">
                <a:ln>
                  <a:noFill/>
                </a:ln>
                <a:solidFill>
                  <a:schemeClr val="tx1"/>
                </a:solidFill>
                <a:effectLst/>
                <a:uLnTx/>
                <a:uFillTx/>
                <a:latin typeface="Arial" panose="020B0604020202020204" pitchFamily="34" charset="0"/>
                <a:ea typeface="MS PGothic" panose="020B0600070205080204" pitchFamily="34" charset="-128"/>
                <a:cs typeface="+mn-ea"/>
              </a:rPr>
              <a:t>‹#›</a:t>
            </a:fld>
            <a:endParaRPr kumimoji="0" lang="en-US" sz="12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8B30DA-DE88-4B3D-94A7-6CEF7FB73798}" type="slidenum">
              <a:rPr kumimoji="0" lang="en-US" altLang="en-US" sz="1200" b="0" i="0" u="none" strike="noStrike" kern="1200" cap="none" spc="0" normalizeH="0" baseline="0" noProof="1" dirty="0" smtClean="0">
                <a:ln>
                  <a:noFill/>
                </a:ln>
                <a:solidFill>
                  <a:schemeClr val="tx1"/>
                </a:solidFill>
                <a:effectLst/>
                <a:uLnTx/>
                <a:uFillTx/>
                <a:latin typeface="Arial" panose="020B0604020202020204" pitchFamily="34" charset="0"/>
                <a:ea typeface="MS PGothic" panose="020B0600070205080204" pitchFamily="34" charset="-128"/>
                <a:cs typeface="+mn-ea"/>
              </a:rPr>
              <a:t>1</a:t>
            </a:fld>
            <a:endParaRPr kumimoji="0" lang="en-US" altLang="en-US" sz="1200" b="0" i="0" u="none" strike="noStrike" kern="1200" cap="none" spc="0" normalizeH="0" baseline="0" noProof="1">
              <a:ln>
                <a:noFill/>
              </a:ln>
              <a:solidFill>
                <a:schemeClr val="tx1"/>
              </a:solidFill>
              <a:effectLst/>
              <a:uLnTx/>
              <a:uFillTx/>
              <a:latin typeface="Arial" panose="020B0604020202020204" pitchFamily="34" charset="0"/>
              <a:ea typeface="MS PGothic" panose="020B0600070205080204" pitchFamily="34" charset="-128"/>
              <a:cs typeface="+mn-ea"/>
            </a:endParaRPr>
          </a:p>
        </p:txBody>
      </p:sp>
      <p:sp>
        <p:nvSpPr>
          <p:cNvPr id="15363" name="Rectangle 2"/>
          <p:cNvSpPr>
            <a:spLocks noGrp="1" noRot="1" noChangeAspect="1" noTextEdit="1"/>
          </p:cNvSpPr>
          <p:nvPr>
            <p:ph type="sldImg"/>
          </p:nvPr>
        </p:nvSpPr>
        <p:spPr/>
      </p:sp>
      <p:sp>
        <p:nvSpPr>
          <p:cNvPr id="15364"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519131E-D96D-4918-9F0A-B9CA15BE0683}" type="slidenum">
              <a:rPr kumimoji="0" lang="en-US" altLang="en-US" sz="1200" b="0" i="0" u="none" strike="noStrike" kern="1200" cap="none" spc="0" normalizeH="0" baseline="0" noProof="1" dirty="0" smtClean="0">
                <a:ln>
                  <a:noFill/>
                </a:ln>
                <a:solidFill>
                  <a:schemeClr val="tx1"/>
                </a:solidFill>
                <a:effectLst/>
                <a:uLnTx/>
                <a:uFillTx/>
                <a:latin typeface="Arial" panose="020B0604020202020204" pitchFamily="34" charset="0"/>
                <a:ea typeface="MS PGothic" panose="020B0600070205080204" pitchFamily="34" charset="-128"/>
                <a:cs typeface="+mn-ea"/>
              </a:rPr>
              <a:t>10</a:t>
            </a:fld>
            <a:endParaRPr kumimoji="0" lang="en-US" altLang="en-US" sz="1200" b="0" i="0" u="none" strike="noStrike" kern="1200" cap="none" spc="0" normalizeH="0" baseline="0" noProof="1">
              <a:ln>
                <a:noFill/>
              </a:ln>
              <a:solidFill>
                <a:schemeClr val="tx1"/>
              </a:solidFill>
              <a:effectLst/>
              <a:uLnTx/>
              <a:uFillTx/>
              <a:latin typeface="Arial" panose="020B0604020202020204" pitchFamily="34" charset="0"/>
              <a:ea typeface="MS PGothic" panose="020B0600070205080204" pitchFamily="34" charset="-128"/>
              <a:cs typeface="+mn-ea"/>
            </a:endParaRPr>
          </a:p>
        </p:txBody>
      </p:sp>
      <p:sp>
        <p:nvSpPr>
          <p:cNvPr id="33795" name="Rectangle 2"/>
          <p:cNvSpPr>
            <a:spLocks noGrp="1" noRot="1" noChangeAspect="1" noTextEdit="1"/>
          </p:cNvSpPr>
          <p:nvPr>
            <p:ph type="sldImg"/>
          </p:nvPr>
        </p:nvSpPr>
        <p:spPr/>
      </p:sp>
      <p:sp>
        <p:nvSpPr>
          <p:cNvPr id="33796"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9B26288-696D-4A14-8B89-891D9E2657A8}" type="slidenum">
              <a:rPr kumimoji="0" lang="en-US" altLang="en-US" sz="1200" b="0" i="0" u="none" strike="noStrike" kern="1200" cap="none" spc="0" normalizeH="0" baseline="0" noProof="1" dirty="0" smtClean="0">
                <a:ln>
                  <a:noFill/>
                </a:ln>
                <a:solidFill>
                  <a:schemeClr val="tx1"/>
                </a:solidFill>
                <a:effectLst/>
                <a:uLnTx/>
                <a:uFillTx/>
                <a:latin typeface="Arial" panose="020B0604020202020204" pitchFamily="34" charset="0"/>
                <a:ea typeface="MS PGothic" panose="020B0600070205080204" pitchFamily="34" charset="-128"/>
                <a:cs typeface="+mn-ea"/>
              </a:rPr>
              <a:t>11</a:t>
            </a:fld>
            <a:endParaRPr kumimoji="0" lang="en-US" altLang="en-US" sz="1200" b="0" i="0" u="none" strike="noStrike" kern="1200" cap="none" spc="0" normalizeH="0" baseline="0" noProof="1">
              <a:ln>
                <a:noFill/>
              </a:ln>
              <a:solidFill>
                <a:schemeClr val="tx1"/>
              </a:solidFill>
              <a:effectLst/>
              <a:uLnTx/>
              <a:uFillTx/>
              <a:latin typeface="Arial" panose="020B0604020202020204" pitchFamily="34" charset="0"/>
              <a:ea typeface="MS PGothic" panose="020B0600070205080204" pitchFamily="34" charset="-128"/>
              <a:cs typeface="+mn-ea"/>
            </a:endParaRPr>
          </a:p>
        </p:txBody>
      </p:sp>
      <p:sp>
        <p:nvSpPr>
          <p:cNvPr id="35843" name="Rectangle 2"/>
          <p:cNvSpPr>
            <a:spLocks noGrp="1" noRot="1" noChangeAspect="1" noTextEdit="1"/>
          </p:cNvSpPr>
          <p:nvPr>
            <p:ph type="sldImg"/>
          </p:nvPr>
        </p:nvSpPr>
        <p:spPr/>
      </p:sp>
      <p:sp>
        <p:nvSpPr>
          <p:cNvPr id="35844"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DE019CD-24C8-4DF2-A336-FD892E6356E8}" type="slidenum">
              <a:rPr kumimoji="0" lang="en-US" altLang="en-US" sz="1200" b="0" i="0" u="none" strike="noStrike" kern="1200" cap="none" spc="0" normalizeH="0" baseline="0" noProof="1" dirty="0" smtClean="0">
                <a:ln>
                  <a:noFill/>
                </a:ln>
                <a:solidFill>
                  <a:schemeClr val="tx1"/>
                </a:solidFill>
                <a:effectLst/>
                <a:uLnTx/>
                <a:uFillTx/>
                <a:latin typeface="Arial" panose="020B0604020202020204" pitchFamily="34" charset="0"/>
                <a:ea typeface="MS PGothic" panose="020B0600070205080204" pitchFamily="34" charset="-128"/>
                <a:cs typeface="+mn-ea"/>
              </a:rPr>
              <a:t>12</a:t>
            </a:fld>
            <a:endParaRPr kumimoji="0" lang="en-US" altLang="en-US" sz="1200" b="0" i="0" u="none" strike="noStrike" kern="1200" cap="none" spc="0" normalizeH="0" baseline="0" noProof="1">
              <a:ln>
                <a:noFill/>
              </a:ln>
              <a:solidFill>
                <a:schemeClr val="tx1"/>
              </a:solidFill>
              <a:effectLst/>
              <a:uLnTx/>
              <a:uFillTx/>
              <a:latin typeface="Arial" panose="020B0604020202020204" pitchFamily="34" charset="0"/>
              <a:ea typeface="MS PGothic" panose="020B0600070205080204" pitchFamily="34" charset="-128"/>
              <a:cs typeface="+mn-ea"/>
            </a:endParaRPr>
          </a:p>
        </p:txBody>
      </p:sp>
      <p:sp>
        <p:nvSpPr>
          <p:cNvPr id="37891" name="Rectangle 2"/>
          <p:cNvSpPr>
            <a:spLocks noGrp="1" noRot="1" noChangeAspect="1" noTextEdit="1"/>
          </p:cNvSpPr>
          <p:nvPr>
            <p:ph type="sldImg"/>
          </p:nvPr>
        </p:nvSpPr>
        <p:spPr/>
      </p:sp>
      <p:sp>
        <p:nvSpPr>
          <p:cNvPr id="37892"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EFFED59-14A3-4FFB-AA1A-C0AF8C93FCD3}" type="slidenum">
              <a:rPr kumimoji="0" lang="en-US" altLang="en-US" sz="1200" b="0" i="0" u="none" strike="noStrike" kern="1200" cap="none" spc="0" normalizeH="0" baseline="0" noProof="1" dirty="0" smtClean="0">
                <a:ln>
                  <a:noFill/>
                </a:ln>
                <a:solidFill>
                  <a:schemeClr val="tx1"/>
                </a:solidFill>
                <a:effectLst/>
                <a:uLnTx/>
                <a:uFillTx/>
                <a:latin typeface="Arial" panose="020B0604020202020204" pitchFamily="34" charset="0"/>
                <a:ea typeface="MS PGothic" panose="020B0600070205080204" pitchFamily="34" charset="-128"/>
                <a:cs typeface="+mn-ea"/>
              </a:rPr>
              <a:t>13</a:t>
            </a:fld>
            <a:endParaRPr kumimoji="0" lang="en-US" altLang="en-US" sz="1200" b="0" i="0" u="none" strike="noStrike" kern="1200" cap="none" spc="0" normalizeH="0" baseline="0" noProof="1">
              <a:ln>
                <a:noFill/>
              </a:ln>
              <a:solidFill>
                <a:schemeClr val="tx1"/>
              </a:solidFill>
              <a:effectLst/>
              <a:uLnTx/>
              <a:uFillTx/>
              <a:latin typeface="Arial" panose="020B0604020202020204" pitchFamily="34" charset="0"/>
              <a:ea typeface="MS PGothic" panose="020B0600070205080204" pitchFamily="34" charset="-128"/>
              <a:cs typeface="+mn-ea"/>
            </a:endParaRPr>
          </a:p>
        </p:txBody>
      </p:sp>
      <p:sp>
        <p:nvSpPr>
          <p:cNvPr id="39939" name="Rectangle 2"/>
          <p:cNvSpPr>
            <a:spLocks noGrp="1" noRot="1" noChangeAspect="1" noTextEdit="1"/>
          </p:cNvSpPr>
          <p:nvPr>
            <p:ph type="sldImg"/>
          </p:nvPr>
        </p:nvSpPr>
        <p:spPr/>
      </p:sp>
      <p:sp>
        <p:nvSpPr>
          <p:cNvPr id="39940"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F7703BE-86E6-4623-9738-CFE68AFC0BCE}" type="slidenum">
              <a:rPr kumimoji="0" lang="en-US" altLang="en-US" sz="1200" b="0" i="0" u="none" strike="noStrike" kern="1200" cap="none" spc="0" normalizeH="0" baseline="0" noProof="1" dirty="0" smtClean="0">
                <a:ln>
                  <a:noFill/>
                </a:ln>
                <a:solidFill>
                  <a:schemeClr val="tx1"/>
                </a:solidFill>
                <a:effectLst/>
                <a:uLnTx/>
                <a:uFillTx/>
                <a:latin typeface="Arial" panose="020B0604020202020204" pitchFamily="34" charset="0"/>
                <a:ea typeface="MS PGothic" panose="020B0600070205080204" pitchFamily="34" charset="-128"/>
                <a:cs typeface="+mn-ea"/>
              </a:rPr>
              <a:t>14</a:t>
            </a:fld>
            <a:endParaRPr kumimoji="0" lang="en-US" altLang="en-US" sz="1200" b="0" i="0" u="none" strike="noStrike" kern="1200" cap="none" spc="0" normalizeH="0" baseline="0" noProof="1">
              <a:ln>
                <a:noFill/>
              </a:ln>
              <a:solidFill>
                <a:schemeClr val="tx1"/>
              </a:solidFill>
              <a:effectLst/>
              <a:uLnTx/>
              <a:uFillTx/>
              <a:latin typeface="Arial" panose="020B0604020202020204" pitchFamily="34" charset="0"/>
              <a:ea typeface="MS PGothic" panose="020B0600070205080204" pitchFamily="34" charset="-128"/>
              <a:cs typeface="+mn-ea"/>
            </a:endParaRPr>
          </a:p>
        </p:txBody>
      </p:sp>
      <p:sp>
        <p:nvSpPr>
          <p:cNvPr id="41987" name="Rectangle 2"/>
          <p:cNvSpPr>
            <a:spLocks noGrp="1" noRot="1" noChangeAspect="1" noTextEdit="1"/>
          </p:cNvSpPr>
          <p:nvPr>
            <p:ph type="sldImg"/>
          </p:nvPr>
        </p:nvSpPr>
        <p:spPr/>
      </p:sp>
      <p:sp>
        <p:nvSpPr>
          <p:cNvPr id="41988"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B98A661-3072-483C-99B5-11277673C6B6}" type="slidenum">
              <a:rPr kumimoji="0" lang="en-US" altLang="en-US" sz="1200" b="0" i="0" u="none" strike="noStrike" kern="1200" cap="none" spc="0" normalizeH="0" baseline="0" noProof="1" dirty="0" smtClean="0">
                <a:ln>
                  <a:noFill/>
                </a:ln>
                <a:solidFill>
                  <a:schemeClr val="tx1"/>
                </a:solidFill>
                <a:effectLst/>
                <a:uLnTx/>
                <a:uFillTx/>
                <a:latin typeface="Arial" panose="020B0604020202020204" pitchFamily="34" charset="0"/>
                <a:ea typeface="MS PGothic" panose="020B0600070205080204" pitchFamily="34" charset="-128"/>
                <a:cs typeface="+mn-ea"/>
              </a:rPr>
              <a:t>15</a:t>
            </a:fld>
            <a:endParaRPr kumimoji="0" lang="en-US" altLang="en-US" sz="1200" b="0" i="0" u="none" strike="noStrike" kern="1200" cap="none" spc="0" normalizeH="0" baseline="0" noProof="1">
              <a:ln>
                <a:noFill/>
              </a:ln>
              <a:solidFill>
                <a:schemeClr val="tx1"/>
              </a:solidFill>
              <a:effectLst/>
              <a:uLnTx/>
              <a:uFillTx/>
              <a:latin typeface="Arial" panose="020B0604020202020204" pitchFamily="34" charset="0"/>
              <a:ea typeface="MS PGothic" panose="020B0600070205080204" pitchFamily="34" charset="-128"/>
              <a:cs typeface="+mn-ea"/>
            </a:endParaRPr>
          </a:p>
        </p:txBody>
      </p:sp>
      <p:sp>
        <p:nvSpPr>
          <p:cNvPr id="44035" name="Rectangle 2"/>
          <p:cNvSpPr>
            <a:spLocks noGrp="1" noRot="1" noChangeAspect="1" noTextEdit="1"/>
          </p:cNvSpPr>
          <p:nvPr>
            <p:ph type="sldImg"/>
          </p:nvPr>
        </p:nvSpPr>
        <p:spPr/>
      </p:sp>
      <p:sp>
        <p:nvSpPr>
          <p:cNvPr id="44036"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C9DD5BD-088C-4E73-B661-C708032839F8}" type="slidenum">
              <a:rPr kumimoji="0" lang="en-US" altLang="en-US" sz="1200" b="0" i="0" u="none" strike="noStrike" kern="1200" cap="none" spc="0" normalizeH="0" baseline="0" noProof="1" dirty="0" smtClean="0">
                <a:ln>
                  <a:noFill/>
                </a:ln>
                <a:solidFill>
                  <a:schemeClr val="tx1"/>
                </a:solidFill>
                <a:effectLst/>
                <a:uLnTx/>
                <a:uFillTx/>
                <a:latin typeface="Arial" panose="020B0604020202020204" pitchFamily="34" charset="0"/>
                <a:ea typeface="MS PGothic" panose="020B0600070205080204" pitchFamily="34" charset="-128"/>
                <a:cs typeface="+mn-ea"/>
              </a:rPr>
              <a:t>16</a:t>
            </a:fld>
            <a:endParaRPr kumimoji="0" lang="en-US" altLang="en-US" sz="1200" b="0" i="0" u="none" strike="noStrike" kern="1200" cap="none" spc="0" normalizeH="0" baseline="0" noProof="1">
              <a:ln>
                <a:noFill/>
              </a:ln>
              <a:solidFill>
                <a:schemeClr val="tx1"/>
              </a:solidFill>
              <a:effectLst/>
              <a:uLnTx/>
              <a:uFillTx/>
              <a:latin typeface="Arial" panose="020B0604020202020204" pitchFamily="34" charset="0"/>
              <a:ea typeface="MS PGothic" panose="020B0600070205080204" pitchFamily="34" charset="-128"/>
              <a:cs typeface="+mn-ea"/>
            </a:endParaRPr>
          </a:p>
        </p:txBody>
      </p:sp>
      <p:sp>
        <p:nvSpPr>
          <p:cNvPr id="46083" name="Rectangle 2"/>
          <p:cNvSpPr>
            <a:spLocks noGrp="1" noRot="1" noChangeAspect="1" noTextEdit="1"/>
          </p:cNvSpPr>
          <p:nvPr>
            <p:ph type="sldImg"/>
          </p:nvPr>
        </p:nvSpPr>
        <p:spPr/>
      </p:sp>
      <p:sp>
        <p:nvSpPr>
          <p:cNvPr id="46084"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B21C2AB-087D-4F0D-BBF0-B4F924E20E26}" type="slidenum">
              <a:rPr kumimoji="0" lang="en-US" altLang="en-US" sz="1200" b="0" i="0" u="none" strike="noStrike" kern="1200" cap="none" spc="0" normalizeH="0" baseline="0" noProof="1" dirty="0" smtClean="0">
                <a:ln>
                  <a:noFill/>
                </a:ln>
                <a:solidFill>
                  <a:schemeClr val="tx1"/>
                </a:solidFill>
                <a:effectLst/>
                <a:uLnTx/>
                <a:uFillTx/>
                <a:latin typeface="Arial" panose="020B0604020202020204" pitchFamily="34" charset="0"/>
                <a:ea typeface="MS PGothic" panose="020B0600070205080204" pitchFamily="34" charset="-128"/>
                <a:cs typeface="+mn-ea"/>
              </a:rPr>
              <a:t>17</a:t>
            </a:fld>
            <a:endParaRPr kumimoji="0" lang="en-US" altLang="en-US" sz="1200" b="0" i="0" u="none" strike="noStrike" kern="1200" cap="none" spc="0" normalizeH="0" baseline="0" noProof="1">
              <a:ln>
                <a:noFill/>
              </a:ln>
              <a:solidFill>
                <a:schemeClr val="tx1"/>
              </a:solidFill>
              <a:effectLst/>
              <a:uLnTx/>
              <a:uFillTx/>
              <a:latin typeface="Arial" panose="020B0604020202020204" pitchFamily="34" charset="0"/>
              <a:ea typeface="MS PGothic" panose="020B0600070205080204" pitchFamily="34" charset="-128"/>
              <a:cs typeface="+mn-ea"/>
            </a:endParaRPr>
          </a:p>
        </p:txBody>
      </p:sp>
      <p:sp>
        <p:nvSpPr>
          <p:cNvPr id="48131" name="Rectangle 2"/>
          <p:cNvSpPr>
            <a:spLocks noGrp="1" noRot="1" noChangeAspect="1" noTextEdit="1"/>
          </p:cNvSpPr>
          <p:nvPr>
            <p:ph type="sldImg"/>
          </p:nvPr>
        </p:nvSpPr>
        <p:spPr/>
      </p:sp>
      <p:sp>
        <p:nvSpPr>
          <p:cNvPr id="48132"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92BB6FF-6FF0-4416-B7F7-37C7026ED423}" type="slidenum">
              <a:rPr kumimoji="0" lang="en-US" altLang="en-US" sz="1200" b="0" i="0" u="none" strike="noStrike" kern="1200" cap="none" spc="0" normalizeH="0" baseline="0" noProof="1" dirty="0" smtClean="0">
                <a:ln>
                  <a:noFill/>
                </a:ln>
                <a:solidFill>
                  <a:schemeClr val="tx1"/>
                </a:solidFill>
                <a:effectLst/>
                <a:uLnTx/>
                <a:uFillTx/>
                <a:latin typeface="Arial" panose="020B0604020202020204" pitchFamily="34" charset="0"/>
                <a:ea typeface="MS PGothic" panose="020B0600070205080204" pitchFamily="34" charset="-128"/>
                <a:cs typeface="+mn-ea"/>
              </a:rPr>
              <a:t>2</a:t>
            </a:fld>
            <a:endParaRPr kumimoji="0" lang="en-US" altLang="en-US" sz="1200" b="0" i="0" u="none" strike="noStrike" kern="1200" cap="none" spc="0" normalizeH="0" baseline="0" noProof="1">
              <a:ln>
                <a:noFill/>
              </a:ln>
              <a:solidFill>
                <a:schemeClr val="tx1"/>
              </a:solidFill>
              <a:effectLst/>
              <a:uLnTx/>
              <a:uFillTx/>
              <a:latin typeface="Arial" panose="020B0604020202020204" pitchFamily="34" charset="0"/>
              <a:ea typeface="MS PGothic" panose="020B0600070205080204" pitchFamily="34" charset="-128"/>
              <a:cs typeface="+mn-ea"/>
            </a:endParaRPr>
          </a:p>
        </p:txBody>
      </p:sp>
      <p:sp>
        <p:nvSpPr>
          <p:cNvPr id="17411" name="Rectangle 2"/>
          <p:cNvSpPr>
            <a:spLocks noGrp="1" noRot="1" noChangeAspect="1" noTextEdit="1"/>
          </p:cNvSpPr>
          <p:nvPr>
            <p:ph type="sldImg"/>
          </p:nvPr>
        </p:nvSpPr>
        <p:spPr/>
      </p:sp>
      <p:sp>
        <p:nvSpPr>
          <p:cNvPr id="17412"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E507056-6CCA-45E2-8038-0DF65A90FCD7}" type="slidenum">
              <a:rPr kumimoji="0" lang="en-US" altLang="en-US" sz="1200" b="0" i="0" u="none" strike="noStrike" kern="1200" cap="none" spc="0" normalizeH="0" baseline="0" noProof="1" dirty="0" smtClean="0">
                <a:ln>
                  <a:noFill/>
                </a:ln>
                <a:solidFill>
                  <a:schemeClr val="tx1"/>
                </a:solidFill>
                <a:effectLst/>
                <a:uLnTx/>
                <a:uFillTx/>
                <a:latin typeface="Arial" panose="020B0604020202020204" pitchFamily="34" charset="0"/>
                <a:ea typeface="MS PGothic" panose="020B0600070205080204" pitchFamily="34" charset="-128"/>
                <a:cs typeface="+mn-ea"/>
              </a:rPr>
              <a:t>3</a:t>
            </a:fld>
            <a:endParaRPr kumimoji="0" lang="en-US" altLang="en-US" sz="1200" b="0" i="0" u="none" strike="noStrike" kern="1200" cap="none" spc="0" normalizeH="0" baseline="0" noProof="1">
              <a:ln>
                <a:noFill/>
              </a:ln>
              <a:solidFill>
                <a:schemeClr val="tx1"/>
              </a:solidFill>
              <a:effectLst/>
              <a:uLnTx/>
              <a:uFillTx/>
              <a:latin typeface="Arial" panose="020B0604020202020204" pitchFamily="34" charset="0"/>
              <a:ea typeface="MS PGothic" panose="020B0600070205080204" pitchFamily="34" charset="-128"/>
              <a:cs typeface="+mn-ea"/>
            </a:endParaRPr>
          </a:p>
        </p:txBody>
      </p:sp>
      <p:sp>
        <p:nvSpPr>
          <p:cNvPr id="19459" name="Rectangle 2"/>
          <p:cNvSpPr>
            <a:spLocks noGrp="1" noRot="1" noChangeAspect="1" noTextEdit="1"/>
          </p:cNvSpPr>
          <p:nvPr>
            <p:ph type="sldImg"/>
          </p:nvPr>
        </p:nvSpPr>
        <p:spPr/>
      </p:sp>
      <p:sp>
        <p:nvSpPr>
          <p:cNvPr id="19460"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CDE09EC-48E0-4413-BEE1-CFBC81EECEBF}" type="slidenum">
              <a:rPr kumimoji="0" lang="en-US" altLang="en-US" sz="1200" b="0" i="0" u="none" strike="noStrike" kern="1200" cap="none" spc="0" normalizeH="0" baseline="0" noProof="1" dirty="0" smtClean="0">
                <a:ln>
                  <a:noFill/>
                </a:ln>
                <a:solidFill>
                  <a:schemeClr val="tx1"/>
                </a:solidFill>
                <a:effectLst/>
                <a:uLnTx/>
                <a:uFillTx/>
                <a:latin typeface="Arial" panose="020B0604020202020204" pitchFamily="34" charset="0"/>
                <a:ea typeface="MS PGothic" panose="020B0600070205080204" pitchFamily="34" charset="-128"/>
                <a:cs typeface="+mn-ea"/>
              </a:rPr>
              <a:t>4</a:t>
            </a:fld>
            <a:endParaRPr kumimoji="0" lang="en-US" altLang="en-US" sz="1200" b="0" i="0" u="none" strike="noStrike" kern="1200" cap="none" spc="0" normalizeH="0" baseline="0" noProof="1">
              <a:ln>
                <a:noFill/>
              </a:ln>
              <a:solidFill>
                <a:schemeClr val="tx1"/>
              </a:solidFill>
              <a:effectLst/>
              <a:uLnTx/>
              <a:uFillTx/>
              <a:latin typeface="Arial" panose="020B0604020202020204" pitchFamily="34" charset="0"/>
              <a:ea typeface="MS PGothic" panose="020B0600070205080204" pitchFamily="34" charset="-128"/>
              <a:cs typeface="+mn-ea"/>
            </a:endParaRPr>
          </a:p>
        </p:txBody>
      </p:sp>
      <p:sp>
        <p:nvSpPr>
          <p:cNvPr id="21507" name="Rectangle 2"/>
          <p:cNvSpPr>
            <a:spLocks noGrp="1" noRot="1" noChangeAspect="1" noTextEdit="1"/>
          </p:cNvSpPr>
          <p:nvPr>
            <p:ph type="sldImg"/>
          </p:nvPr>
        </p:nvSpPr>
        <p:spPr/>
      </p:sp>
      <p:sp>
        <p:nvSpPr>
          <p:cNvPr id="21508"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9D08C7F-4497-4FD7-8348-5F5536FB04C8}" type="slidenum">
              <a:rPr kumimoji="0" lang="en-US" altLang="en-US" sz="1200" b="0" i="0" u="none" strike="noStrike" kern="1200" cap="none" spc="0" normalizeH="0" baseline="0" noProof="1" dirty="0" smtClean="0">
                <a:ln>
                  <a:noFill/>
                </a:ln>
                <a:solidFill>
                  <a:schemeClr val="tx1"/>
                </a:solidFill>
                <a:effectLst/>
                <a:uLnTx/>
                <a:uFillTx/>
                <a:latin typeface="Arial" panose="020B0604020202020204" pitchFamily="34" charset="0"/>
                <a:ea typeface="MS PGothic" panose="020B0600070205080204" pitchFamily="34" charset="-128"/>
                <a:cs typeface="+mn-ea"/>
              </a:rPr>
              <a:t>5</a:t>
            </a:fld>
            <a:endParaRPr kumimoji="0" lang="en-US" altLang="en-US" sz="1200" b="0" i="0" u="none" strike="noStrike" kern="1200" cap="none" spc="0" normalizeH="0" baseline="0" noProof="1">
              <a:ln>
                <a:noFill/>
              </a:ln>
              <a:solidFill>
                <a:schemeClr val="tx1"/>
              </a:solidFill>
              <a:effectLst/>
              <a:uLnTx/>
              <a:uFillTx/>
              <a:latin typeface="Arial" panose="020B0604020202020204" pitchFamily="34" charset="0"/>
              <a:ea typeface="MS PGothic" panose="020B0600070205080204" pitchFamily="34" charset="-128"/>
              <a:cs typeface="+mn-ea"/>
            </a:endParaRPr>
          </a:p>
        </p:txBody>
      </p:sp>
      <p:sp>
        <p:nvSpPr>
          <p:cNvPr id="23555" name="Rectangle 2"/>
          <p:cNvSpPr>
            <a:spLocks noGrp="1" noRot="1" noChangeAspect="1" noTextEdit="1"/>
          </p:cNvSpPr>
          <p:nvPr>
            <p:ph type="sldImg"/>
          </p:nvPr>
        </p:nvSpPr>
        <p:spPr/>
      </p:sp>
      <p:sp>
        <p:nvSpPr>
          <p:cNvPr id="23556"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6BD144D-F38F-4C9E-BC42-5CDC21F92B84}" type="slidenum">
              <a:rPr kumimoji="0" lang="en-US" altLang="en-US" sz="1200" b="0" i="0" u="none" strike="noStrike" kern="1200" cap="none" spc="0" normalizeH="0" baseline="0" noProof="1" dirty="0" smtClean="0">
                <a:ln>
                  <a:noFill/>
                </a:ln>
                <a:solidFill>
                  <a:schemeClr val="tx1"/>
                </a:solidFill>
                <a:effectLst/>
                <a:uLnTx/>
                <a:uFillTx/>
                <a:latin typeface="Arial" panose="020B0604020202020204" pitchFamily="34" charset="0"/>
                <a:ea typeface="MS PGothic" panose="020B0600070205080204" pitchFamily="34" charset="-128"/>
                <a:cs typeface="+mn-ea"/>
              </a:rPr>
              <a:t>6</a:t>
            </a:fld>
            <a:endParaRPr kumimoji="0" lang="en-US" altLang="en-US" sz="1200" b="0" i="0" u="none" strike="noStrike" kern="1200" cap="none" spc="0" normalizeH="0" baseline="0" noProof="1">
              <a:ln>
                <a:noFill/>
              </a:ln>
              <a:solidFill>
                <a:schemeClr val="tx1"/>
              </a:solidFill>
              <a:effectLst/>
              <a:uLnTx/>
              <a:uFillTx/>
              <a:latin typeface="Arial" panose="020B0604020202020204" pitchFamily="34" charset="0"/>
              <a:ea typeface="MS PGothic" panose="020B0600070205080204" pitchFamily="34" charset="-128"/>
              <a:cs typeface="+mn-ea"/>
            </a:endParaRPr>
          </a:p>
        </p:txBody>
      </p:sp>
      <p:sp>
        <p:nvSpPr>
          <p:cNvPr id="25603" name="Rectangle 2"/>
          <p:cNvSpPr>
            <a:spLocks noGrp="1" noRot="1" noChangeAspect="1" noTextEdit="1"/>
          </p:cNvSpPr>
          <p:nvPr>
            <p:ph type="sldImg"/>
          </p:nvPr>
        </p:nvSpPr>
        <p:spPr/>
      </p:sp>
      <p:sp>
        <p:nvSpPr>
          <p:cNvPr id="25604"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DC68CDA-A934-48D7-97FC-A0E0371C6217}" type="slidenum">
              <a:rPr kumimoji="0" lang="en-US" altLang="en-US" sz="1200" b="0" i="0" u="none" strike="noStrike" kern="1200" cap="none" spc="0" normalizeH="0" baseline="0" noProof="1" dirty="0" smtClean="0">
                <a:ln>
                  <a:noFill/>
                </a:ln>
                <a:solidFill>
                  <a:schemeClr val="tx1"/>
                </a:solidFill>
                <a:effectLst/>
                <a:uLnTx/>
                <a:uFillTx/>
                <a:latin typeface="Arial" panose="020B0604020202020204" pitchFamily="34" charset="0"/>
                <a:ea typeface="MS PGothic" panose="020B0600070205080204" pitchFamily="34" charset="-128"/>
                <a:cs typeface="+mn-ea"/>
              </a:rPr>
              <a:t>7</a:t>
            </a:fld>
            <a:endParaRPr kumimoji="0" lang="en-US" altLang="en-US" sz="1200" b="0" i="0" u="none" strike="noStrike" kern="1200" cap="none" spc="0" normalizeH="0" baseline="0" noProof="1">
              <a:ln>
                <a:noFill/>
              </a:ln>
              <a:solidFill>
                <a:schemeClr val="tx1"/>
              </a:solidFill>
              <a:effectLst/>
              <a:uLnTx/>
              <a:uFillTx/>
              <a:latin typeface="Arial" panose="020B0604020202020204" pitchFamily="34" charset="0"/>
              <a:ea typeface="MS PGothic" panose="020B0600070205080204" pitchFamily="34" charset="-128"/>
              <a:cs typeface="+mn-ea"/>
            </a:endParaRPr>
          </a:p>
        </p:txBody>
      </p:sp>
      <p:sp>
        <p:nvSpPr>
          <p:cNvPr id="27651" name="Rectangle 2"/>
          <p:cNvSpPr>
            <a:spLocks noGrp="1" noRot="1" noChangeAspect="1" noTextEdit="1"/>
          </p:cNvSpPr>
          <p:nvPr>
            <p:ph type="sldImg"/>
          </p:nvPr>
        </p:nvSpPr>
        <p:spPr/>
      </p:sp>
      <p:sp>
        <p:nvSpPr>
          <p:cNvPr id="27652"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FF72729-60AF-4180-9D92-C8BA027BFD32}" type="slidenum">
              <a:rPr kumimoji="0" lang="en-US" altLang="en-US" sz="1200" b="0" i="0" u="none" strike="noStrike" kern="1200" cap="none" spc="0" normalizeH="0" baseline="0" noProof="1" dirty="0" smtClean="0">
                <a:ln>
                  <a:noFill/>
                </a:ln>
                <a:solidFill>
                  <a:schemeClr val="tx1"/>
                </a:solidFill>
                <a:effectLst/>
                <a:uLnTx/>
                <a:uFillTx/>
                <a:latin typeface="Arial" panose="020B0604020202020204" pitchFamily="34" charset="0"/>
                <a:ea typeface="MS PGothic" panose="020B0600070205080204" pitchFamily="34" charset="-128"/>
                <a:cs typeface="+mn-ea"/>
              </a:rPr>
              <a:t>8</a:t>
            </a:fld>
            <a:endParaRPr kumimoji="0" lang="en-US" altLang="en-US" sz="1200" b="0" i="0" u="none" strike="noStrike" kern="1200" cap="none" spc="0" normalizeH="0" baseline="0" noProof="1">
              <a:ln>
                <a:noFill/>
              </a:ln>
              <a:solidFill>
                <a:schemeClr val="tx1"/>
              </a:solidFill>
              <a:effectLst/>
              <a:uLnTx/>
              <a:uFillTx/>
              <a:latin typeface="Arial" panose="020B0604020202020204" pitchFamily="34" charset="0"/>
              <a:ea typeface="MS PGothic" panose="020B0600070205080204" pitchFamily="34" charset="-128"/>
              <a:cs typeface="+mn-ea"/>
            </a:endParaRPr>
          </a:p>
        </p:txBody>
      </p:sp>
      <p:sp>
        <p:nvSpPr>
          <p:cNvPr id="29699" name="Rectangle 2"/>
          <p:cNvSpPr>
            <a:spLocks noGrp="1" noRot="1" noChangeAspect="1" noTextEdit="1"/>
          </p:cNvSpPr>
          <p:nvPr>
            <p:ph type="sldImg"/>
          </p:nvPr>
        </p:nvSpPr>
        <p:spPr/>
      </p:sp>
      <p:sp>
        <p:nvSpPr>
          <p:cNvPr id="29700"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6B4548-1755-483D-920D-D1196B340743}" type="slidenum">
              <a:rPr kumimoji="0" lang="en-US" altLang="en-US" sz="1200" b="0" i="0" u="none" strike="noStrike" kern="1200" cap="none" spc="0" normalizeH="0" baseline="0" noProof="1" dirty="0" smtClean="0">
                <a:ln>
                  <a:noFill/>
                </a:ln>
                <a:solidFill>
                  <a:schemeClr val="tx1"/>
                </a:solidFill>
                <a:effectLst/>
                <a:uLnTx/>
                <a:uFillTx/>
                <a:latin typeface="Arial" panose="020B0604020202020204" pitchFamily="34" charset="0"/>
                <a:ea typeface="MS PGothic" panose="020B0600070205080204" pitchFamily="34" charset="-128"/>
                <a:cs typeface="+mn-ea"/>
              </a:rPr>
              <a:t>9</a:t>
            </a:fld>
            <a:endParaRPr kumimoji="0" lang="en-US" altLang="en-US" sz="1200" b="0" i="0" u="none" strike="noStrike" kern="1200" cap="none" spc="0" normalizeH="0" baseline="0" noProof="1">
              <a:ln>
                <a:noFill/>
              </a:ln>
              <a:solidFill>
                <a:schemeClr val="tx1"/>
              </a:solidFill>
              <a:effectLst/>
              <a:uLnTx/>
              <a:uFillTx/>
              <a:latin typeface="Arial" panose="020B0604020202020204" pitchFamily="34" charset="0"/>
              <a:ea typeface="MS PGothic" panose="020B0600070205080204" pitchFamily="34" charset="-128"/>
              <a:cs typeface="+mn-ea"/>
            </a:endParaRPr>
          </a:p>
        </p:txBody>
      </p:sp>
      <p:sp>
        <p:nvSpPr>
          <p:cNvPr id="31747" name="Rectangle 2"/>
          <p:cNvSpPr>
            <a:spLocks noGrp="1" noRot="1" noChangeAspect="1" noTextEdit="1"/>
          </p:cNvSpPr>
          <p:nvPr>
            <p:ph type="sldImg"/>
          </p:nvPr>
        </p:nvSpPr>
        <p:spPr/>
      </p:sp>
      <p:sp>
        <p:nvSpPr>
          <p:cNvPr id="31748"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tags" Target="../tags/tag24.xml"/><Relationship Id="rId3" Type="http://schemas.openxmlformats.org/officeDocument/2006/relationships/tags" Target="../tags/tag9.xml"/><Relationship Id="rId21" Type="http://schemas.microsoft.com/office/2007/relationships/hdphoto" Target="../media/hdphoto1.wdp"/><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 Type="http://schemas.openxmlformats.org/officeDocument/2006/relationships/tags" Target="../tags/tag8.xml"/><Relationship Id="rId16" Type="http://schemas.openxmlformats.org/officeDocument/2006/relationships/tags" Target="../tags/tag22.xml"/><Relationship Id="rId20" Type="http://schemas.openxmlformats.org/officeDocument/2006/relationships/image" Target="../media/image1.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19" Type="http://schemas.openxmlformats.org/officeDocument/2006/relationships/slideMaster" Target="../slideMasters/slideMaster1.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slideMaster" Target="../slideMasters/slideMaster1.xml"/><Relationship Id="rId4" Type="http://schemas.openxmlformats.org/officeDocument/2006/relationships/tags" Target="../tags/tag92.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tags" Target="../tags/tag104.xml"/><Relationship Id="rId2" Type="http://schemas.openxmlformats.org/officeDocument/2006/relationships/tags" Target="../tags/tag94.xml"/><Relationship Id="rId16" Type="http://schemas.microsoft.com/office/2007/relationships/hdphoto" Target="../media/hdphoto1.wdp"/><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tags" Target="../tags/tag103.xml"/><Relationship Id="rId5" Type="http://schemas.openxmlformats.org/officeDocument/2006/relationships/tags" Target="../tags/tag97.xml"/><Relationship Id="rId15" Type="http://schemas.openxmlformats.org/officeDocument/2006/relationships/image" Target="../media/image1.png"/><Relationship Id="rId10" Type="http://schemas.openxmlformats.org/officeDocument/2006/relationships/tags" Target="../tags/tag102.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slideMaster" Target="../slideMasters/slideMaster1.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tags" Target="../tags/tag50.xml"/><Relationship Id="rId17" Type="http://schemas.microsoft.com/office/2007/relationships/hdphoto" Target="../media/hdphoto1.wdp"/><Relationship Id="rId2" Type="http://schemas.openxmlformats.org/officeDocument/2006/relationships/tags" Target="../tags/tag40.xml"/><Relationship Id="rId16" Type="http://schemas.openxmlformats.org/officeDocument/2006/relationships/image" Target="../media/image1.png"/><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slideMaster" Target="../slideMasters/slideMaster1.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slideMaster" Target="../slideMasters/slideMaster1.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66.xml"/><Relationship Id="rId3" Type="http://schemas.openxmlformats.org/officeDocument/2006/relationships/tags" Target="../tags/tag61.xml"/><Relationship Id="rId7" Type="http://schemas.openxmlformats.org/officeDocument/2006/relationships/tags" Target="../tags/tag65.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slideMaster" Target="../slideMasters/slideMaster1.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slideMaster" Target="../slideMasters/slideMaster1.xml"/><Relationship Id="rId5" Type="http://schemas.openxmlformats.org/officeDocument/2006/relationships/tags" Target="../tags/tag88.xml"/><Relationship Id="rId4" Type="http://schemas.openxmlformats.org/officeDocument/2006/relationships/tags" Target="../tags/tag8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任意多边形 45"/>
          <p:cNvSpPr/>
          <p:nvPr>
            <p:custDataLst>
              <p:tags r:id="rId1"/>
            </p:custDataLst>
          </p:nvPr>
        </p:nvSpPr>
        <p:spPr>
          <a:xfrm rot="746688">
            <a:off x="4120754"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2"/>
            </p:custDataLst>
          </p:nvPr>
        </p:nvSpPr>
        <p:spPr>
          <a:xfrm>
            <a:off x="0" y="439737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7" name="组合 14"/>
          <p:cNvGrpSpPr/>
          <p:nvPr>
            <p:custDataLst>
              <p:tags r:id="rId3"/>
            </p:custDataLst>
          </p:nvPr>
        </p:nvGrpSpPr>
        <p:grpSpPr bwMode="auto">
          <a:xfrm>
            <a:off x="971550" y="1522413"/>
            <a:ext cx="236935" cy="315912"/>
            <a:chOff x="1772042" y="1225638"/>
            <a:chExt cx="316282" cy="316282"/>
          </a:xfrm>
        </p:grpSpPr>
        <p:cxnSp>
          <p:nvCxnSpPr>
            <p:cNvPr id="8" name="直接连接符 7"/>
            <p:cNvCxnSpPr/>
            <p:nvPr>
              <p:custDataLst>
                <p:tags r:id="rId17"/>
              </p:custDataLst>
            </p:nvPr>
          </p:nvCxnSpPr>
          <p:spPr>
            <a:xfrm flipH="1">
              <a:off x="1772042" y="1384574"/>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18"/>
              </p:custDataLst>
            </p:nvPr>
          </p:nvCxnSpPr>
          <p:spPr>
            <a:xfrm rot="5400000" flipH="1">
              <a:off x="1772836" y="1383779"/>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任意多边形 12"/>
          <p:cNvSpPr/>
          <p:nvPr>
            <p:custDataLst>
              <p:tags r:id="rId4"/>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5"/>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3" name="等腰三角形 12"/>
          <p:cNvSpPr/>
          <p:nvPr>
            <p:custDataLst>
              <p:tags r:id="rId6"/>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4" name="等腰三角形 13"/>
          <p:cNvSpPr/>
          <p:nvPr>
            <p:custDataLst>
              <p:tags r:id="rId7"/>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5" name="任意多边形 46"/>
          <p:cNvSpPr/>
          <p:nvPr>
            <p:custDataLst>
              <p:tags r:id="rId8"/>
            </p:custDataLst>
          </p:nvPr>
        </p:nvSpPr>
        <p:spPr>
          <a:xfrm rot="746688">
            <a:off x="4504135"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6" name="等腰三角形 24"/>
          <p:cNvSpPr/>
          <p:nvPr>
            <p:custDataLst>
              <p:tags r:id="rId9"/>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cxnSp>
        <p:nvCxnSpPr>
          <p:cNvPr id="18" name="直接连接符 17"/>
          <p:cNvCxnSpPr/>
          <p:nvPr>
            <p:custDataLst>
              <p:tags r:id="rId10"/>
            </p:custDataLst>
          </p:nvPr>
        </p:nvCxnSpPr>
        <p:spPr>
          <a:xfrm>
            <a:off x="1019209" y="4795838"/>
            <a:ext cx="44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11"/>
            </p:custDataLst>
          </p:nvPr>
        </p:nvSpPr>
        <p:spPr>
          <a:xfrm>
            <a:off x="899099" y="2009457"/>
            <a:ext cx="4682792" cy="1198800"/>
          </a:xfrm>
        </p:spPr>
        <p:txBody>
          <a:bodyPr anchor="ctr">
            <a:normAutofit/>
          </a:bodyPr>
          <a:lstStyle>
            <a:lvl1pPr algn="l">
              <a:defRPr sz="4500" spc="600">
                <a:solidFill>
                  <a:schemeClr val="tx1"/>
                </a:solidFill>
              </a:defRPr>
            </a:lvl1pPr>
          </a:lstStyle>
          <a:p>
            <a:r>
              <a:rPr lang="zh-CN" altLang="en-US" noProof="1"/>
              <a:t>编辑标题</a:t>
            </a:r>
          </a:p>
        </p:txBody>
      </p:sp>
      <p:sp>
        <p:nvSpPr>
          <p:cNvPr id="3" name="副标题 2"/>
          <p:cNvSpPr>
            <a:spLocks noGrp="1"/>
          </p:cNvSpPr>
          <p:nvPr>
            <p:ph type="subTitle" idx="1" hasCustomPrompt="1"/>
            <p:custDataLst>
              <p:tags r:id="rId12"/>
            </p:custDataLst>
          </p:nvPr>
        </p:nvSpPr>
        <p:spPr>
          <a:xfrm>
            <a:off x="899160" y="3313163"/>
            <a:ext cx="2556510" cy="1379855"/>
          </a:xfrm>
        </p:spPr>
        <p:txBody>
          <a:bodyPr>
            <a:noAutofit/>
          </a:bodyPr>
          <a:lstStyle>
            <a:lvl1pPr marL="0" indent="0" algn="l">
              <a:lnSpc>
                <a:spcPct val="100000"/>
              </a:lnSpc>
              <a:spcAft>
                <a:spcPts val="0"/>
              </a:spcAft>
              <a:buNone/>
              <a:defRPr sz="3000" b="1" i="1" spc="300" baseline="0">
                <a:solidFill>
                  <a:schemeClr val="tx1"/>
                </a:solidFill>
                <a:latin typeface="+mj-ea"/>
                <a:ea typeface="+mj-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编辑副标题</a:t>
            </a:r>
          </a:p>
        </p:txBody>
      </p:sp>
      <p:sp>
        <p:nvSpPr>
          <p:cNvPr id="19" name="日期占位符 15"/>
          <p:cNvSpPr>
            <a:spLocks noGrp="1"/>
          </p:cNvSpPr>
          <p:nvPr>
            <p:ph type="dt" sz="half" idx="15"/>
            <p:custDataLst>
              <p:tags r:id="rId13"/>
            </p:custDataLst>
          </p:nvPr>
        </p:nvSpPr>
        <p:spPr/>
        <p:txBody>
          <a:bodyPr/>
          <a:lstStyle>
            <a:lvl1pPr>
              <a:defRPr/>
            </a:lvl1pPr>
          </a:lstStyle>
          <a:p>
            <a:fld id="{760FBDFE-C587-4B4C-A407-44438C67B59E}" type="datetimeFigureOut">
              <a:rPr lang="zh-CN" altLang="en-US"/>
              <a:t>2022/10/10/Mon</a:t>
            </a:fld>
            <a:endParaRPr lang="zh-CN" altLang="en-US"/>
          </a:p>
        </p:txBody>
      </p:sp>
      <p:sp>
        <p:nvSpPr>
          <p:cNvPr id="20" name="页脚占位符 16"/>
          <p:cNvSpPr>
            <a:spLocks noGrp="1"/>
          </p:cNvSpPr>
          <p:nvPr>
            <p:ph type="ftr" sz="quarter" idx="16"/>
            <p:custDataLst>
              <p:tags r:id="rId14"/>
            </p:custDataLst>
          </p:nvPr>
        </p:nvSpPr>
        <p:spPr/>
        <p:txBody>
          <a:bodyPr/>
          <a:lstStyle>
            <a:lvl1pPr>
              <a:defRPr/>
            </a:lvl1pPr>
          </a:lstStyle>
          <a:p>
            <a:endParaRPr lang="zh-CN" altLang="en-US"/>
          </a:p>
        </p:txBody>
      </p:sp>
      <p:sp>
        <p:nvSpPr>
          <p:cNvPr id="21" name="灯片编号占位符 17"/>
          <p:cNvSpPr>
            <a:spLocks noGrp="1"/>
          </p:cNvSpPr>
          <p:nvPr>
            <p:ph type="sldNum" sz="quarter" idx="17"/>
            <p:custDataLst>
              <p:tags r:id="rId15"/>
            </p:custDataLst>
          </p:nvPr>
        </p:nvSpPr>
        <p:spPr/>
        <p:txBody>
          <a:bodyPr/>
          <a:lstStyle>
            <a:lvl1pPr>
              <a:defRPr/>
            </a:lvl1pPr>
          </a:lstStyle>
          <a:p>
            <a:fld id="{458A1F4D-BD6C-4AD0-833B-AFEF3211D9AF}" type="slidenum">
              <a:rPr lang="zh-CN" altLang="en-US"/>
              <a:t>‹#›</a:t>
            </a:fld>
            <a:endParaRPr lang="zh-CN" altLang="en-US" dirty="0"/>
          </a:p>
        </p:txBody>
      </p:sp>
      <p:pic>
        <p:nvPicPr>
          <p:cNvPr id="25" name="图片 24"/>
          <p:cNvPicPr>
            <a:picLocks noChangeAspect="1"/>
          </p:cNvPicPr>
          <p:nvPr>
            <p:custDataLst>
              <p:tags r:id="rId16"/>
            </p:custDataLst>
          </p:nvPr>
        </p:nvPicPr>
        <p:blipFill>
          <a:blip r:embed="rId20" cstate="email">
            <a:extLst>
              <a:ext uri="{BEBA8EAE-BF5A-486C-A8C5-ECC9F3942E4B}">
                <a14:imgProps xmlns:a14="http://schemas.microsoft.com/office/drawing/2010/main">
                  <a14:imgLayer r:embed="rId21">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1"/>
            </p:custDataLst>
          </p:nvPr>
        </p:nvSpPr>
        <p:spPr>
          <a:xfrm>
            <a:off x="502448" y="952508"/>
            <a:ext cx="8139178" cy="5388907"/>
          </a:xfrm>
        </p:spPr>
        <p:txBody>
          <a:bodyPr/>
          <a:lstStyle>
            <a:lvl1pPr>
              <a:defRPr/>
            </a:lvl1pPr>
          </a:lstStyle>
          <a:p>
            <a:pPr lvl="0"/>
            <a:r>
              <a:rPr lang="zh-CN" altLang="en-US" noProof="1"/>
              <a:t>单击此处</a:t>
            </a:r>
            <a:r>
              <a:rPr lang="zh-CN" altLang="en-US" dirty="0">
                <a:sym typeface="+mn-ea"/>
              </a:rPr>
              <a:t>编辑母版文本样式</a:t>
            </a:r>
          </a:p>
          <a:p>
            <a:pPr lvl="1"/>
            <a:r>
              <a:rPr lang="zh-CN" altLang="en-US" dirty="0">
                <a:sym typeface="+mn-ea"/>
              </a:rPr>
              <a:t>第二级</a:t>
            </a:r>
          </a:p>
          <a:p>
            <a:pPr lvl="2"/>
            <a:r>
              <a:rPr lang="zh-CN" altLang="en-US" dirty="0">
                <a:sym typeface="+mn-ea"/>
              </a:rPr>
              <a:t>第三级</a:t>
            </a:r>
          </a:p>
          <a:p>
            <a:pPr lvl="3"/>
            <a:r>
              <a:rPr lang="zh-CN" altLang="en-US" dirty="0">
                <a:sym typeface="+mn-ea"/>
              </a:rPr>
              <a:t>第四级</a:t>
            </a:r>
          </a:p>
          <a:p>
            <a:pPr lvl="4"/>
            <a:r>
              <a:rPr lang="zh-CN" altLang="en-US" dirty="0">
                <a:sym typeface="+mn-ea"/>
              </a:rPr>
              <a:t>第五级</a:t>
            </a:r>
            <a:endParaRPr lang="zh-CN" altLang="en-US" noProof="1"/>
          </a:p>
        </p:txBody>
      </p:sp>
      <p:sp>
        <p:nvSpPr>
          <p:cNvPr id="3" name="日期占位符 3"/>
          <p:cNvSpPr>
            <a:spLocks noGrp="1"/>
          </p:cNvSpPr>
          <p:nvPr>
            <p:ph type="dt" sz="half" idx="14"/>
            <p:custDataLst>
              <p:tags r:id="rId2"/>
            </p:custDataLst>
          </p:nvPr>
        </p:nvSpPr>
        <p:spPr/>
        <p:txBody>
          <a:bodyPr/>
          <a:lstStyle>
            <a:lvl1pPr>
              <a:defRPr/>
            </a:lvl1pPr>
          </a:lstStyle>
          <a:p>
            <a:fld id="{760FBDFE-C587-4B4C-A407-44438C67B59E}" type="datetimeFigureOut">
              <a:rPr lang="zh-CN" altLang="en-US"/>
              <a:t>2022/10/10/Mon</a:t>
            </a:fld>
            <a:endParaRPr lang="zh-CN" altLang="en-US"/>
          </a:p>
        </p:txBody>
      </p:sp>
      <p:sp>
        <p:nvSpPr>
          <p:cNvPr id="4" name="页脚占位符 4"/>
          <p:cNvSpPr>
            <a:spLocks noGrp="1"/>
          </p:cNvSpPr>
          <p:nvPr>
            <p:ph type="ftr" sz="quarter" idx="15"/>
            <p:custDataLst>
              <p:tags r:id="rId3"/>
            </p:custDataLst>
          </p:nvPr>
        </p:nvSpPr>
        <p:spPr/>
        <p:txBody>
          <a:bodyPr/>
          <a:lstStyle>
            <a:lvl1pPr>
              <a:defRPr/>
            </a:lvl1pPr>
          </a:lstStyle>
          <a:p>
            <a:endParaRPr lang="zh-CN" altLang="en-US"/>
          </a:p>
        </p:txBody>
      </p:sp>
      <p:sp>
        <p:nvSpPr>
          <p:cNvPr id="5" name="灯片编号占位符 5"/>
          <p:cNvSpPr>
            <a:spLocks noGrp="1"/>
          </p:cNvSpPr>
          <p:nvPr>
            <p:ph type="sldNum" sz="quarter" idx="16"/>
            <p:custDataLst>
              <p:tags r:id="rId4"/>
            </p:custDataLst>
          </p:nvPr>
        </p:nvSpPr>
        <p:spPr/>
        <p:txBody>
          <a:bodyPr/>
          <a:lstStyle>
            <a:lvl1pPr>
              <a:defRPr/>
            </a:lvl1pPr>
          </a:lstStyle>
          <a:p>
            <a:fld id="{533AF71B-F04C-4371-B519-F65995945D26}" type="slidenum">
              <a:rPr lang="zh-CN" altLang="en-US"/>
              <a:t>‹#›</a:t>
            </a:fld>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等腰三角形 2"/>
          <p:cNvSpPr/>
          <p:nvPr>
            <p:custDataLst>
              <p:tags r:id="rId1"/>
            </p:custDataLst>
          </p:nvPr>
        </p:nvSpPr>
        <p:spPr>
          <a:xfrm flipH="1">
            <a:off x="8391525" y="440372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5"/>
          <p:cNvSpPr/>
          <p:nvPr>
            <p:custDataLst>
              <p:tags r:id="rId2"/>
            </p:custDataLst>
          </p:nvPr>
        </p:nvSpPr>
        <p:spPr>
          <a:xfrm rot="20853312" flipH="1">
            <a:off x="2803922"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12"/>
          <p:cNvSpPr/>
          <p:nvPr>
            <p:custDataLst>
              <p:tags r:id="rId3"/>
            </p:custDataLst>
          </p:nvPr>
        </p:nvSpPr>
        <p:spPr>
          <a:xfrm flipH="1">
            <a:off x="0"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4"/>
            </p:custDataLst>
          </p:nvPr>
        </p:nvSpPr>
        <p:spPr>
          <a:xfrm rot="10800000" flipH="1">
            <a:off x="0"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5"/>
            </p:custDataLst>
          </p:nvPr>
        </p:nvSpPr>
        <p:spPr>
          <a:xfrm rot="10800000" flipH="1">
            <a:off x="2721059" y="647700"/>
            <a:ext cx="1127522"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7"/>
          <p:cNvSpPr/>
          <p:nvPr>
            <p:custDataLst>
              <p:tags r:id="rId6"/>
            </p:custDataLst>
          </p:nvPr>
        </p:nvSpPr>
        <p:spPr>
          <a:xfrm rot="10800000" flipH="1">
            <a:off x="2445977" y="0"/>
            <a:ext cx="1127522"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46"/>
          <p:cNvSpPr/>
          <p:nvPr>
            <p:custDataLst>
              <p:tags r:id="rId7"/>
            </p:custDataLst>
          </p:nvPr>
        </p:nvSpPr>
        <p:spPr>
          <a:xfrm rot="20853312" flipH="1">
            <a:off x="3661172"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8"/>
            </p:custDataLst>
          </p:nvPr>
        </p:nvSpPr>
        <p:spPr>
          <a:xfrm rot="10800000" flipH="1">
            <a:off x="721519"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2" name="标题 1"/>
          <p:cNvSpPr>
            <a:spLocks noGrp="1"/>
          </p:cNvSpPr>
          <p:nvPr>
            <p:ph type="title" hasCustomPrompt="1"/>
            <p:custDataLst>
              <p:tags r:id="rId9"/>
            </p:custDataLst>
          </p:nvPr>
        </p:nvSpPr>
        <p:spPr>
          <a:xfrm>
            <a:off x="4243140" y="2420938"/>
            <a:ext cx="4212089" cy="2016125"/>
          </a:xfrm>
        </p:spPr>
        <p:txBody>
          <a:bodyPr anchor="ctr">
            <a:normAutofit/>
          </a:bodyPr>
          <a:lstStyle>
            <a:lvl1pPr algn="ctr">
              <a:defRPr sz="6000" spc="600"/>
            </a:lvl1pPr>
          </a:lstStyle>
          <a:p>
            <a:r>
              <a:rPr lang="zh-CN" altLang="en-US" noProof="1"/>
              <a:t>编辑标题</a:t>
            </a:r>
          </a:p>
        </p:txBody>
      </p:sp>
      <p:sp>
        <p:nvSpPr>
          <p:cNvPr id="12" name="日期占位符 2"/>
          <p:cNvSpPr>
            <a:spLocks noGrp="1"/>
          </p:cNvSpPr>
          <p:nvPr>
            <p:ph type="dt" sz="half" idx="10"/>
            <p:custDataLst>
              <p:tags r:id="rId10"/>
            </p:custDataLst>
          </p:nvPr>
        </p:nvSpPr>
        <p:spPr/>
        <p:txBody>
          <a:bodyPr/>
          <a:lstStyle>
            <a:lvl1pPr>
              <a:defRPr/>
            </a:lvl1pPr>
          </a:lstStyle>
          <a:p>
            <a:fld id="{760FBDFE-C587-4B4C-A407-44438C67B59E}" type="datetimeFigureOut">
              <a:rPr lang="zh-CN" altLang="en-US"/>
              <a:t>2022/10/10/Mon</a:t>
            </a:fld>
            <a:endParaRPr lang="zh-CN" altLang="en-US"/>
          </a:p>
        </p:txBody>
      </p:sp>
      <p:sp>
        <p:nvSpPr>
          <p:cNvPr id="13" name="页脚占位符 3"/>
          <p:cNvSpPr>
            <a:spLocks noGrp="1"/>
          </p:cNvSpPr>
          <p:nvPr>
            <p:ph type="ftr" sz="quarter" idx="11"/>
            <p:custDataLst>
              <p:tags r:id="rId11"/>
            </p:custDataLst>
          </p:nvPr>
        </p:nvSpPr>
        <p:spPr/>
        <p:txBody>
          <a:bodyPr/>
          <a:lstStyle>
            <a:lvl1pPr>
              <a:defRPr/>
            </a:lvl1pPr>
          </a:lstStyle>
          <a:p>
            <a:endParaRPr lang="zh-CN" altLang="en-US"/>
          </a:p>
        </p:txBody>
      </p:sp>
      <p:sp>
        <p:nvSpPr>
          <p:cNvPr id="14" name="灯片编号占位符 4"/>
          <p:cNvSpPr>
            <a:spLocks noGrp="1"/>
          </p:cNvSpPr>
          <p:nvPr>
            <p:ph type="sldNum" sz="quarter" idx="12"/>
            <p:custDataLst>
              <p:tags r:id="rId12"/>
            </p:custDataLst>
          </p:nvPr>
        </p:nvSpPr>
        <p:spPr/>
        <p:txBody>
          <a:bodyPr/>
          <a:lstStyle>
            <a:lvl1pPr>
              <a:defRPr/>
            </a:lvl1pPr>
          </a:lstStyle>
          <a:p>
            <a:fld id="{26F48EE0-4ABF-491F-B0BA-FE21D3D573F9}" type="slidenum">
              <a:rPr lang="zh-CN" altLang="en-US"/>
              <a:t>‹#›</a:t>
            </a:fld>
            <a:endParaRPr lang="zh-CN" altLang="en-US"/>
          </a:p>
        </p:txBody>
      </p:sp>
      <p:pic>
        <p:nvPicPr>
          <p:cNvPr id="16" name="图片 15"/>
          <p:cNvPicPr>
            <a:picLocks noChangeAspect="1"/>
          </p:cNvPicPr>
          <p:nvPr>
            <p:custDataLst>
              <p:tags r:id="rId13"/>
            </p:custDataLst>
          </p:nvPr>
        </p:nvPicPr>
        <p:blipFill>
          <a:blip r:embed="rId15" cstate="email">
            <a:extLst>
              <a:ext uri="{BEBA8EAE-BF5A-486C-A8C5-ECC9F3942E4B}">
                <a14:imgProps xmlns:a14="http://schemas.microsoft.com/office/drawing/2010/main">
                  <a14:imgLayer r:embed="rId16">
                    <a14:imgEffect>
                      <a14:colorTemperature colorTemp="4700"/>
                    </a14:imgEffect>
                  </a14:imgLayer>
                </a14:imgProps>
              </a:ext>
            </a:extLst>
          </a:blip>
          <a:srcRect/>
          <a:stretch>
            <a:fillRect/>
          </a:stretch>
        </p:blipFill>
        <p:spPr>
          <a:xfrm rot="10800000" flipV="1">
            <a:off x="291439"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任意多边形 46"/>
          <p:cNvSpPr/>
          <p:nvPr>
            <p:custDataLst>
              <p:tags r:id="rId1"/>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2"/>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任意多边形 46"/>
          <p:cNvSpPr/>
          <p:nvPr>
            <p:custDataLst>
              <p:tags r:id="rId3"/>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任意多边形 46"/>
          <p:cNvSpPr/>
          <p:nvPr>
            <p:custDataLst>
              <p:tags r:id="rId4"/>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任意多边形: 形状 7"/>
          <p:cNvSpPr/>
          <p:nvPr>
            <p:custDataLst>
              <p:tags r:id="rId5"/>
            </p:custDataLst>
          </p:nvPr>
        </p:nvSpPr>
        <p:spPr>
          <a:xfrm>
            <a:off x="8230791" y="0"/>
            <a:ext cx="913209" cy="2540000"/>
          </a:xfrm>
          <a:custGeom>
            <a:avLst/>
            <a:gdLst>
              <a:gd name="connsiteX0" fmla="*/ 0 w 1218152"/>
              <a:gd name="connsiteY0" fmla="*/ 0 h 2539914"/>
              <a:gd name="connsiteX1" fmla="*/ 1218152 w 1218152"/>
              <a:gd name="connsiteY1" fmla="*/ 0 h 2539914"/>
              <a:gd name="connsiteX2" fmla="*/ 1218152 w 1218152"/>
              <a:gd name="connsiteY2" fmla="*/ 2539914 h 2539914"/>
            </a:gdLst>
            <a:ahLst/>
            <a:cxnLst>
              <a:cxn ang="0">
                <a:pos x="connsiteX0" y="connsiteY0"/>
              </a:cxn>
              <a:cxn ang="0">
                <a:pos x="connsiteX1" y="connsiteY1"/>
              </a:cxn>
              <a:cxn ang="0">
                <a:pos x="connsiteX2" y="connsiteY2"/>
              </a:cxn>
            </a:cxnLst>
            <a:rect l="l" t="t" r="r" b="b"/>
            <a:pathLst>
              <a:path w="1218152" h="2539914">
                <a:moveTo>
                  <a:pt x="0" y="0"/>
                </a:moveTo>
                <a:lnTo>
                  <a:pt x="1218152" y="0"/>
                </a:lnTo>
                <a:lnTo>
                  <a:pt x="1218152" y="25399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形状 8"/>
          <p:cNvSpPr/>
          <p:nvPr>
            <p:custDataLst>
              <p:tags r:id="rId6"/>
            </p:custDataLst>
          </p:nvPr>
        </p:nvSpPr>
        <p:spPr>
          <a:xfrm rot="10800000">
            <a:off x="8759429" y="0"/>
            <a:ext cx="384572" cy="1141413"/>
          </a:xfrm>
          <a:custGeom>
            <a:avLst/>
            <a:gdLst>
              <a:gd name="connsiteX0" fmla="*/ 512148 w 512148"/>
              <a:gd name="connsiteY0" fmla="*/ 1140923 h 1140923"/>
              <a:gd name="connsiteX1" fmla="*/ 0 w 512148"/>
              <a:gd name="connsiteY1" fmla="*/ 1140923 h 1140923"/>
              <a:gd name="connsiteX2" fmla="*/ 0 w 512148"/>
              <a:gd name="connsiteY2" fmla="*/ 0 h 1140923"/>
            </a:gdLst>
            <a:ahLst/>
            <a:cxnLst>
              <a:cxn ang="0">
                <a:pos x="connsiteX0" y="connsiteY0"/>
              </a:cxn>
              <a:cxn ang="0">
                <a:pos x="connsiteX1" y="connsiteY1"/>
              </a:cxn>
              <a:cxn ang="0">
                <a:pos x="connsiteX2" y="connsiteY2"/>
              </a:cxn>
            </a:cxnLst>
            <a:rect l="l" t="t" r="r" b="b"/>
            <a:pathLst>
              <a:path w="512148" h="1140923">
                <a:moveTo>
                  <a:pt x="512148" y="1140923"/>
                </a:moveTo>
                <a:lnTo>
                  <a:pt x="0" y="114092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7"/>
            </p:custDataLst>
          </p:nvPr>
        </p:nvSpPr>
        <p:spPr>
          <a:xfrm rot="10800000">
            <a:off x="8540354" y="863600"/>
            <a:ext cx="507206" cy="674688"/>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1" name="等腰三角形 6"/>
          <p:cNvSpPr/>
          <p:nvPr>
            <p:custDataLst>
              <p:tags r:id="rId8"/>
            </p:custDataLst>
          </p:nvPr>
        </p:nvSpPr>
        <p:spPr>
          <a:xfrm>
            <a:off x="0" y="5688013"/>
            <a:ext cx="360760" cy="1179512"/>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9"/>
            </p:custDataLst>
          </p:nvPr>
        </p:nvSpPr>
        <p:spPr>
          <a:xfrm>
            <a:off x="294085" y="5200650"/>
            <a:ext cx="507206" cy="16573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solidFill>
                <a:schemeClr val="tx1">
                  <a:lumMod val="85000"/>
                  <a:lumOff val="15000"/>
                </a:schemeClr>
              </a:solidFill>
            </a:endParaRPr>
          </a:p>
        </p:txBody>
      </p:sp>
      <p:sp>
        <p:nvSpPr>
          <p:cNvPr id="2" name="标题 1"/>
          <p:cNvSpPr>
            <a:spLocks noGrp="1"/>
          </p:cNvSpPr>
          <p:nvPr>
            <p:ph type="title"/>
            <p:custDataLst>
              <p:tags r:id="rId10"/>
            </p:custDataLst>
          </p:nvPr>
        </p:nvSpPr>
        <p:spPr>
          <a:xfrm>
            <a:off x="467916" y="406800"/>
            <a:ext cx="8208169" cy="863601"/>
          </a:xfrm>
        </p:spPr>
        <p:txBody>
          <a:bodyPr>
            <a:normAutofit/>
          </a:bodyPr>
          <a:lstStyle>
            <a:lvl1pPr>
              <a:defRPr sz="2100"/>
            </a:lvl1pPr>
          </a:lstStyle>
          <a:p>
            <a:r>
              <a:rPr lang="zh-CN" altLang="en-US" noProof="1"/>
              <a:t>单击此处编辑母版标题样式</a:t>
            </a:r>
          </a:p>
        </p:txBody>
      </p:sp>
      <p:sp>
        <p:nvSpPr>
          <p:cNvPr id="3" name="内容占位符 2"/>
          <p:cNvSpPr>
            <a:spLocks noGrp="1"/>
          </p:cNvSpPr>
          <p:nvPr>
            <p:ph idx="1"/>
            <p:custDataLst>
              <p:tags r:id="rId11"/>
            </p:custDataLst>
          </p:nvPr>
        </p:nvSpPr>
        <p:spPr>
          <a:xfrm>
            <a:off x="467916" y="1412875"/>
            <a:ext cx="8208168" cy="4895850"/>
          </a:xfrm>
        </p:spPr>
        <p:txBody>
          <a:bodyPr/>
          <a:lstStyle>
            <a:lvl1pPr>
              <a:defRPr/>
            </a:lvl1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3" name="日期占位符 3"/>
          <p:cNvSpPr>
            <a:spLocks noGrp="1"/>
          </p:cNvSpPr>
          <p:nvPr>
            <p:ph type="dt" sz="half" idx="10"/>
            <p:custDataLst>
              <p:tags r:id="rId12"/>
            </p:custDataLst>
          </p:nvPr>
        </p:nvSpPr>
        <p:spPr/>
        <p:txBody>
          <a:bodyPr/>
          <a:lstStyle>
            <a:lvl1pPr>
              <a:defRPr/>
            </a:lvl1pPr>
          </a:lstStyle>
          <a:p>
            <a:fld id="{760FBDFE-C587-4B4C-A407-44438C67B59E}" type="datetimeFigureOut">
              <a:rPr lang="zh-CN" altLang="en-US"/>
              <a:t>2022/10/10/Mon</a:t>
            </a:fld>
            <a:endParaRPr lang="zh-CN" altLang="en-US"/>
          </a:p>
        </p:txBody>
      </p:sp>
      <p:sp>
        <p:nvSpPr>
          <p:cNvPr id="14" name="页脚占位符 4"/>
          <p:cNvSpPr>
            <a:spLocks noGrp="1"/>
          </p:cNvSpPr>
          <p:nvPr>
            <p:ph type="ftr" sz="quarter" idx="11"/>
            <p:custDataLst>
              <p:tags r:id="rId13"/>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 </a:t>
            </a:r>
          </a:p>
        </p:txBody>
      </p:sp>
      <p:sp>
        <p:nvSpPr>
          <p:cNvPr id="15" name="灯片编号占位符 5"/>
          <p:cNvSpPr>
            <a:spLocks noGrp="1"/>
          </p:cNvSpPr>
          <p:nvPr>
            <p:ph type="sldNum" sz="quarter" idx="12"/>
            <p:custDataLst>
              <p:tags r:id="rId14"/>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6A84DE7-6562-4187-847A-F72E720E514C}" type="slidenum">
              <a:rPr kumimoji="0" lang="en-US" sz="1000" b="0" i="0" u="none" strike="noStrike" kern="1200" cap="none" spc="0" normalizeH="0" baseline="0" noProof="1" dirty="0">
                <a:ln>
                  <a:noFill/>
                </a:ln>
                <a:solidFill>
                  <a:schemeClr val="tx1"/>
                </a:solidFill>
                <a:effectLst/>
                <a:uLnTx/>
                <a:uFillTx/>
                <a:latin typeface="Helvetica" pitchFamily="-128" charset="0"/>
                <a:ea typeface="MS PGothic" panose="020B0600070205080204" pitchFamily="34" charset="-128"/>
                <a:cs typeface="+mn-ea"/>
              </a:rPr>
              <a:t>‹#›</a:t>
            </a:fld>
            <a:endParaRPr kumimoji="0" 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任意多边形 12"/>
          <p:cNvSpPr/>
          <p:nvPr>
            <p:custDataLst>
              <p:tags r:id="rId1"/>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等腰三角形 4"/>
          <p:cNvSpPr/>
          <p:nvPr>
            <p:custDataLst>
              <p:tags r:id="rId2"/>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3"/>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4"/>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24"/>
          <p:cNvSpPr/>
          <p:nvPr>
            <p:custDataLst>
              <p:tags r:id="rId5"/>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10" name="组合 14"/>
          <p:cNvGrpSpPr/>
          <p:nvPr>
            <p:custDataLst>
              <p:tags r:id="rId6"/>
            </p:custDataLst>
          </p:nvPr>
        </p:nvGrpSpPr>
        <p:grpSpPr bwMode="auto">
          <a:xfrm flipH="1">
            <a:off x="-234553" y="88900"/>
            <a:ext cx="2218135" cy="3230563"/>
            <a:chOff x="-313138" y="88946"/>
            <a:chExt cx="2958463" cy="3230885"/>
          </a:xfrm>
        </p:grpSpPr>
        <p:sp>
          <p:nvSpPr>
            <p:cNvPr id="11" name="任意多边形 45"/>
            <p:cNvSpPr/>
            <p:nvPr>
              <p:custDataLst>
                <p:tags r:id="rId13"/>
              </p:custDataLst>
            </p:nvPr>
          </p:nvSpPr>
          <p:spPr>
            <a:xfrm rot="746688">
              <a:off x="-313138" y="247712"/>
              <a:ext cx="2958463" cy="3072119"/>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任意多边形 46"/>
            <p:cNvSpPr/>
            <p:nvPr>
              <p:custDataLst>
                <p:tags r:id="rId14"/>
              </p:custDataLst>
            </p:nvPr>
          </p:nvSpPr>
          <p:spPr>
            <a:xfrm rot="746688">
              <a:off x="196613" y="88946"/>
              <a:ext cx="1305344" cy="1371737"/>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sp>
        <p:nvSpPr>
          <p:cNvPr id="2" name="标题 1"/>
          <p:cNvSpPr>
            <a:spLocks noGrp="1"/>
          </p:cNvSpPr>
          <p:nvPr>
            <p:ph type="title" hasCustomPrompt="1"/>
            <p:custDataLst>
              <p:tags r:id="rId7"/>
            </p:custDataLst>
          </p:nvPr>
        </p:nvSpPr>
        <p:spPr>
          <a:xfrm>
            <a:off x="1413212" y="3414578"/>
            <a:ext cx="3762851" cy="863174"/>
          </a:xfrm>
        </p:spPr>
        <p:txBody>
          <a:bodyPr anchor="b">
            <a:normAutofit/>
          </a:bodyPr>
          <a:lstStyle>
            <a:lvl1pPr>
              <a:defRPr sz="2700"/>
            </a:lvl1pPr>
          </a:lstStyle>
          <a:p>
            <a:r>
              <a:rPr lang="zh-CN" altLang="en-US" noProof="1"/>
              <a:t>单击此处编辑标题</a:t>
            </a:r>
          </a:p>
        </p:txBody>
      </p:sp>
      <p:sp>
        <p:nvSpPr>
          <p:cNvPr id="3" name="文本占位符 2"/>
          <p:cNvSpPr>
            <a:spLocks noGrp="1"/>
          </p:cNvSpPr>
          <p:nvPr>
            <p:ph type="body" idx="1"/>
            <p:custDataLst>
              <p:tags r:id="rId8"/>
            </p:custDataLst>
          </p:nvPr>
        </p:nvSpPr>
        <p:spPr>
          <a:xfrm>
            <a:off x="1413211" y="4332272"/>
            <a:ext cx="3762851" cy="1112226"/>
          </a:xfrm>
        </p:spPr>
        <p:txBody>
          <a:bodyPr>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13" name="日期占位符 3"/>
          <p:cNvSpPr>
            <a:spLocks noGrp="1"/>
          </p:cNvSpPr>
          <p:nvPr>
            <p:ph type="dt" sz="half" idx="10"/>
            <p:custDataLst>
              <p:tags r:id="rId9"/>
            </p:custDataLst>
          </p:nvPr>
        </p:nvSpPr>
        <p:spPr/>
        <p:txBody>
          <a:bodyPr/>
          <a:lstStyle>
            <a:lvl1pPr>
              <a:defRPr/>
            </a:lvl1pPr>
          </a:lstStyle>
          <a:p>
            <a:fld id="{760FBDFE-C587-4B4C-A407-44438C67B59E}" type="datetimeFigureOut">
              <a:rPr lang="zh-CN" altLang="en-US"/>
              <a:t>2022/10/10/Mon</a:t>
            </a:fld>
            <a:endParaRPr lang="zh-CN" altLang="en-US"/>
          </a:p>
        </p:txBody>
      </p:sp>
      <p:sp>
        <p:nvSpPr>
          <p:cNvPr id="14" name="页脚占位符 4"/>
          <p:cNvSpPr>
            <a:spLocks noGrp="1"/>
          </p:cNvSpPr>
          <p:nvPr>
            <p:ph type="ftr" sz="quarter" idx="11"/>
            <p:custDataLst>
              <p:tags r:id="rId10"/>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 </a:t>
            </a:r>
          </a:p>
        </p:txBody>
      </p:sp>
      <p:sp>
        <p:nvSpPr>
          <p:cNvPr id="15" name="灯片编号占位符 5"/>
          <p:cNvSpPr>
            <a:spLocks noGrp="1"/>
          </p:cNvSpPr>
          <p:nvPr>
            <p:ph type="sldNum" sz="quarter" idx="12"/>
            <p:custDataLst>
              <p:tags r:id="rId11"/>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36A0D35-584A-4B24-87A9-A28B49864313}" type="slidenum">
              <a:rPr kumimoji="0" lang="en-US" sz="1000" b="0" i="0" u="none" strike="noStrike" kern="1200" cap="none" spc="0" normalizeH="0" baseline="0" noProof="1" dirty="0">
                <a:ln>
                  <a:noFill/>
                </a:ln>
                <a:solidFill>
                  <a:schemeClr val="tx1"/>
                </a:solidFill>
                <a:effectLst/>
                <a:uLnTx/>
                <a:uFillTx/>
                <a:latin typeface="Helvetica" pitchFamily="-128" charset="0"/>
                <a:ea typeface="MS PGothic" panose="020B0600070205080204" pitchFamily="34" charset="-128"/>
                <a:cs typeface="+mn-ea"/>
              </a:rPr>
              <a:t>‹#›</a:t>
            </a:fld>
            <a:endParaRPr kumimoji="0" 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pic>
        <p:nvPicPr>
          <p:cNvPr id="17" name="图片 16"/>
          <p:cNvPicPr>
            <a:picLocks noChangeAspect="1"/>
          </p:cNvPicPr>
          <p:nvPr>
            <p:custDataLst>
              <p:tags r:id="rId12"/>
            </p:custDataLst>
          </p:nvPr>
        </p:nvPicPr>
        <p:blipFill>
          <a:blip r:embed="rId16" cstate="email">
            <a:extLst>
              <a:ext uri="{BEBA8EAE-BF5A-486C-A8C5-ECC9F3942E4B}">
                <a14:imgProps xmlns:a14="http://schemas.microsoft.com/office/drawing/2010/main">
                  <a14:imgLayer r:embed="rId17">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2"/>
            </p:custDataLst>
          </p:nvPr>
        </p:nvSpPr>
        <p:spPr>
          <a:xfrm>
            <a:off x="502448" y="952508"/>
            <a:ext cx="3962432"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p>
          <a:p>
            <a:pPr lvl="1"/>
            <a:r>
              <a:rPr lang="zh-CN" altLang="en-US" dirty="0">
                <a:sym typeface="+mn-ea"/>
              </a:rPr>
              <a:t>第二级</a:t>
            </a:r>
          </a:p>
          <a:p>
            <a:pPr lvl="2"/>
            <a:r>
              <a:rPr lang="zh-CN" altLang="en-US" dirty="0">
                <a:sym typeface="+mn-ea"/>
              </a:rPr>
              <a:t>第三级</a:t>
            </a:r>
          </a:p>
          <a:p>
            <a:pPr lvl="3"/>
            <a:r>
              <a:rPr lang="zh-CN" altLang="en-US" dirty="0">
                <a:sym typeface="+mn-ea"/>
              </a:rPr>
              <a:t>第四级</a:t>
            </a:r>
          </a:p>
          <a:p>
            <a:pPr lvl="4"/>
            <a:r>
              <a:rPr lang="zh-CN" altLang="en-US" dirty="0">
                <a:sym typeface="+mn-ea"/>
              </a:rPr>
              <a:t>第五级</a:t>
            </a:r>
            <a:endParaRPr noProof="1">
              <a:sym typeface="+mn-ea"/>
            </a:endParaRP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200">
                <a:latin typeface="微软雅黑" panose="020B0503020204020204" charset="-122"/>
                <a:ea typeface="微软雅黑" panose="020B0503020204020204" charset="-122"/>
              </a:defRPr>
            </a:lvl1pPr>
            <a:lvl2pPr>
              <a:defRPr sz="1200">
                <a:latin typeface="微软雅黑" panose="020B0503020204020204" charset="-122"/>
                <a:ea typeface="微软雅黑" panose="020B0503020204020204" charset="-122"/>
              </a:defRPr>
            </a:lvl2pPr>
            <a:lvl3pPr>
              <a:defRPr sz="1200">
                <a:latin typeface="微软雅黑" panose="020B0503020204020204" charset="-122"/>
                <a:ea typeface="微软雅黑" panose="020B0503020204020204" charset="-122"/>
              </a:defRPr>
            </a:lvl3pPr>
            <a:lvl4pPr>
              <a:defRPr sz="1200">
                <a:latin typeface="微软雅黑" panose="020B0503020204020204" charset="-122"/>
                <a:ea typeface="微软雅黑" panose="020B0503020204020204" charset="-122"/>
              </a:defRPr>
            </a:lvl4pPr>
            <a:lvl5pPr>
              <a:defRPr sz="1200">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p>
          <a:p>
            <a:pPr lvl="1"/>
            <a:r>
              <a:rPr lang="zh-CN" altLang="en-US" dirty="0">
                <a:sym typeface="+mn-ea"/>
              </a:rPr>
              <a:t>第二级</a:t>
            </a:r>
          </a:p>
          <a:p>
            <a:pPr lvl="2"/>
            <a:r>
              <a:rPr lang="zh-CN" altLang="en-US" dirty="0">
                <a:sym typeface="+mn-ea"/>
              </a:rPr>
              <a:t>第三级</a:t>
            </a:r>
          </a:p>
          <a:p>
            <a:pPr lvl="3"/>
            <a:r>
              <a:rPr lang="zh-CN" altLang="en-US" dirty="0">
                <a:sym typeface="+mn-ea"/>
              </a:rPr>
              <a:t>第四级</a:t>
            </a:r>
          </a:p>
          <a:p>
            <a:pPr lvl="4"/>
            <a:r>
              <a:rPr lang="zh-CN" altLang="en-US" dirty="0">
                <a:sym typeface="+mn-ea"/>
              </a:rPr>
              <a:t>第五级</a:t>
            </a:r>
            <a:endParaRPr lang="zh-CN" altLang="en-US" noProof="1"/>
          </a:p>
        </p:txBody>
      </p:sp>
      <p:sp>
        <p:nvSpPr>
          <p:cNvPr id="5"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a:t>2022/10/10/Mon</a:t>
            </a:fld>
            <a:endParaRPr lang="zh-CN" altLang="en-US"/>
          </a:p>
        </p:txBody>
      </p:sp>
      <p:sp>
        <p:nvSpPr>
          <p:cNvPr id="6" name="页脚占位符 4"/>
          <p:cNvSpPr>
            <a:spLocks noGrp="1"/>
          </p:cNvSpPr>
          <p:nvPr>
            <p:ph type="ftr" sz="quarter" idx="11"/>
            <p:custDataLst>
              <p:tags r:id="rId5"/>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 </a:t>
            </a:r>
          </a:p>
        </p:txBody>
      </p:sp>
      <p:sp>
        <p:nvSpPr>
          <p:cNvPr id="7" name="灯片编号占位符 5"/>
          <p:cNvSpPr>
            <a:spLocks noGrp="1"/>
          </p:cNvSpPr>
          <p:nvPr>
            <p:ph type="sldNum" sz="quarter" idx="12"/>
            <p:custDataLst>
              <p:tags r:id="rId6"/>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83BE423-CD1F-489E-947A-0C0E5D0501EC}" type="slidenum">
              <a:rPr kumimoji="0" lang="en-US" sz="1000" b="0" i="0" u="none" strike="noStrike" kern="1200" cap="none" spc="0" normalizeH="0" baseline="0" noProof="1" dirty="0">
                <a:ln>
                  <a:noFill/>
                </a:ln>
                <a:solidFill>
                  <a:schemeClr val="tx1"/>
                </a:solidFill>
                <a:effectLst/>
                <a:uLnTx/>
                <a:uFillTx/>
                <a:latin typeface="Helvetica" pitchFamily="-128" charset="0"/>
                <a:ea typeface="MS PGothic" panose="020B0600070205080204" pitchFamily="34" charset="-128"/>
                <a:cs typeface="+mn-ea"/>
              </a:rPr>
              <a:t>‹#›</a:t>
            </a:fld>
            <a:endParaRPr kumimoji="0" 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hasCustomPrompt="1"/>
            <p:custDataLst>
              <p:tags r:id="rId2"/>
            </p:custDataLst>
          </p:nvPr>
        </p:nvSpPr>
        <p:spPr>
          <a:xfrm>
            <a:off x="502448" y="952508"/>
            <a:ext cx="3962432" cy="381003"/>
          </a:xfrm>
        </p:spPr>
        <p:txBody>
          <a:bodyPr tIns="38100" rIns="76200" bIns="3810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p>
          <a:p>
            <a:pPr lvl="1"/>
            <a:r>
              <a:rPr lang="zh-CN" altLang="en-US" dirty="0">
                <a:sym typeface="+mn-ea"/>
              </a:rPr>
              <a:t>第二级</a:t>
            </a:r>
          </a:p>
          <a:p>
            <a:pPr lvl="2"/>
            <a:r>
              <a:rPr lang="zh-CN" altLang="en-US" dirty="0">
                <a:sym typeface="+mn-ea"/>
              </a:rPr>
              <a:t>第三级</a:t>
            </a:r>
          </a:p>
          <a:p>
            <a:pPr lvl="3"/>
            <a:r>
              <a:rPr lang="zh-CN" altLang="en-US" dirty="0">
                <a:sym typeface="+mn-ea"/>
              </a:rPr>
              <a:t>第四级</a:t>
            </a:r>
          </a:p>
          <a:p>
            <a:pPr lvl="4"/>
            <a:r>
              <a:rPr lang="zh-CN" altLang="en-US" dirty="0">
                <a:sym typeface="+mn-ea"/>
              </a:rPr>
              <a:t>第五级</a:t>
            </a:r>
            <a:endParaRPr noProof="1">
              <a:sym typeface="+mn-ea"/>
            </a:endParaRP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noProof="1">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p>
          <a:p>
            <a:pPr lvl="1"/>
            <a:r>
              <a:rPr lang="zh-CN" altLang="en-US" dirty="0">
                <a:sym typeface="+mn-ea"/>
              </a:rPr>
              <a:t>第二级</a:t>
            </a:r>
          </a:p>
          <a:p>
            <a:pPr lvl="2"/>
            <a:r>
              <a:rPr lang="zh-CN" altLang="en-US" dirty="0">
                <a:sym typeface="+mn-ea"/>
              </a:rPr>
              <a:t>第三级</a:t>
            </a:r>
          </a:p>
          <a:p>
            <a:pPr lvl="3"/>
            <a:r>
              <a:rPr lang="zh-CN" altLang="en-US" dirty="0">
                <a:sym typeface="+mn-ea"/>
              </a:rPr>
              <a:t>第四级</a:t>
            </a:r>
          </a:p>
          <a:p>
            <a:pPr lvl="4"/>
            <a:r>
              <a:rPr lang="zh-CN" altLang="en-US" dirty="0">
                <a:sym typeface="+mn-ea"/>
              </a:rPr>
              <a:t>第五级</a:t>
            </a:r>
            <a:endParaRPr noProof="1">
              <a:sym typeface="+mn-ea"/>
            </a:endParaRPr>
          </a:p>
        </p:txBody>
      </p:sp>
      <p:sp>
        <p:nvSpPr>
          <p:cNvPr id="7" name="日期占位符 3"/>
          <p:cNvSpPr>
            <a:spLocks noGrp="1"/>
          </p:cNvSpPr>
          <p:nvPr>
            <p:ph type="dt" sz="half" idx="10"/>
            <p:custDataLst>
              <p:tags r:id="rId6"/>
            </p:custDataLst>
          </p:nvPr>
        </p:nvSpPr>
        <p:spPr/>
        <p:txBody>
          <a:bodyPr/>
          <a:lstStyle>
            <a:lvl1pPr>
              <a:defRPr/>
            </a:lvl1pPr>
          </a:lstStyle>
          <a:p>
            <a:fld id="{760FBDFE-C587-4B4C-A407-44438C67B59E}" type="datetimeFigureOut">
              <a:rPr lang="zh-CN" altLang="en-US"/>
              <a:t>2022/10/10/Mon</a:t>
            </a:fld>
            <a:endParaRPr lang="zh-CN" altLang="en-US"/>
          </a:p>
        </p:txBody>
      </p:sp>
      <p:sp>
        <p:nvSpPr>
          <p:cNvPr id="8" name="页脚占位符 4"/>
          <p:cNvSpPr>
            <a:spLocks noGrp="1"/>
          </p:cNvSpPr>
          <p:nvPr>
            <p:ph type="ftr" sz="quarter" idx="11"/>
            <p:custDataLst>
              <p:tags r:id="rId7"/>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 </a:t>
            </a:r>
          </a:p>
        </p:txBody>
      </p:sp>
      <p:sp>
        <p:nvSpPr>
          <p:cNvPr id="9" name="灯片编号占位符 5"/>
          <p:cNvSpPr>
            <a:spLocks noGrp="1"/>
          </p:cNvSpPr>
          <p:nvPr>
            <p:ph type="sldNum" sz="quarter" idx="12"/>
            <p:custDataLst>
              <p:tags r:id="rId8"/>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8E875F4-6EC7-4381-8314-E96200E96FCC}" type="slidenum">
              <a:rPr kumimoji="0" lang="en-US" sz="1000" b="0" i="0" u="none" strike="noStrike" kern="1200" cap="none" spc="0" normalizeH="0" baseline="0" noProof="1" dirty="0">
                <a:ln>
                  <a:noFill/>
                </a:ln>
                <a:solidFill>
                  <a:schemeClr val="tx1"/>
                </a:solidFill>
                <a:effectLst/>
                <a:uLnTx/>
                <a:uFillTx/>
                <a:latin typeface="Helvetica" pitchFamily="-128" charset="0"/>
                <a:ea typeface="MS PGothic" panose="020B0600070205080204" pitchFamily="34" charset="-128"/>
                <a:cs typeface="+mn-ea"/>
              </a:rPr>
              <a:t>‹#›</a:t>
            </a:fld>
            <a:endParaRPr kumimoji="0" 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2"/>
            </p:custDataLst>
          </p:nvPr>
        </p:nvSpPr>
        <p:spPr/>
        <p:txBody>
          <a:bodyPr/>
          <a:lstStyle>
            <a:lvl1pPr>
              <a:defRPr/>
            </a:lvl1pPr>
          </a:lstStyle>
          <a:p>
            <a:fld id="{760FBDFE-C587-4B4C-A407-44438C67B59E}" type="datetimeFigureOut">
              <a:rPr lang="zh-CN" altLang="en-US"/>
              <a:t>2022/10/10/Mon</a:t>
            </a:fld>
            <a:endParaRPr lang="zh-CN" altLang="en-US"/>
          </a:p>
        </p:txBody>
      </p:sp>
      <p:sp>
        <p:nvSpPr>
          <p:cNvPr id="4" name="页脚占位符 4"/>
          <p:cNvSpPr>
            <a:spLocks noGrp="1"/>
          </p:cNvSpPr>
          <p:nvPr>
            <p:ph type="ftr" sz="quarter" idx="11"/>
            <p:custDataLst>
              <p:tags r:id="rId3"/>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 </a:t>
            </a:r>
          </a:p>
        </p:txBody>
      </p:sp>
      <p:sp>
        <p:nvSpPr>
          <p:cNvPr id="5" name="灯片编号占位符 5"/>
          <p:cNvSpPr>
            <a:spLocks noGrp="1"/>
          </p:cNvSpPr>
          <p:nvPr>
            <p:ph type="sldNum" sz="quarter" idx="12"/>
            <p:custDataLst>
              <p:tags r:id="rId4"/>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0F875F1-197D-40B5-AFBF-EAA107125E09}" type="slidenum">
              <a:rPr kumimoji="0" lang="en-US" sz="1000" b="0" i="0" u="none" strike="noStrike" kern="1200" cap="none" spc="0" normalizeH="0" baseline="0" noProof="1" dirty="0">
                <a:ln>
                  <a:noFill/>
                </a:ln>
                <a:solidFill>
                  <a:schemeClr val="tx1"/>
                </a:solidFill>
                <a:effectLst/>
                <a:uLnTx/>
                <a:uFillTx/>
                <a:latin typeface="Helvetica" pitchFamily="-128" charset="0"/>
                <a:ea typeface="MS PGothic" panose="020B0600070205080204" pitchFamily="34" charset="-128"/>
                <a:cs typeface="+mn-ea"/>
              </a:rPr>
              <a:t>‹#›</a:t>
            </a:fld>
            <a:endParaRPr kumimoji="0" 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任意多边形 46"/>
          <p:cNvSpPr/>
          <p:nvPr>
            <p:custDataLst>
              <p:tags r:id="rId1"/>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3" name="任意多边形 46"/>
          <p:cNvSpPr/>
          <p:nvPr>
            <p:custDataLst>
              <p:tags r:id="rId2"/>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6"/>
          <p:cNvSpPr/>
          <p:nvPr>
            <p:custDataLst>
              <p:tags r:id="rId3"/>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4"/>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日期占位符 1"/>
          <p:cNvSpPr>
            <a:spLocks noGrp="1"/>
          </p:cNvSpPr>
          <p:nvPr>
            <p:ph type="dt" sz="half" idx="10"/>
            <p:custDataLst>
              <p:tags r:id="rId5"/>
            </p:custDataLst>
          </p:nvPr>
        </p:nvSpPr>
        <p:spPr/>
        <p:txBody>
          <a:bodyPr/>
          <a:lstStyle>
            <a:lvl1pPr>
              <a:defRPr/>
            </a:lvl1pPr>
          </a:lstStyle>
          <a:p>
            <a:fld id="{760FBDFE-C587-4B4C-A407-44438C67B59E}" type="datetimeFigureOut">
              <a:rPr lang="zh-CN" altLang="en-US"/>
              <a:t>2022/10/10/Mon</a:t>
            </a:fld>
            <a:endParaRPr lang="zh-CN" altLang="en-US"/>
          </a:p>
        </p:txBody>
      </p:sp>
      <p:sp>
        <p:nvSpPr>
          <p:cNvPr id="7" name="页脚占位符 2"/>
          <p:cNvSpPr>
            <a:spLocks noGrp="1"/>
          </p:cNvSpPr>
          <p:nvPr>
            <p:ph type="ftr" sz="quarter" idx="11"/>
            <p:custDataLst>
              <p:tags r:id="rId6"/>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 </a:t>
            </a:r>
          </a:p>
        </p:txBody>
      </p:sp>
      <p:sp>
        <p:nvSpPr>
          <p:cNvPr id="8" name="灯片编号占位符 3"/>
          <p:cNvSpPr>
            <a:spLocks noGrp="1"/>
          </p:cNvSpPr>
          <p:nvPr>
            <p:ph type="sldNum" sz="quarter" idx="12"/>
            <p:custDataLst>
              <p:tags r:id="rId7"/>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D321B42-9729-4C1D-A6D7-8691574DD5D5}" type="slidenum">
              <a:rPr kumimoji="0" lang="en-US" sz="1000" b="0" i="0" u="none" strike="noStrike" kern="1200" cap="none" spc="0" normalizeH="0" baseline="0" noProof="1" dirty="0">
                <a:ln>
                  <a:noFill/>
                </a:ln>
                <a:solidFill>
                  <a:schemeClr val="tx1"/>
                </a:solidFill>
                <a:effectLst/>
                <a:uLnTx/>
                <a:uFillTx/>
                <a:latin typeface="Helvetica" pitchFamily="-128" charset="0"/>
                <a:ea typeface="MS PGothic" panose="020B0600070205080204" pitchFamily="34" charset="-128"/>
                <a:cs typeface="+mn-ea"/>
              </a:rPr>
              <a:t>‹#›</a:t>
            </a:fld>
            <a:endParaRPr kumimoji="0" 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2"/>
            </p:custDataLst>
          </p:nvPr>
        </p:nvSpPr>
        <p:spPr>
          <a:xfrm>
            <a:off x="502448" y="952508"/>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noProof="1">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lang="zh-CN" altLang="en-US" noProof="1"/>
              <a:t>单击此处</a:t>
            </a:r>
            <a:r>
              <a:rPr lang="zh-CN" altLang="en-US" dirty="0">
                <a:sym typeface="+mn-ea"/>
              </a:rPr>
              <a:t>编辑母版文本样式</a:t>
            </a:r>
          </a:p>
        </p:txBody>
      </p:sp>
      <p:sp>
        <p:nvSpPr>
          <p:cNvPr id="5"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a:t>2022/10/10/Mon</a:t>
            </a:fld>
            <a:endParaRPr lang="zh-CN" altLang="en-US"/>
          </a:p>
        </p:txBody>
      </p:sp>
      <p:sp>
        <p:nvSpPr>
          <p:cNvPr id="6"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6"/>
            </p:custDataLst>
          </p:nvPr>
        </p:nvSpPr>
        <p:spPr/>
        <p:txBody>
          <a:bodyPr/>
          <a:lstStyle>
            <a:lvl1pPr>
              <a:defRPr/>
            </a:lvl1pPr>
          </a:lstStyle>
          <a:p>
            <a:fld id="{78A57EDF-701D-441D-97E4-3F263CC8DB93}" type="slidenum">
              <a:rPr lang="zh-CN" altLang="en-US"/>
              <a:t>‹#›</a:t>
            </a:fld>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p>
          <a:p>
            <a:pPr lvl="1"/>
            <a:r>
              <a:rPr lang="zh-CN" altLang="en-US" dirty="0">
                <a:sym typeface="+mn-ea"/>
              </a:rPr>
              <a:t>第二级</a:t>
            </a:r>
          </a:p>
          <a:p>
            <a:pPr lvl="2"/>
            <a:r>
              <a:rPr lang="zh-CN" altLang="en-US" dirty="0">
                <a:sym typeface="+mn-ea"/>
              </a:rPr>
              <a:t>第三级</a:t>
            </a:r>
          </a:p>
          <a:p>
            <a:pPr lvl="3"/>
            <a:r>
              <a:rPr lang="zh-CN" altLang="en-US" dirty="0">
                <a:sym typeface="+mn-ea"/>
              </a:rPr>
              <a:t>第四级</a:t>
            </a:r>
          </a:p>
          <a:p>
            <a:pPr lvl="4"/>
            <a:r>
              <a:rPr lang="zh-CN" altLang="en-US" dirty="0">
                <a:sym typeface="+mn-ea"/>
              </a:rPr>
              <a:t>第五级</a:t>
            </a:r>
            <a:endParaRPr lang="zh-CN" altLang="en-US" noProof="1"/>
          </a:p>
        </p:txBody>
      </p:sp>
      <p:sp>
        <p:nvSpPr>
          <p:cNvPr id="4" name="日期占位符 3"/>
          <p:cNvSpPr>
            <a:spLocks noGrp="1"/>
          </p:cNvSpPr>
          <p:nvPr>
            <p:ph type="dt" sz="half" idx="10"/>
            <p:custDataLst>
              <p:tags r:id="rId3"/>
            </p:custDataLst>
          </p:nvPr>
        </p:nvSpPr>
        <p:spPr/>
        <p:txBody>
          <a:bodyPr/>
          <a:lstStyle>
            <a:lvl1pPr>
              <a:defRPr/>
            </a:lvl1pPr>
          </a:lstStyle>
          <a:p>
            <a:fld id="{760FBDFE-C587-4B4C-A407-44438C67B59E}" type="datetimeFigureOut">
              <a:rPr lang="zh-CN" altLang="en-US"/>
              <a:t>2022/10/10/Mon</a:t>
            </a:fld>
            <a:endParaRPr lang="zh-CN" altLang="en-US"/>
          </a:p>
        </p:txBody>
      </p:sp>
      <p:sp>
        <p:nvSpPr>
          <p:cNvPr id="5" name="页脚占位符 4"/>
          <p:cNvSpPr>
            <a:spLocks noGrp="1"/>
          </p:cNvSpPr>
          <p:nvPr>
            <p:ph type="ftr" sz="quarter" idx="11"/>
            <p:custDataLst>
              <p:tags r:id="rId4"/>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 </a:t>
            </a:r>
          </a:p>
        </p:txBody>
      </p:sp>
      <p:sp>
        <p:nvSpPr>
          <p:cNvPr id="6" name="灯片编号占位符 5"/>
          <p:cNvSpPr>
            <a:spLocks noGrp="1"/>
          </p:cNvSpPr>
          <p:nvPr>
            <p:ph type="sldNum" sz="quarter" idx="12"/>
            <p:custDataLst>
              <p:tags r:id="rId5"/>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55003B-D2FC-47C4-AA30-834897074257}" type="slidenum">
              <a:rPr kumimoji="0" lang="en-US" sz="1000" b="0" i="0" u="none" strike="noStrike" kern="1200" cap="none" spc="0" normalizeH="0" baseline="0" noProof="1" dirty="0">
                <a:ln>
                  <a:noFill/>
                </a:ln>
                <a:solidFill>
                  <a:schemeClr val="tx1"/>
                </a:solidFill>
                <a:effectLst/>
                <a:uLnTx/>
                <a:uFillTx/>
                <a:latin typeface="Helvetica" pitchFamily="-128" charset="0"/>
                <a:ea typeface="MS PGothic" panose="020B0600070205080204" pitchFamily="34" charset="-128"/>
                <a:cs typeface="+mn-ea"/>
              </a:rPr>
              <a:t>‹#›</a:t>
            </a:fld>
            <a:endParaRPr kumimoji="0" 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502444" y="442913"/>
            <a:ext cx="8139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4"/>
            </p:custDataLst>
          </p:nvPr>
        </p:nvSpPr>
        <p:spPr bwMode="auto">
          <a:xfrm>
            <a:off x="502444" y="952500"/>
            <a:ext cx="8139113"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659606" y="6350000"/>
            <a:ext cx="2025254" cy="315913"/>
          </a:xfrm>
          <a:prstGeom prst="rect">
            <a:avLst/>
          </a:prstGeom>
        </p:spPr>
        <p:txBody>
          <a:bodyPr vert="horz" lIns="91440" tIns="45720" rIns="91440" bIns="45720" rtlCol="0" anchor="ctr">
            <a:normAutofit/>
          </a:bodyPr>
          <a:lstStyle>
            <a:lvl1pPr algn="l">
              <a:defRPr sz="900" noProof="1" smtClean="0">
                <a:solidFill>
                  <a:schemeClr val="tx1">
                    <a:tint val="75000"/>
                  </a:schemeClr>
                </a:solidFill>
                <a:ea typeface="微软雅黑" panose="020B0503020204020204" charset="-122"/>
              </a:defRPr>
            </a:lvl1pPr>
          </a:lstStyle>
          <a:p>
            <a:fld id="{760FBDFE-C587-4B4C-A407-44438C67B59E}" type="datetimeFigureOut">
              <a:rPr lang="zh-CN" altLang="en-US"/>
              <a:t>2022/10/10/Mon</a:t>
            </a:fld>
            <a:endParaRPr lang="zh-CN" altLang="en-US">
              <a:ea typeface="微软雅黑" panose="020B0503020204020204" charset="-122"/>
            </a:endParaRPr>
          </a:p>
        </p:txBody>
      </p:sp>
      <p:sp>
        <p:nvSpPr>
          <p:cNvPr id="5" name="页脚占位符 4"/>
          <p:cNvSpPr>
            <a:spLocks noGrp="1"/>
          </p:cNvSpPr>
          <p:nvPr>
            <p:ph type="ftr" sz="quarter" idx="3"/>
            <p:custDataLst>
              <p:tags r:id="rId16"/>
            </p:custDataLst>
          </p:nvPr>
        </p:nvSpPr>
        <p:spPr>
          <a:xfrm>
            <a:off x="3087291" y="6350000"/>
            <a:ext cx="2969419" cy="315913"/>
          </a:xfrm>
          <a:prstGeom prst="rect">
            <a:avLst/>
          </a:prstGeom>
        </p:spPr>
        <p:txBody>
          <a:bodyPr vert="horz" lIns="91440" tIns="45720" rIns="91440" bIns="45720" rtlCol="0" anchor="ctr">
            <a:normAutofit/>
          </a:bodyPr>
          <a:lstStyle>
            <a:lvl1pPr algn="ctr">
              <a:defRPr sz="900" noProof="1" dirty="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 </a:t>
            </a:r>
          </a:p>
        </p:txBody>
      </p:sp>
      <p:sp>
        <p:nvSpPr>
          <p:cNvPr id="6" name="灯片编号占位符 5"/>
          <p:cNvSpPr>
            <a:spLocks noGrp="1"/>
          </p:cNvSpPr>
          <p:nvPr>
            <p:ph type="sldNum" sz="quarter" idx="4"/>
            <p:custDataLst>
              <p:tags r:id="rId17"/>
            </p:custDataLst>
          </p:nvPr>
        </p:nvSpPr>
        <p:spPr>
          <a:xfrm>
            <a:off x="6457950" y="6350000"/>
            <a:ext cx="2025254" cy="315913"/>
          </a:xfrm>
          <a:prstGeom prst="rect">
            <a:avLst/>
          </a:prstGeom>
        </p:spPr>
        <p:txBody>
          <a:bodyPr vert="horz" lIns="91440" tIns="45720" rIns="91440" bIns="45720" rtlCol="0" anchor="ctr">
            <a:normAutofit/>
          </a:bodyPr>
          <a:lstStyle>
            <a:lvl1pPr algn="r">
              <a:defRPr sz="900" noProof="1" smtClean="0">
                <a:solidFill>
                  <a:schemeClr val="tx1">
                    <a:tint val="75000"/>
                  </a:schemeClr>
                </a:solidFill>
                <a:ea typeface="微软雅黑" panose="020B050302020402020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B83CF72-5800-4152-BFC5-32C0FBC3CF81}" type="slidenum">
              <a:rPr kumimoji="0" lang="en-US" sz="1000" b="0" i="0" u="none" strike="noStrike" kern="1200" cap="none" spc="0" normalizeH="0" baseline="0" noProof="1" dirty="0">
                <a:ln>
                  <a:noFill/>
                </a:ln>
                <a:solidFill>
                  <a:schemeClr val="tx1"/>
                </a:solidFill>
                <a:effectLst/>
                <a:uLnTx/>
                <a:uFillTx/>
                <a:latin typeface="Helvetica" pitchFamily="-128" charset="0"/>
                <a:ea typeface="MS PGothic" panose="020B0600070205080204" pitchFamily="34" charset="-128"/>
                <a:cs typeface="+mn-ea"/>
              </a:rPr>
              <a:t>‹#›</a:t>
            </a:fld>
            <a:endParaRPr kumimoji="0" 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18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charset="-122"/>
          <a:ea typeface="微软雅黑" panose="020B0503020204020204" charset="-122"/>
          <a:cs typeface="+mn-cs"/>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p:cNvSpPr>
          <p:nvPr>
            <p:ph type="ctrTitle"/>
          </p:nvPr>
        </p:nvSpPr>
        <p:spPr/>
        <p:txBody>
          <a:bodyPr vert="horz" wrap="square" lIns="91440" tIns="45720" rIns="91440" bIns="45720" anchor="b"/>
          <a:lstStyle/>
          <a:p>
            <a:pPr algn="ctr" eaLnBrk="1" hangingPunct="1"/>
            <a:r>
              <a:rPr lang="zh-CN" altLang="en-US" dirty="0">
                <a:ea typeface="宋体" panose="02010600030101010101" pitchFamily="2" charset="-122"/>
              </a:rPr>
              <a:t>第</a:t>
            </a:r>
            <a:r>
              <a:rPr lang="en-US" altLang="zh-CN" dirty="0">
                <a:ea typeface="宋体" panose="02010600030101010101" pitchFamily="2" charset="-122"/>
              </a:rPr>
              <a:t>36</a:t>
            </a:r>
            <a:r>
              <a:rPr lang="zh-CN" altLang="en-US" dirty="0">
                <a:ea typeface="宋体" panose="02010600030101010101" pitchFamily="2" charset="-122"/>
              </a:rPr>
              <a:t>章</a:t>
            </a:r>
          </a:p>
        </p:txBody>
      </p:sp>
      <p:sp>
        <p:nvSpPr>
          <p:cNvPr id="14341" name="Rectangle 3"/>
          <p:cNvSpPr>
            <a:spLocks noGrp="1"/>
          </p:cNvSpPr>
          <p:nvPr>
            <p:ph type="subTitle" idx="1"/>
          </p:nvPr>
        </p:nvSpPr>
        <p:spPr>
          <a:xfrm>
            <a:off x="899160" y="3313163"/>
            <a:ext cx="4587216" cy="1379855"/>
          </a:xfrm>
        </p:spPr>
        <p:txBody>
          <a:bodyPr vert="horz" wrap="square" lIns="91440" tIns="45720" rIns="91440" bIns="45720" anchor="t"/>
          <a:lstStyle/>
          <a:p>
            <a:pPr eaLnBrk="1" hangingPunct="1"/>
            <a:r>
              <a:rPr lang="zh-CN" altLang="en-US" b="1" dirty="0">
                <a:solidFill>
                  <a:schemeClr val="folHlink"/>
                </a:solidFill>
                <a:ea typeface="宋体" panose="02010600030101010101" pitchFamily="2" charset="-122"/>
              </a:rPr>
              <a:t>维护与再工程</a:t>
            </a:r>
          </a:p>
        </p:txBody>
      </p:sp>
      <p:sp>
        <p:nvSpPr>
          <p:cNvPr id="4097" name="Slide Number Placeholder 3"/>
          <p:cNvSpPr txBox="1">
            <a:spLocks noGrp="1" noChangeArrowheads="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43DC33E-6BB0-4D0E-A8CF-062A9BD84535}" type="slidenum">
              <a:rPr kumimoji="0" lang="en-US" altLang="en-US" sz="1000" b="0" i="0" u="none" strike="noStrike" kern="1200" cap="none" spc="0" normalizeH="0" baseline="0" noProof="1" dirty="0" smtClean="0">
                <a:ln>
                  <a:noFill/>
                </a:ln>
                <a:solidFill>
                  <a:schemeClr val="tx1"/>
                </a:solidFill>
                <a:effectLst/>
                <a:uLnTx/>
                <a:uFillTx/>
                <a:latin typeface="Helvetica" pitchFamily="-128" charset="0"/>
                <a:ea typeface="MS PGothic" panose="020B0600070205080204" pitchFamily="34" charset="-128"/>
                <a:cs typeface="+mn-ea"/>
              </a:rPr>
              <a:t>1</a:t>
            </a:fld>
            <a:endParaRPr kumimoji="0" lang="en-US" alt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F4D9A5A-8B0A-4C63-AA64-8A87EA46BE0B}" type="slidenum">
              <a:rPr kumimoji="0" lang="en-US" altLang="en-US" sz="1000" b="0" i="0" u="none" strike="noStrike" kern="1200" cap="none" spc="0" normalizeH="0" baseline="0" noProof="1" dirty="0" smtClean="0">
                <a:ln>
                  <a:noFill/>
                </a:ln>
                <a:solidFill>
                  <a:schemeClr val="tx1"/>
                </a:solidFill>
                <a:effectLst/>
                <a:uLnTx/>
                <a:uFillTx/>
                <a:latin typeface="Helvetica" pitchFamily="-128" charset="0"/>
                <a:ea typeface="MS PGothic" panose="020B0600070205080204" pitchFamily="34" charset="-128"/>
                <a:cs typeface="+mn-ea"/>
              </a:rPr>
              <a:t>10</a:t>
            </a:fld>
            <a:endParaRPr kumimoji="0" lang="en-US" alt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
        <p:nvSpPr>
          <p:cNvPr id="32772" name="Rectangle 2"/>
          <p:cNvSpPr>
            <a:spLocks noGrp="1"/>
          </p:cNvSpPr>
          <p:nvPr>
            <p:ph type="title"/>
          </p:nvPr>
        </p:nvSpPr>
        <p:spPr/>
        <p:txBody>
          <a:bodyPr vert="horz" wrap="none" lIns="63500" tIns="25400" rIns="63500" bIns="25400" anchor="t">
            <a:spAutoFit/>
          </a:bodyPr>
          <a:lstStyle/>
          <a:p>
            <a:pPr eaLnBrk="1" hangingPunct="1"/>
            <a:r>
              <a:rPr lang="zh-CN" altLang="en-US" dirty="0">
                <a:ea typeface="宋体" panose="02010600030101010101" pitchFamily="2" charset="-122"/>
              </a:rPr>
              <a:t>库存目录分析</a:t>
            </a:r>
          </a:p>
        </p:txBody>
      </p:sp>
      <p:sp>
        <p:nvSpPr>
          <p:cNvPr id="32773" name="Rectangle 3"/>
          <p:cNvSpPr>
            <a:spLocks noGrp="1"/>
          </p:cNvSpPr>
          <p:nvPr>
            <p:ph idx="1"/>
          </p:nvPr>
        </p:nvSpPr>
        <p:spPr/>
        <p:txBody>
          <a:bodyPr vert="horz" wrap="square" lIns="90487" tIns="44450" rIns="90487" bIns="44450" anchor="t"/>
          <a:lstStyle/>
          <a:p>
            <a:pPr marL="285750" indent="-285750" eaLnBrk="1" hangingPunct="1">
              <a:lnSpc>
                <a:spcPct val="80000"/>
              </a:lnSpc>
            </a:pPr>
            <a:r>
              <a:rPr lang="zh-CN" altLang="en-US" dirty="0">
                <a:ea typeface="宋体" panose="02010600030101010101" pitchFamily="2" charset="-122"/>
              </a:rPr>
              <a:t>建立一个包含所有应用程序的表格</a:t>
            </a:r>
          </a:p>
          <a:p>
            <a:pPr marL="285750" indent="-285750" eaLnBrk="1" hangingPunct="1">
              <a:lnSpc>
                <a:spcPct val="80000"/>
              </a:lnSpc>
            </a:pPr>
            <a:r>
              <a:rPr lang="en-US" altLang="zh-CN" dirty="0">
                <a:ea typeface="宋体" panose="02010600030101010101" pitchFamily="2" charset="-122"/>
              </a:rPr>
              <a:t>建立一个标准的列表,例如</a:t>
            </a:r>
          </a:p>
          <a:p>
            <a:pPr marL="685800" lvl="1" indent="-228600" eaLnBrk="1" hangingPunct="1">
              <a:lnSpc>
                <a:spcPct val="75000"/>
              </a:lnSpc>
            </a:pPr>
            <a:r>
              <a:rPr lang="zh-CN" altLang="en-US" dirty="0">
                <a:ea typeface="宋体" panose="02010600030101010101" pitchFamily="2" charset="-122"/>
              </a:rPr>
              <a:t>应用程序的名字</a:t>
            </a:r>
          </a:p>
          <a:p>
            <a:pPr marL="685800" lvl="1" indent="-228600" eaLnBrk="1" hangingPunct="1">
              <a:lnSpc>
                <a:spcPct val="75000"/>
              </a:lnSpc>
            </a:pPr>
            <a:r>
              <a:rPr lang="zh-CN" altLang="en-US" dirty="0">
                <a:ea typeface="宋体" panose="02010600030101010101" pitchFamily="2" charset="-122"/>
              </a:rPr>
              <a:t>最初创建在哪一年</a:t>
            </a:r>
          </a:p>
          <a:p>
            <a:pPr marL="685800" lvl="1" indent="-228600" eaLnBrk="1" hangingPunct="1">
              <a:lnSpc>
                <a:spcPct val="75000"/>
              </a:lnSpc>
            </a:pPr>
            <a:r>
              <a:rPr lang="zh-CN" altLang="en-US" dirty="0">
                <a:ea typeface="宋体" panose="02010600030101010101" pitchFamily="2" charset="-122"/>
              </a:rPr>
              <a:t>对它所做的实质性变化的数量</a:t>
            </a:r>
          </a:p>
          <a:p>
            <a:pPr marL="685800" lvl="1" indent="-228600" eaLnBrk="1" hangingPunct="1">
              <a:lnSpc>
                <a:spcPct val="75000"/>
              </a:lnSpc>
            </a:pPr>
            <a:r>
              <a:rPr lang="zh-CN" altLang="en-US" dirty="0">
                <a:ea typeface="宋体" panose="02010600030101010101" pitchFamily="2" charset="-122"/>
              </a:rPr>
              <a:t>实现这些改变所做的全部的努力</a:t>
            </a:r>
          </a:p>
          <a:p>
            <a:pPr marL="685800" lvl="1" indent="-228600" eaLnBrk="1" hangingPunct="1">
              <a:lnSpc>
                <a:spcPct val="75000"/>
              </a:lnSpc>
            </a:pPr>
            <a:r>
              <a:rPr lang="zh-CN" altLang="en-US" dirty="0">
                <a:ea typeface="宋体" panose="02010600030101010101" pitchFamily="2" charset="-122"/>
              </a:rPr>
              <a:t>最后一个实质性变化的日期</a:t>
            </a:r>
          </a:p>
          <a:p>
            <a:pPr marL="685800" lvl="1" indent="-228600" eaLnBrk="1" hangingPunct="1">
              <a:lnSpc>
                <a:spcPct val="75000"/>
              </a:lnSpc>
            </a:pPr>
            <a:r>
              <a:rPr lang="zh-CN" altLang="en-US" dirty="0">
                <a:ea typeface="宋体" panose="02010600030101010101" pitchFamily="2" charset="-122"/>
              </a:rPr>
              <a:t>实现最后的变化所做的努力</a:t>
            </a:r>
          </a:p>
          <a:p>
            <a:pPr marL="685800" lvl="1" indent="-228600" eaLnBrk="1" hangingPunct="1">
              <a:lnSpc>
                <a:spcPct val="75000"/>
              </a:lnSpc>
            </a:pPr>
            <a:r>
              <a:rPr lang="zh-CN" altLang="en-US" dirty="0">
                <a:ea typeface="宋体" panose="02010600030101010101" pitchFamily="2" charset="-122"/>
              </a:rPr>
              <a:t>它所存在的系统</a:t>
            </a:r>
          </a:p>
          <a:p>
            <a:pPr marL="685800" lvl="1" indent="-228600" eaLnBrk="1" hangingPunct="1">
              <a:lnSpc>
                <a:spcPct val="75000"/>
              </a:lnSpc>
            </a:pPr>
            <a:r>
              <a:rPr lang="zh-CN" altLang="en-US" dirty="0">
                <a:ea typeface="宋体" panose="02010600030101010101" pitchFamily="2" charset="-122"/>
              </a:rPr>
              <a:t>应用程序接口</a:t>
            </a:r>
            <a:r>
              <a:rPr lang="en-US" altLang="zh-CN" dirty="0">
                <a:ea typeface="宋体" panose="02010600030101010101" pitchFamily="2" charset="-122"/>
              </a:rPr>
              <a:t>...</a:t>
            </a:r>
          </a:p>
          <a:p>
            <a:pPr marL="285750" indent="-285750" eaLnBrk="1" hangingPunct="1">
              <a:lnSpc>
                <a:spcPct val="80000"/>
              </a:lnSpc>
            </a:pPr>
            <a:r>
              <a:rPr lang="zh-CN" altLang="en-US" dirty="0">
                <a:ea typeface="宋体" panose="02010600030101010101" pitchFamily="2" charset="-122"/>
              </a:rPr>
              <a:t>为再工程分析和优化选择候选人</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AC6B9A-72EA-414D-8B4E-7F8D4D698902}" type="slidenum">
              <a:rPr kumimoji="0" lang="en-US" altLang="en-US" sz="1000" b="0" i="0" u="none" strike="noStrike" kern="1200" cap="none" spc="0" normalizeH="0" baseline="0" noProof="1" dirty="0" smtClean="0">
                <a:ln>
                  <a:noFill/>
                </a:ln>
                <a:solidFill>
                  <a:schemeClr val="tx1"/>
                </a:solidFill>
                <a:effectLst/>
                <a:uLnTx/>
                <a:uFillTx/>
                <a:latin typeface="Helvetica" pitchFamily="-128" charset="0"/>
                <a:ea typeface="MS PGothic" panose="020B0600070205080204" pitchFamily="34" charset="-128"/>
                <a:cs typeface="+mn-ea"/>
              </a:rPr>
              <a:t>11</a:t>
            </a:fld>
            <a:endParaRPr kumimoji="0" lang="en-US" alt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
        <p:nvSpPr>
          <p:cNvPr id="34820"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文档重构</a:t>
            </a:r>
          </a:p>
        </p:txBody>
      </p:sp>
      <p:sp>
        <p:nvSpPr>
          <p:cNvPr id="34821" name="Rectangle 3"/>
          <p:cNvSpPr>
            <a:spLocks noGrp="1"/>
          </p:cNvSpPr>
          <p:nvPr>
            <p:ph idx="1"/>
          </p:nvPr>
        </p:nvSpPr>
        <p:spPr/>
        <p:txBody>
          <a:bodyPr vert="horz" wrap="square" lIns="91440" tIns="45720" rIns="91440" bIns="45720" anchor="t"/>
          <a:lstStyle/>
          <a:p>
            <a:pPr eaLnBrk="1" hangingPunct="1">
              <a:spcBef>
                <a:spcPts val="600"/>
              </a:spcBef>
            </a:pPr>
            <a:r>
              <a:rPr lang="en-US" altLang="zh-CN" dirty="0">
                <a:latin typeface="Times" pitchFamily="-128" charset="0"/>
                <a:ea typeface="宋体" panose="02010600030101010101" pitchFamily="2" charset="-122"/>
              </a:rPr>
              <a:t>拙劣的文档是很多遗留系统的特点。 </a:t>
            </a:r>
          </a:p>
          <a:p>
            <a:pPr eaLnBrk="1" hangingPunct="1">
              <a:spcBef>
                <a:spcPts val="600"/>
              </a:spcBef>
            </a:pPr>
            <a:r>
              <a:rPr lang="en-US" altLang="zh-CN" dirty="0">
                <a:latin typeface="Times" pitchFamily="-128" charset="0"/>
                <a:ea typeface="宋体" panose="02010600030101010101" pitchFamily="2" charset="-122"/>
              </a:rPr>
              <a:t>但是，对此能做些什么呢？如何进行选择？</a:t>
            </a:r>
          </a:p>
          <a:p>
            <a:pPr eaLnBrk="1" hangingPunct="1">
              <a:spcBef>
                <a:spcPts val="600"/>
              </a:spcBef>
            </a:pPr>
            <a:r>
              <a:rPr lang="zh-CN" altLang="en-US" dirty="0">
                <a:latin typeface="Times" pitchFamily="-128" charset="0"/>
                <a:ea typeface="宋体" panose="02010600030101010101" pitchFamily="2" charset="-122"/>
              </a:rPr>
              <a:t>选项</a:t>
            </a:r>
            <a:r>
              <a:rPr lang="en-US" altLang="zh-CN" dirty="0">
                <a:latin typeface="Times" pitchFamily="-128" charset="0"/>
                <a:ea typeface="宋体" panose="02010600030101010101" pitchFamily="2" charset="-122"/>
              </a:rPr>
              <a:t> …</a:t>
            </a:r>
          </a:p>
          <a:p>
            <a:pPr lvl="1" eaLnBrk="1" hangingPunct="1">
              <a:spcBef>
                <a:spcPts val="600"/>
              </a:spcBef>
            </a:pPr>
            <a:r>
              <a:rPr lang="en-US" altLang="zh-CN" i="1" dirty="0">
                <a:solidFill>
                  <a:schemeClr val="folHlink"/>
                </a:solidFill>
                <a:latin typeface="Times" pitchFamily="-128" charset="0"/>
                <a:ea typeface="宋体" panose="02010600030101010101" pitchFamily="2" charset="-122"/>
              </a:rPr>
              <a:t>建立文档是非常耗费时间的</a:t>
            </a:r>
            <a:r>
              <a:rPr lang="zh-CN" altLang="en-US" i="1" dirty="0">
                <a:solidFill>
                  <a:schemeClr val="folHlink"/>
                </a:solidFill>
                <a:latin typeface="Times" pitchFamily="-128" charset="0"/>
                <a:ea typeface="宋体" panose="02010600030101010101" pitchFamily="2" charset="-122"/>
              </a:rPr>
              <a:t>，</a:t>
            </a:r>
            <a:r>
              <a:rPr lang="en-US" altLang="zh-CN" dirty="0">
                <a:latin typeface="Times" pitchFamily="-128" charset="0"/>
                <a:ea typeface="宋体" panose="02010600030101010101" pitchFamily="2" charset="-122"/>
              </a:rPr>
              <a:t> 如果系统正常运作，可以选择保持现状</a:t>
            </a:r>
            <a:r>
              <a:rPr lang="zh-CN" altLang="en-US" dirty="0">
                <a:latin typeface="Times" pitchFamily="-128" charset="0"/>
                <a:ea typeface="宋体" panose="02010600030101010101" pitchFamily="2" charset="-122"/>
              </a:rPr>
              <a:t>。</a:t>
            </a:r>
            <a:r>
              <a:rPr lang="en-US" altLang="zh-CN" dirty="0">
                <a:latin typeface="Times" pitchFamily="-128" charset="0"/>
                <a:ea typeface="宋体" panose="02010600030101010101" pitchFamily="2" charset="-122"/>
              </a:rPr>
              <a:t>在某些情况下,这是正确的方法。</a:t>
            </a:r>
          </a:p>
          <a:p>
            <a:pPr lvl="1" eaLnBrk="1" hangingPunct="1">
              <a:spcBef>
                <a:spcPts val="600"/>
              </a:spcBef>
            </a:pPr>
            <a:r>
              <a:rPr lang="en-US" altLang="zh-CN" i="1" dirty="0">
                <a:solidFill>
                  <a:schemeClr val="folHlink"/>
                </a:solidFill>
                <a:latin typeface="Times" pitchFamily="-128" charset="0"/>
                <a:ea typeface="宋体" panose="02010600030101010101" pitchFamily="2" charset="-122"/>
              </a:rPr>
              <a:t>文档必须更新,但是</a:t>
            </a:r>
            <a:r>
              <a:rPr lang="zh-CN" altLang="en-US" i="1" dirty="0">
                <a:solidFill>
                  <a:schemeClr val="folHlink"/>
                </a:solidFill>
                <a:latin typeface="Times" pitchFamily="-128" charset="0"/>
                <a:ea typeface="宋体" panose="02010600030101010101" pitchFamily="2" charset="-122"/>
              </a:rPr>
              <a:t>资源有限</a:t>
            </a:r>
            <a:r>
              <a:rPr lang="en-US" altLang="zh-CN" i="1" dirty="0">
                <a:solidFill>
                  <a:schemeClr val="folHlink"/>
                </a:solidFill>
                <a:latin typeface="Times" pitchFamily="-128" charset="0"/>
                <a:ea typeface="宋体" panose="02010600030101010101" pitchFamily="2" charset="-122"/>
              </a:rPr>
              <a:t>。</a:t>
            </a:r>
            <a:r>
              <a:rPr lang="zh-CN" altLang="en-US" dirty="0">
                <a:latin typeface="Times" pitchFamily="-128" charset="0"/>
                <a:ea typeface="宋体" panose="02010600030101010101" pitchFamily="2" charset="-122"/>
              </a:rPr>
              <a:t>可以采用</a:t>
            </a:r>
            <a:r>
              <a:rPr lang="en-US" altLang="zh-CN" dirty="0">
                <a:latin typeface="Times" pitchFamily="-128" charset="0"/>
                <a:ea typeface="宋体" panose="02010600030101010101" pitchFamily="2" charset="-122"/>
              </a:rPr>
              <a:t>“</a:t>
            </a:r>
            <a:r>
              <a:rPr lang="zh-CN" altLang="en-US" dirty="0">
                <a:latin typeface="Times" pitchFamily="-128" charset="0"/>
                <a:ea typeface="宋体" panose="02010600030101010101" pitchFamily="2" charset="-122"/>
              </a:rPr>
              <a:t>使用时再建立文档</a:t>
            </a:r>
            <a:r>
              <a:rPr lang="en-US" altLang="zh-CN" dirty="0">
                <a:latin typeface="Times" pitchFamily="-128" charset="0"/>
                <a:ea typeface="宋体" panose="02010600030101010101" pitchFamily="2" charset="-122"/>
              </a:rPr>
              <a:t>”的方法。</a:t>
            </a:r>
            <a:r>
              <a:rPr lang="zh-CN" altLang="en-US" dirty="0">
                <a:latin typeface="Times" pitchFamily="-128" charset="0"/>
                <a:ea typeface="宋体" panose="02010600030101010101" pitchFamily="2" charset="-122"/>
              </a:rPr>
              <a:t>不需要重构应用系统的全部文档。</a:t>
            </a:r>
          </a:p>
          <a:p>
            <a:pPr lvl="1" eaLnBrk="1" hangingPunct="1">
              <a:spcBef>
                <a:spcPts val="600"/>
              </a:spcBef>
            </a:pPr>
            <a:r>
              <a:rPr lang="en-US" altLang="zh-CN" i="1" dirty="0">
                <a:solidFill>
                  <a:schemeClr val="folHlink"/>
                </a:solidFill>
                <a:latin typeface="Times" pitchFamily="-128" charset="0"/>
                <a:ea typeface="宋体" panose="02010600030101010101" pitchFamily="2" charset="-122"/>
              </a:rPr>
              <a:t>系统是业务关键的，而且必须完全地重构文档。 </a:t>
            </a:r>
            <a:r>
              <a:rPr lang="en-US" altLang="zh-CN" dirty="0">
                <a:latin typeface="Times" pitchFamily="-128" charset="0"/>
                <a:ea typeface="宋体" panose="02010600030101010101" pitchFamily="2" charset="-122"/>
              </a:rPr>
              <a:t>即使出现这种情况，也最好是设法将文档精简到最少</a:t>
            </a:r>
            <a:r>
              <a:rPr lang="en-US" altLang="zh-CN" sz="1600" dirty="0">
                <a:latin typeface="Times" pitchFamily="-128" charset="0"/>
                <a:ea typeface="宋体" panose="02010600030101010101" pitchFamily="2" charset="-122"/>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92A6BFE-F656-45E8-8AA6-0A0BE9675B97}" type="slidenum">
              <a:rPr kumimoji="0" lang="en-US" altLang="en-US" sz="1000" b="0" i="0" u="none" strike="noStrike" kern="1200" cap="none" spc="0" normalizeH="0" baseline="0" noProof="1" dirty="0" smtClean="0">
                <a:ln>
                  <a:noFill/>
                </a:ln>
                <a:solidFill>
                  <a:schemeClr val="tx1"/>
                </a:solidFill>
                <a:effectLst/>
                <a:uLnTx/>
                <a:uFillTx/>
                <a:latin typeface="Helvetica" pitchFamily="-128" charset="0"/>
                <a:ea typeface="MS PGothic" panose="020B0600070205080204" pitchFamily="34" charset="-128"/>
                <a:cs typeface="+mn-ea"/>
              </a:rPr>
              <a:t>12</a:t>
            </a:fld>
            <a:endParaRPr kumimoji="0" lang="en-US" alt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
        <p:nvSpPr>
          <p:cNvPr id="2" name="内容占位符 1"/>
          <p:cNvSpPr>
            <a:spLocks noGrp="1"/>
          </p:cNvSpPr>
          <p:nvPr>
            <p:ph idx="1"/>
          </p:nvPr>
        </p:nvSpPr>
        <p:spPr/>
        <p:txBody>
          <a:bodyPr/>
          <a:lstStyle/>
          <a:p>
            <a:endParaRPr lang="zh-CN" altLang="en-US"/>
          </a:p>
        </p:txBody>
      </p:sp>
      <p:sp>
        <p:nvSpPr>
          <p:cNvPr id="36868" name="Rectangle 2"/>
          <p:cNvSpPr>
            <a:spLocks noGrp="1"/>
          </p:cNvSpPr>
          <p:nvPr>
            <p:ph type="title"/>
          </p:nvPr>
        </p:nvSpPr>
        <p:spPr/>
        <p:txBody>
          <a:bodyPr vert="horz" wrap="none" lIns="63500" tIns="25400" rIns="63500" bIns="25400" anchor="t">
            <a:spAutoFit/>
          </a:bodyPr>
          <a:lstStyle/>
          <a:p>
            <a:pPr eaLnBrk="1" hangingPunct="1"/>
            <a:r>
              <a:rPr lang="zh-CN" altLang="en-US" dirty="0">
                <a:ea typeface="宋体" panose="02010600030101010101" pitchFamily="2" charset="-122"/>
              </a:rPr>
              <a:t>逆向工程</a:t>
            </a:r>
          </a:p>
        </p:txBody>
      </p:sp>
      <p:pic>
        <p:nvPicPr>
          <p:cNvPr id="36869" name="图片 -2147482621"/>
          <p:cNvPicPr>
            <a:picLocks noChangeAspect="1"/>
          </p:cNvPicPr>
          <p:nvPr/>
        </p:nvPicPr>
        <p:blipFill>
          <a:blip r:embed="rId3"/>
          <a:srcRect b="7616"/>
          <a:stretch>
            <a:fillRect/>
          </a:stretch>
        </p:blipFill>
        <p:spPr>
          <a:xfrm>
            <a:off x="2857500" y="2003425"/>
            <a:ext cx="2844800" cy="3894138"/>
          </a:xfrm>
          <a:prstGeom prst="rect">
            <a:avLst/>
          </a:prstGeom>
          <a:noFill/>
          <a:ln w="9525">
            <a:noFill/>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A240D79-DAF2-4161-9BD2-805BCB84000D}" type="slidenum">
              <a:rPr kumimoji="0" lang="en-US" altLang="en-US" sz="1000" b="0" i="0" u="none" strike="noStrike" kern="1200" cap="none" spc="0" normalizeH="0" baseline="0" noProof="1" dirty="0" smtClean="0">
                <a:ln>
                  <a:noFill/>
                </a:ln>
                <a:solidFill>
                  <a:schemeClr val="tx1"/>
                </a:solidFill>
                <a:effectLst/>
                <a:uLnTx/>
                <a:uFillTx/>
                <a:latin typeface="Helvetica" pitchFamily="-128" charset="0"/>
                <a:ea typeface="MS PGothic" panose="020B0600070205080204" pitchFamily="34" charset="-128"/>
                <a:cs typeface="+mn-ea"/>
              </a:rPr>
              <a:t>13</a:t>
            </a:fld>
            <a:endParaRPr kumimoji="0" lang="en-US" alt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
        <p:nvSpPr>
          <p:cNvPr id="38916" name="Rectangle 2"/>
          <p:cNvSpPr>
            <a:spLocks noGrp="1"/>
          </p:cNvSpPr>
          <p:nvPr>
            <p:ph type="title"/>
          </p:nvPr>
        </p:nvSpPr>
        <p:spPr/>
        <p:txBody>
          <a:bodyPr vert="horz" wrap="square" lIns="91440" tIns="45720" rIns="91440" bIns="45720" anchor="b"/>
          <a:lstStyle/>
          <a:p>
            <a:pPr eaLnBrk="1" hangingPunct="1"/>
            <a:r>
              <a:rPr lang="en-US" altLang="zh-CN" dirty="0">
                <a:ea typeface="宋体" panose="02010600030101010101" pitchFamily="2" charset="-122"/>
              </a:rPr>
              <a:t>代码重构</a:t>
            </a:r>
          </a:p>
        </p:txBody>
      </p:sp>
      <p:sp>
        <p:nvSpPr>
          <p:cNvPr id="38917" name="Rectangle 3"/>
          <p:cNvSpPr>
            <a:spLocks noGrp="1"/>
          </p:cNvSpPr>
          <p:nvPr>
            <p:ph idx="1"/>
          </p:nvPr>
        </p:nvSpPr>
        <p:spPr/>
        <p:txBody>
          <a:bodyPr vert="horz" wrap="square" lIns="91440" tIns="45720" rIns="91440" bIns="45720" anchor="t"/>
          <a:lstStyle/>
          <a:p>
            <a:pPr eaLnBrk="1" hangingPunct="1"/>
            <a:r>
              <a:rPr lang="en-US" altLang="zh-CN" dirty="0">
                <a:latin typeface="Times" pitchFamily="-128" charset="0"/>
                <a:ea typeface="宋体" panose="02010600030101010101" pitchFamily="2" charset="-122"/>
              </a:rPr>
              <a:t>使用重构工具去分析源代码</a:t>
            </a:r>
            <a:r>
              <a:rPr lang="zh-CN" altLang="en-US" dirty="0">
                <a:latin typeface="Times" pitchFamily="-128" charset="0"/>
                <a:ea typeface="宋体" panose="02010600030101010101" pitchFamily="2" charset="-122"/>
              </a:rPr>
              <a:t>。</a:t>
            </a:r>
            <a:r>
              <a:rPr lang="en-US" altLang="zh-CN" dirty="0">
                <a:latin typeface="Times" pitchFamily="-128" charset="0"/>
                <a:ea typeface="宋体" panose="02010600030101010101" pitchFamily="2" charset="-122"/>
              </a:rPr>
              <a:t> </a:t>
            </a:r>
          </a:p>
          <a:p>
            <a:pPr eaLnBrk="1" hangingPunct="1"/>
            <a:r>
              <a:rPr lang="en-US" altLang="zh-CN" dirty="0">
                <a:latin typeface="Times" pitchFamily="-128" charset="0"/>
                <a:ea typeface="宋体" panose="02010600030101010101" pitchFamily="2" charset="-122"/>
              </a:rPr>
              <a:t>糟糕的设计代码段重新设计</a:t>
            </a:r>
            <a:r>
              <a:rPr lang="zh-CN" altLang="en-US" dirty="0">
                <a:latin typeface="Times" pitchFamily="-128" charset="0"/>
                <a:ea typeface="宋体" panose="02010600030101010101" pitchFamily="2" charset="-122"/>
              </a:rPr>
              <a:t>。</a:t>
            </a:r>
          </a:p>
          <a:p>
            <a:pPr eaLnBrk="1" hangingPunct="1"/>
            <a:r>
              <a:rPr lang="en-US" altLang="zh-CN" dirty="0">
                <a:latin typeface="Times" pitchFamily="-128" charset="0"/>
                <a:ea typeface="宋体" panose="02010600030101010101" pitchFamily="2" charset="-122"/>
              </a:rPr>
              <a:t>将与结构化程序设计概念相违背的部分标注出来，然后对代码进行重构（此工作可以自动进行）</a:t>
            </a:r>
            <a:r>
              <a:rPr lang="zh-CN" altLang="en-US" dirty="0">
                <a:latin typeface="Times" pitchFamily="-128" charset="0"/>
                <a:ea typeface="宋体" panose="02010600030101010101" pitchFamily="2" charset="-122"/>
              </a:rPr>
              <a:t>。</a:t>
            </a:r>
          </a:p>
          <a:p>
            <a:pPr eaLnBrk="1" hangingPunct="1"/>
            <a:r>
              <a:rPr lang="en-US" altLang="zh-CN" dirty="0">
                <a:latin typeface="Times" pitchFamily="-128" charset="0"/>
                <a:ea typeface="宋体" panose="02010600030101010101" pitchFamily="2" charset="-122"/>
              </a:rPr>
              <a:t>对生成的重构代码进行评审和测试，以确保没有引入不规则的代码</a:t>
            </a:r>
            <a:r>
              <a:rPr lang="zh-CN" altLang="en-US" dirty="0">
                <a:latin typeface="Times" pitchFamily="-128" charset="0"/>
                <a:ea typeface="宋体" panose="02010600030101010101" pitchFamily="2" charset="-122"/>
              </a:rPr>
              <a:t>。</a:t>
            </a:r>
          </a:p>
          <a:p>
            <a:pPr eaLnBrk="1" hangingPunct="1"/>
            <a:r>
              <a:rPr lang="en-US" altLang="zh-CN" dirty="0">
                <a:latin typeface="Times" pitchFamily="-128" charset="0"/>
                <a:ea typeface="宋体" panose="02010600030101010101" pitchFamily="2" charset="-122"/>
              </a:rPr>
              <a:t>更新内部的代码文档</a:t>
            </a:r>
            <a:r>
              <a:rPr lang="zh-CN" altLang="en-US" dirty="0">
                <a:latin typeface="Times" pitchFamily="-128" charset="0"/>
                <a:ea typeface="宋体" panose="02010600030101010101" pitchFamily="2" charset="-12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FC8B40F-43AE-4AA6-8C76-0916A565875F}" type="slidenum">
              <a:rPr kumimoji="0" lang="en-US" altLang="en-US" sz="1000" b="0" i="0" u="none" strike="noStrike" kern="1200" cap="none" spc="0" normalizeH="0" baseline="0" noProof="1" dirty="0" smtClean="0">
                <a:ln>
                  <a:noFill/>
                </a:ln>
                <a:solidFill>
                  <a:schemeClr val="tx1"/>
                </a:solidFill>
                <a:effectLst/>
                <a:uLnTx/>
                <a:uFillTx/>
                <a:latin typeface="Helvetica" pitchFamily="-128" charset="0"/>
                <a:ea typeface="MS PGothic" panose="020B0600070205080204" pitchFamily="34" charset="-128"/>
                <a:cs typeface="+mn-ea"/>
              </a:rPr>
              <a:t>14</a:t>
            </a:fld>
            <a:endParaRPr kumimoji="0" lang="en-US" alt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
        <p:nvSpPr>
          <p:cNvPr id="40964"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数据重构</a:t>
            </a:r>
          </a:p>
        </p:txBody>
      </p:sp>
      <p:sp>
        <p:nvSpPr>
          <p:cNvPr id="40965" name="Rectangle 3"/>
          <p:cNvSpPr>
            <a:spLocks noGrp="1"/>
          </p:cNvSpPr>
          <p:nvPr>
            <p:ph idx="1"/>
          </p:nvPr>
        </p:nvSpPr>
        <p:spPr/>
        <p:txBody>
          <a:bodyPr vert="horz" wrap="square" lIns="91440" tIns="45720" rIns="91440" bIns="45720" anchor="t"/>
          <a:lstStyle/>
          <a:p>
            <a:pPr eaLnBrk="1" hangingPunct="1">
              <a:lnSpc>
                <a:spcPct val="90000"/>
              </a:lnSpc>
            </a:pPr>
            <a:r>
              <a:rPr lang="en-US" altLang="zh-CN" sz="2000" dirty="0">
                <a:latin typeface="Times" pitchFamily="-128" charset="0"/>
                <a:ea typeface="宋体" panose="02010600030101010101" pitchFamily="2" charset="-122"/>
              </a:rPr>
              <a:t>与抽象层次较低的代码重构不同，数据重构是一种全范围的再工程活动。</a:t>
            </a:r>
          </a:p>
          <a:p>
            <a:pPr eaLnBrk="1" hangingPunct="1">
              <a:lnSpc>
                <a:spcPct val="90000"/>
              </a:lnSpc>
            </a:pPr>
            <a:r>
              <a:rPr lang="en-US" altLang="zh-CN" sz="2000" dirty="0">
                <a:latin typeface="Times" pitchFamily="-128" charset="0"/>
                <a:ea typeface="宋体" panose="02010600030101010101" pitchFamily="2" charset="-122"/>
              </a:rPr>
              <a:t>在大多数情况下，数据重构开始于逆向工程活动。</a:t>
            </a:r>
          </a:p>
          <a:p>
            <a:pPr lvl="1" eaLnBrk="1" hangingPunct="1">
              <a:lnSpc>
                <a:spcPct val="90000"/>
              </a:lnSpc>
            </a:pPr>
            <a:r>
              <a:rPr lang="en-US" altLang="zh-CN" sz="1800" dirty="0">
                <a:latin typeface="Times" pitchFamily="-128" charset="0"/>
                <a:ea typeface="宋体" panose="02010600030101010101" pitchFamily="2" charset="-122"/>
              </a:rPr>
              <a:t>对当前的数据体系结构进行分解，并定义必要的数据模型</a:t>
            </a:r>
            <a:r>
              <a:rPr lang="zh-CN" altLang="en-US" sz="1800" dirty="0">
                <a:latin typeface="Times" pitchFamily="-128" charset="0"/>
                <a:ea typeface="宋体" panose="02010600030101010101" pitchFamily="2" charset="-122"/>
              </a:rPr>
              <a:t>（第九章）。</a:t>
            </a:r>
            <a:r>
              <a:rPr lang="en-US" altLang="zh-CN" sz="1800" dirty="0">
                <a:latin typeface="Times" pitchFamily="-128" charset="0"/>
                <a:ea typeface="宋体" panose="02010600030101010101" pitchFamily="2" charset="-122"/>
              </a:rPr>
              <a:t> </a:t>
            </a:r>
          </a:p>
          <a:p>
            <a:pPr lvl="1" eaLnBrk="1" hangingPunct="1">
              <a:lnSpc>
                <a:spcPct val="90000"/>
              </a:lnSpc>
            </a:pPr>
            <a:r>
              <a:rPr lang="en-US" altLang="zh-CN" sz="1800" dirty="0">
                <a:latin typeface="Times" pitchFamily="-128" charset="0"/>
                <a:ea typeface="宋体" panose="02010600030101010101" pitchFamily="2" charset="-122"/>
              </a:rPr>
              <a:t>标识数据对象和属性，并对现有的数据结构进行质量评审。</a:t>
            </a:r>
          </a:p>
          <a:p>
            <a:pPr lvl="1" eaLnBrk="1" hangingPunct="1">
              <a:lnSpc>
                <a:spcPct val="90000"/>
              </a:lnSpc>
            </a:pPr>
            <a:r>
              <a:rPr lang="en-US" altLang="zh-CN" sz="1800" dirty="0">
                <a:latin typeface="Times" pitchFamily="-128" charset="0"/>
                <a:ea typeface="宋体" panose="02010600030101010101" pitchFamily="2" charset="-122"/>
              </a:rPr>
              <a:t>当数据结构较差时（例如，通常采用平面文件实现，而关系型方法可以大大地简化处理），应该对数据进行再工程。</a:t>
            </a:r>
          </a:p>
          <a:p>
            <a:pPr eaLnBrk="1" hangingPunct="1">
              <a:lnSpc>
                <a:spcPct val="90000"/>
              </a:lnSpc>
            </a:pPr>
            <a:r>
              <a:rPr lang="en-US" altLang="zh-CN" sz="2000" dirty="0">
                <a:latin typeface="Times" pitchFamily="-128" charset="0"/>
                <a:ea typeface="宋体" panose="02010600030101010101" pitchFamily="2" charset="-122"/>
              </a:rPr>
              <a:t>由于数据体系结构对程序体系结构及其算法有很强的影响，所以对数据的变更总会导致体系结构或代码层的变更。</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C82D166-2025-45C7-9B92-405C2A62C8EB}" type="slidenum">
              <a:rPr kumimoji="0" lang="en-US" altLang="en-US" sz="1000" b="0" i="0" u="none" strike="noStrike" kern="1200" cap="none" spc="0" normalizeH="0" baseline="0" noProof="1" dirty="0" smtClean="0">
                <a:ln>
                  <a:noFill/>
                </a:ln>
                <a:solidFill>
                  <a:schemeClr val="tx1"/>
                </a:solidFill>
                <a:effectLst/>
                <a:uLnTx/>
                <a:uFillTx/>
                <a:latin typeface="Helvetica" pitchFamily="-128" charset="0"/>
                <a:ea typeface="MS PGothic" panose="020B0600070205080204" pitchFamily="34" charset="-128"/>
                <a:cs typeface="+mn-ea"/>
              </a:rPr>
              <a:t>15</a:t>
            </a:fld>
            <a:endParaRPr kumimoji="0" lang="en-US" alt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
        <p:nvSpPr>
          <p:cNvPr id="2" name="内容占位符 1"/>
          <p:cNvSpPr>
            <a:spLocks noGrp="1"/>
          </p:cNvSpPr>
          <p:nvPr>
            <p:ph idx="1"/>
          </p:nvPr>
        </p:nvSpPr>
        <p:spPr/>
        <p:txBody>
          <a:bodyPr/>
          <a:lstStyle/>
          <a:p>
            <a:endParaRPr lang="zh-CN" altLang="en-US"/>
          </a:p>
        </p:txBody>
      </p:sp>
      <p:sp>
        <p:nvSpPr>
          <p:cNvPr id="43012" name="Rectangle 2"/>
          <p:cNvSpPr>
            <a:spLocks noGrp="1"/>
          </p:cNvSpPr>
          <p:nvPr>
            <p:ph type="title"/>
          </p:nvPr>
        </p:nvSpPr>
        <p:spPr/>
        <p:txBody>
          <a:bodyPr vert="horz" wrap="none" lIns="63500" tIns="25400" rIns="63500" bIns="25400" anchor="t">
            <a:spAutoFit/>
          </a:bodyPr>
          <a:lstStyle/>
          <a:p>
            <a:pPr eaLnBrk="1" hangingPunct="1"/>
            <a:r>
              <a:rPr lang="en-US" altLang="zh-CN" dirty="0">
                <a:ea typeface="宋体" panose="02010600030101010101" pitchFamily="2" charset="-122"/>
              </a:rPr>
              <a:t>正向工程</a:t>
            </a:r>
          </a:p>
        </p:txBody>
      </p:sp>
      <p:sp>
        <p:nvSpPr>
          <p:cNvPr id="183299" name="Rectangle 3"/>
          <p:cNvSpPr>
            <a:spLocks noChangeArrowheads="1"/>
          </p:cNvSpPr>
          <p:nvPr/>
        </p:nvSpPr>
        <p:spPr bwMode="auto">
          <a:xfrm>
            <a:off x="1905000" y="2057400"/>
            <a:ext cx="6335713" cy="3881438"/>
          </a:xfrm>
          <a:prstGeom prst="rect">
            <a:avLst/>
          </a:prstGeom>
          <a:noFill/>
          <a:ln>
            <a:noFill/>
          </a:ln>
          <a:effectLst/>
        </p:spPr>
        <p:txBody>
          <a:bodyPr lIns="90487" tIns="44450" rIns="90487" bIns="44450">
            <a:spAutoFit/>
          </a:bodyPr>
          <a:lstStyle>
            <a:lvl1pPr>
              <a:tabLst>
                <a:tab pos="342900" algn="l"/>
              </a:tabLst>
              <a:defRPr sz="2400">
                <a:solidFill>
                  <a:schemeClr val="tx1"/>
                </a:solidFill>
                <a:latin typeface="Arial" panose="020B0604020202020204" pitchFamily="34" charset="0"/>
                <a:ea typeface="MS PGothic" panose="020B0600070205080204" pitchFamily="34" charset="-128"/>
              </a:defRPr>
            </a:lvl1pPr>
            <a:lvl2pPr>
              <a:tabLst>
                <a:tab pos="342900" algn="l"/>
              </a:tabLst>
              <a:defRPr sz="2400">
                <a:solidFill>
                  <a:schemeClr val="tx1"/>
                </a:solidFill>
                <a:latin typeface="Arial" panose="020B0604020202020204" pitchFamily="34" charset="0"/>
                <a:ea typeface="MS PGothic" panose="020B0600070205080204" pitchFamily="34" charset="-128"/>
              </a:defRPr>
            </a:lvl2pPr>
            <a:lvl3pPr>
              <a:tabLst>
                <a:tab pos="342900" algn="l"/>
              </a:tabLst>
              <a:defRPr sz="2400">
                <a:solidFill>
                  <a:schemeClr val="tx1"/>
                </a:solidFill>
                <a:latin typeface="Arial" panose="020B0604020202020204" pitchFamily="34" charset="0"/>
                <a:ea typeface="MS PGothic" panose="020B0600070205080204" pitchFamily="34" charset="-128"/>
              </a:defRPr>
            </a:lvl3pPr>
            <a:lvl4pPr>
              <a:tabLst>
                <a:tab pos="342900" algn="l"/>
              </a:tabLst>
              <a:defRPr sz="2400">
                <a:solidFill>
                  <a:schemeClr val="tx1"/>
                </a:solidFill>
                <a:latin typeface="Arial" panose="020B0604020202020204" pitchFamily="34" charset="0"/>
                <a:ea typeface="MS PGothic" panose="020B0600070205080204" pitchFamily="34" charset="-128"/>
              </a:defRPr>
            </a:lvl4pPr>
            <a:lvl5pPr>
              <a:tabLst>
                <a:tab pos="342900" algn="l"/>
              </a:tabLst>
              <a:defRPr sz="2400">
                <a:solidFill>
                  <a:schemeClr val="tx1"/>
                </a:solidFill>
                <a:latin typeface="Arial" panose="020B0604020202020204" pitchFamily="34" charset="0"/>
                <a:ea typeface="MS PGothic" panose="020B0600070205080204" pitchFamily="34" charset="-128"/>
              </a:defRPr>
            </a:lvl5pPr>
            <a:lvl6pPr fontAlgn="base">
              <a:spcBef>
                <a:spcPct val="0"/>
              </a:spcBef>
              <a:spcAft>
                <a:spcPct val="0"/>
              </a:spcAft>
              <a:buFont typeface="Arial" panose="020B0604020202020204" pitchFamily="34" charset="0"/>
              <a:tabLst>
                <a:tab pos="342900" algn="l"/>
              </a:tabLst>
              <a:defRPr sz="2400">
                <a:solidFill>
                  <a:schemeClr val="tx1"/>
                </a:solidFill>
                <a:latin typeface="Arial" panose="020B0604020202020204" pitchFamily="34" charset="0"/>
                <a:ea typeface="MS PGothic" panose="020B0600070205080204" pitchFamily="34" charset="-128"/>
              </a:defRPr>
            </a:lvl6pPr>
            <a:lvl7pPr fontAlgn="base">
              <a:spcBef>
                <a:spcPct val="0"/>
              </a:spcBef>
              <a:spcAft>
                <a:spcPct val="0"/>
              </a:spcAft>
              <a:buFont typeface="Arial" panose="020B0604020202020204" pitchFamily="34" charset="0"/>
              <a:tabLst>
                <a:tab pos="342900" algn="l"/>
              </a:tabLst>
              <a:defRPr sz="2400">
                <a:solidFill>
                  <a:schemeClr val="tx1"/>
                </a:solidFill>
                <a:latin typeface="Arial" panose="020B0604020202020204" pitchFamily="34" charset="0"/>
                <a:ea typeface="MS PGothic" panose="020B0600070205080204" pitchFamily="34" charset="-128"/>
              </a:defRPr>
            </a:lvl7pPr>
            <a:lvl8pPr fontAlgn="base">
              <a:spcBef>
                <a:spcPct val="0"/>
              </a:spcBef>
              <a:spcAft>
                <a:spcPct val="0"/>
              </a:spcAft>
              <a:buFont typeface="Arial" panose="020B0604020202020204" pitchFamily="34" charset="0"/>
              <a:tabLst>
                <a:tab pos="342900" algn="l"/>
              </a:tabLst>
              <a:defRPr sz="2400">
                <a:solidFill>
                  <a:schemeClr val="tx1"/>
                </a:solidFill>
                <a:latin typeface="Arial" panose="020B0604020202020204" pitchFamily="34" charset="0"/>
                <a:ea typeface="MS PGothic" panose="020B0600070205080204" pitchFamily="34" charset="-128"/>
              </a:defRPr>
            </a:lvl8pPr>
            <a:lvl9pPr fontAlgn="base">
              <a:spcBef>
                <a:spcPct val="0"/>
              </a:spcBef>
              <a:spcAft>
                <a:spcPct val="0"/>
              </a:spcAft>
              <a:buFont typeface="Arial" panose="020B0604020202020204" pitchFamily="34" charset="0"/>
              <a:tabLst>
                <a:tab pos="342900" algn="l"/>
              </a:tabLs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90000"/>
              </a:lnSpc>
              <a:spcBef>
                <a:spcPct val="50000"/>
              </a:spcBef>
              <a:spcAft>
                <a:spcPct val="0"/>
              </a:spcAft>
              <a:buClrTx/>
              <a:buSzTx/>
              <a:buFont typeface="Arial" panose="020B0604020202020204" pitchFamily="34" charset="0"/>
              <a:buNone/>
              <a:tabLst>
                <a:tab pos="342900" algn="l"/>
              </a:tabLst>
              <a:defRPr/>
            </a:pPr>
            <a:r>
              <a:rPr kumimoji="0" lang="en-US" altLang="zh-CN" sz="1600" b="0" i="0" u="none" strike="noStrike" kern="1200" cap="none" spc="0" normalizeH="0" baseline="0" noProof="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rPr>
              <a:t>1.  </a:t>
            </a:r>
            <a:r>
              <a:rPr kumimoji="0"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维护一行源代码的成本可能是该行代码初始开发成本的</a:t>
            </a:r>
            <a:r>
              <a:rPr kumimoji="0" lang="en-US" altLang="zh-CN"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20~40</a:t>
            </a:r>
            <a:r>
              <a:rPr kumimoji="0"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倍</a:t>
            </a:r>
            <a:r>
              <a:rPr kumimoji="0" lang="en-US" altLang="zh-CN"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r>
              <a:rPr kumimoji="0"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0" lang="en-US" altLang="zh-CN"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p>
          <a:p>
            <a:pPr marL="0" marR="0" lvl="0" indent="0" algn="l" defTabSz="914400" rtl="0" eaLnBrk="1" fontAlgn="base" latinLnBrk="0" hangingPunct="1">
              <a:lnSpc>
                <a:spcPct val="90000"/>
              </a:lnSpc>
              <a:spcBef>
                <a:spcPct val="50000"/>
              </a:spcBef>
              <a:spcAft>
                <a:spcPct val="0"/>
              </a:spcAft>
              <a:buClrTx/>
              <a:buSzTx/>
              <a:buFont typeface="Arial" panose="020B0604020202020204" pitchFamily="34" charset="0"/>
              <a:buNone/>
              <a:tabLst>
                <a:tab pos="342900" algn="l"/>
              </a:tabLst>
              <a:defRPr/>
            </a:pPr>
            <a:r>
              <a:rPr kumimoji="0" lang="en-US" altLang="zh-CN"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2.</a:t>
            </a:r>
            <a:r>
              <a:rPr kumimoji="0"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采用现代设计概念重新设计软件体系结构（程序和</a:t>
            </a:r>
            <a:r>
              <a:rPr kumimoji="0" lang="en-US" altLang="zh-CN"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0"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或数据结构）可以大大地便于未来的维护。</a:t>
            </a:r>
          </a:p>
          <a:p>
            <a:pPr marL="0" marR="0" lvl="0" indent="0" algn="l" defTabSz="914400" rtl="0" eaLnBrk="1" fontAlgn="base" latinLnBrk="0" hangingPunct="1">
              <a:lnSpc>
                <a:spcPct val="90000"/>
              </a:lnSpc>
              <a:spcBef>
                <a:spcPct val="50000"/>
              </a:spcBef>
              <a:spcAft>
                <a:spcPct val="0"/>
              </a:spcAft>
              <a:buClrTx/>
              <a:buSzTx/>
              <a:buFont typeface="Arial" panose="020B0604020202020204" pitchFamily="34" charset="0"/>
              <a:buNone/>
              <a:tabLst>
                <a:tab pos="342900" algn="l"/>
              </a:tabLst>
              <a:defRPr/>
            </a:pPr>
            <a:r>
              <a:rPr kumimoji="0" lang="en-US" altLang="zh-CN"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3.由于软件的原型已经存在，</a:t>
            </a:r>
            <a:r>
              <a:rPr kumimoji="0"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开</a:t>
            </a:r>
            <a:r>
              <a:rPr kumimoji="0" lang="en-US" altLang="zh-CN"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发生产率将远高于平均水平。  </a:t>
            </a:r>
          </a:p>
          <a:p>
            <a:pPr marL="0" marR="0" lvl="0" indent="0" algn="l" defTabSz="914400" rtl="0" eaLnBrk="1" fontAlgn="base" latinLnBrk="0" hangingPunct="1">
              <a:lnSpc>
                <a:spcPct val="90000"/>
              </a:lnSpc>
              <a:spcBef>
                <a:spcPct val="50000"/>
              </a:spcBef>
              <a:spcAft>
                <a:spcPct val="0"/>
              </a:spcAft>
              <a:buClrTx/>
              <a:buSzTx/>
              <a:buFont typeface="Arial" panose="020B0604020202020204" pitchFamily="34" charset="0"/>
              <a:buNone/>
              <a:tabLst>
                <a:tab pos="342900" algn="l"/>
              </a:tabLst>
              <a:defRPr/>
            </a:pPr>
            <a:r>
              <a:rPr kumimoji="0" lang="en-US" altLang="zh-CN"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4.用户现在已对该软件有使用经验，因此，可以很容易地确定新的需求和变更的方向。</a:t>
            </a:r>
          </a:p>
          <a:p>
            <a:pPr marL="0" marR="0" lvl="0" indent="0" algn="l" defTabSz="914400" rtl="0" eaLnBrk="1" fontAlgn="base" latinLnBrk="0" hangingPunct="1">
              <a:lnSpc>
                <a:spcPct val="90000"/>
              </a:lnSpc>
              <a:spcBef>
                <a:spcPct val="50000"/>
              </a:spcBef>
              <a:spcAft>
                <a:spcPct val="0"/>
              </a:spcAft>
              <a:buClrTx/>
              <a:buSzTx/>
              <a:buFont typeface="Arial" panose="020B0604020202020204" pitchFamily="34" charset="0"/>
              <a:buNone/>
              <a:tabLst>
                <a:tab pos="342900" algn="l"/>
              </a:tabLst>
              <a:defRPr/>
            </a:pPr>
            <a:r>
              <a:rPr kumimoji="0" lang="en-US" altLang="zh-CN"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5.再工程的自动化工具可以使部分工作简化</a:t>
            </a:r>
            <a:r>
              <a:rPr kumimoji="0"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p>
          <a:p>
            <a:pPr marL="0" marR="0" lvl="0" indent="0" algn="l" defTabSz="914400" rtl="0" eaLnBrk="1" fontAlgn="base" latinLnBrk="0" hangingPunct="1">
              <a:lnSpc>
                <a:spcPct val="90000"/>
              </a:lnSpc>
              <a:spcBef>
                <a:spcPct val="50000"/>
              </a:spcBef>
              <a:spcAft>
                <a:spcPct val="0"/>
              </a:spcAft>
              <a:buClrTx/>
              <a:buSzTx/>
              <a:buFont typeface="Arial" panose="020B0604020202020204" pitchFamily="34" charset="0"/>
              <a:buNone/>
              <a:tabLst>
                <a:tab pos="342900" algn="l"/>
              </a:tabLst>
              <a:defRPr/>
            </a:pPr>
            <a:r>
              <a:rPr kumimoji="0" lang="en-US" altLang="zh-CN"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6.</a:t>
            </a:r>
            <a:r>
              <a:rPr kumimoji="0" lang="en-US" altLang="zh-CN" sz="20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预防性维护的完成将产生完整的软件配置（文档、程序和数据）。</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AC83990-9E9A-41B8-BEF4-56DAD8F19DCA}" type="slidenum">
              <a:rPr kumimoji="0" lang="en-US" altLang="en-US" sz="1000" b="0" i="0" u="none" strike="noStrike" kern="1200" cap="none" spc="0" normalizeH="0" baseline="0" noProof="1" dirty="0" smtClean="0">
                <a:ln>
                  <a:noFill/>
                </a:ln>
                <a:solidFill>
                  <a:schemeClr val="tx1"/>
                </a:solidFill>
                <a:effectLst/>
                <a:uLnTx/>
                <a:uFillTx/>
                <a:latin typeface="Helvetica" pitchFamily="-128" charset="0"/>
                <a:ea typeface="MS PGothic" panose="020B0600070205080204" pitchFamily="34" charset="-128"/>
                <a:cs typeface="+mn-ea"/>
              </a:rPr>
              <a:t>16</a:t>
            </a:fld>
            <a:endParaRPr kumimoji="0" lang="en-US" alt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
        <p:nvSpPr>
          <p:cNvPr id="45060" name="Rectangle 2"/>
          <p:cNvSpPr>
            <a:spLocks noGrp="1"/>
          </p:cNvSpPr>
          <p:nvPr>
            <p:ph type="title"/>
          </p:nvPr>
        </p:nvSpPr>
        <p:spPr/>
        <p:txBody>
          <a:bodyPr vert="horz" wrap="square" lIns="91440" tIns="45720" rIns="91440" bIns="45720" anchor="b"/>
          <a:lstStyle/>
          <a:p>
            <a:pPr eaLnBrk="1" hangingPunct="1"/>
            <a:r>
              <a:rPr lang="en-US" altLang="zh-CN" dirty="0">
                <a:ea typeface="宋体" panose="02010600030101010101" pitchFamily="2" charset="-122"/>
              </a:rPr>
              <a:t>再工程经济学-I</a:t>
            </a:r>
          </a:p>
        </p:txBody>
      </p:sp>
      <p:sp>
        <p:nvSpPr>
          <p:cNvPr id="45061" name="Rectangle 3"/>
          <p:cNvSpPr>
            <a:spLocks noGrp="1"/>
          </p:cNvSpPr>
          <p:nvPr>
            <p:ph idx="1"/>
          </p:nvPr>
        </p:nvSpPr>
        <p:spPr/>
        <p:txBody>
          <a:bodyPr vert="horz" wrap="square" lIns="91440" tIns="45720" rIns="91440" bIns="45720" anchor="t"/>
          <a:lstStyle/>
          <a:p>
            <a:pPr eaLnBrk="1" hangingPunct="1">
              <a:lnSpc>
                <a:spcPct val="90000"/>
              </a:lnSpc>
            </a:pPr>
            <a:r>
              <a:rPr lang="en-US" altLang="zh-CN" dirty="0">
                <a:latin typeface="Times" pitchFamily="-128" charset="0"/>
                <a:ea typeface="宋体" panose="02010600030101010101" pitchFamily="2" charset="-122"/>
              </a:rPr>
              <a:t>Sneed[Sne95]提出了再工程的成本－效益分析模型，其中定义了9个参数：</a:t>
            </a:r>
          </a:p>
          <a:p>
            <a:pPr lvl="2" eaLnBrk="1" hangingPunct="1">
              <a:lnSpc>
                <a:spcPct val="90000"/>
              </a:lnSpc>
              <a:spcBef>
                <a:spcPts val="600"/>
              </a:spcBef>
            </a:pPr>
            <a:r>
              <a:rPr lang="en-US" altLang="zh-CN" dirty="0">
                <a:latin typeface="Times" pitchFamily="-128" charset="0"/>
                <a:ea typeface="宋体" panose="02010600030101010101" pitchFamily="2" charset="-122"/>
              </a:rPr>
              <a:t> P1 = 应用系统当前的年度维护成本</a:t>
            </a:r>
          </a:p>
          <a:p>
            <a:pPr lvl="2" eaLnBrk="1" hangingPunct="1">
              <a:lnSpc>
                <a:spcPct val="90000"/>
              </a:lnSpc>
            </a:pPr>
            <a:r>
              <a:rPr lang="en-US" altLang="zh-CN" dirty="0">
                <a:latin typeface="Times" pitchFamily="-128" charset="0"/>
                <a:ea typeface="宋体" panose="02010600030101010101" pitchFamily="2" charset="-122"/>
              </a:rPr>
              <a:t> P2 = 应用系统当前的年度运作成本</a:t>
            </a:r>
          </a:p>
          <a:p>
            <a:pPr lvl="2" eaLnBrk="1" hangingPunct="1">
              <a:lnSpc>
                <a:spcPct val="90000"/>
              </a:lnSpc>
            </a:pPr>
            <a:r>
              <a:rPr lang="en-US" altLang="zh-CN" dirty="0">
                <a:latin typeface="Times" pitchFamily="-128" charset="0"/>
                <a:ea typeface="宋体" panose="02010600030101010101" pitchFamily="2" charset="-122"/>
              </a:rPr>
              <a:t> P3 = 应用系统当前的年度业务价值</a:t>
            </a:r>
          </a:p>
          <a:p>
            <a:pPr lvl="2" eaLnBrk="1" hangingPunct="1">
              <a:lnSpc>
                <a:spcPct val="90000"/>
              </a:lnSpc>
            </a:pPr>
            <a:r>
              <a:rPr lang="en-US" altLang="zh-CN" dirty="0">
                <a:latin typeface="Times" pitchFamily="-128" charset="0"/>
                <a:ea typeface="宋体" panose="02010600030101010101" pitchFamily="2" charset="-122"/>
              </a:rPr>
              <a:t> P4 = 再工程后预期的年度维护成本</a:t>
            </a:r>
          </a:p>
          <a:p>
            <a:pPr lvl="2" eaLnBrk="1" hangingPunct="1">
              <a:lnSpc>
                <a:spcPct val="90000"/>
              </a:lnSpc>
            </a:pPr>
            <a:r>
              <a:rPr lang="en-US" altLang="zh-CN" dirty="0">
                <a:latin typeface="Times" pitchFamily="-128" charset="0"/>
                <a:ea typeface="宋体" panose="02010600030101010101" pitchFamily="2" charset="-122"/>
              </a:rPr>
              <a:t> P5 = 再工程后预期的年度运作成本</a:t>
            </a:r>
          </a:p>
          <a:p>
            <a:pPr lvl="2" eaLnBrk="1" hangingPunct="1">
              <a:lnSpc>
                <a:spcPct val="90000"/>
              </a:lnSpc>
            </a:pPr>
            <a:r>
              <a:rPr lang="en-US" altLang="zh-CN" dirty="0">
                <a:latin typeface="Times" pitchFamily="-128" charset="0"/>
                <a:ea typeface="宋体" panose="02010600030101010101" pitchFamily="2" charset="-122"/>
              </a:rPr>
              <a:t> P6 = 再工程后预期的年度业务价值</a:t>
            </a:r>
          </a:p>
          <a:p>
            <a:pPr lvl="2" eaLnBrk="1" hangingPunct="1">
              <a:lnSpc>
                <a:spcPct val="90000"/>
              </a:lnSpc>
            </a:pPr>
            <a:r>
              <a:rPr lang="en-US" altLang="zh-CN" dirty="0">
                <a:latin typeface="Times" pitchFamily="-128" charset="0"/>
                <a:ea typeface="宋体" panose="02010600030101010101" pitchFamily="2" charset="-122"/>
              </a:rPr>
              <a:t> P7 = 估计的再工程成本</a:t>
            </a:r>
          </a:p>
          <a:p>
            <a:pPr lvl="2" eaLnBrk="1" hangingPunct="1">
              <a:lnSpc>
                <a:spcPct val="90000"/>
              </a:lnSpc>
            </a:pPr>
            <a:r>
              <a:rPr lang="en-US" altLang="zh-CN" dirty="0">
                <a:latin typeface="Times" pitchFamily="-128" charset="0"/>
                <a:ea typeface="宋体" panose="02010600030101010101" pitchFamily="2" charset="-122"/>
              </a:rPr>
              <a:t> P8 = 估计的再工程日程</a:t>
            </a:r>
          </a:p>
          <a:p>
            <a:pPr lvl="2" eaLnBrk="1" hangingPunct="1">
              <a:lnSpc>
                <a:spcPct val="90000"/>
              </a:lnSpc>
            </a:pPr>
            <a:r>
              <a:rPr lang="en-US" altLang="zh-CN" dirty="0">
                <a:latin typeface="Times" pitchFamily="-128" charset="0"/>
                <a:ea typeface="宋体" panose="02010600030101010101" pitchFamily="2" charset="-122"/>
              </a:rPr>
              <a:t> P9 = 再工程风险因子（P9 = 1.0为额定值）</a:t>
            </a:r>
          </a:p>
          <a:p>
            <a:pPr lvl="2" eaLnBrk="1" hangingPunct="1">
              <a:lnSpc>
                <a:spcPct val="90000"/>
              </a:lnSpc>
            </a:pPr>
            <a:r>
              <a:rPr lang="en-US" altLang="zh-CN" dirty="0">
                <a:latin typeface="Times" pitchFamily="-128" charset="0"/>
                <a:ea typeface="宋体" panose="02010600030101010101" pitchFamily="2" charset="-122"/>
              </a:rPr>
              <a:t> L = 期望的系统生命期</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19C40BB-1B35-45B7-A3D1-FCC048E4F10C}" type="slidenum">
              <a:rPr kumimoji="0" lang="en-US" altLang="en-US" sz="1000" b="0" i="0" u="none" strike="noStrike" kern="1200" cap="none" spc="0" normalizeH="0" baseline="0" noProof="1" dirty="0" smtClean="0">
                <a:ln>
                  <a:noFill/>
                </a:ln>
                <a:solidFill>
                  <a:schemeClr val="tx1"/>
                </a:solidFill>
                <a:effectLst/>
                <a:uLnTx/>
                <a:uFillTx/>
                <a:latin typeface="Helvetica" pitchFamily="-128" charset="0"/>
                <a:ea typeface="MS PGothic" panose="020B0600070205080204" pitchFamily="34" charset="-128"/>
                <a:cs typeface="+mn-ea"/>
              </a:rPr>
              <a:t>17</a:t>
            </a:fld>
            <a:endParaRPr kumimoji="0" lang="en-US" alt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
        <p:nvSpPr>
          <p:cNvPr id="47108" name="Rectangle 2"/>
          <p:cNvSpPr>
            <a:spLocks noGrp="1"/>
          </p:cNvSpPr>
          <p:nvPr>
            <p:ph type="title"/>
          </p:nvPr>
        </p:nvSpPr>
        <p:spPr/>
        <p:txBody>
          <a:bodyPr vert="horz" wrap="square" lIns="91440" tIns="45720" rIns="91440" bIns="45720" anchor="b"/>
          <a:lstStyle/>
          <a:p>
            <a:pPr eaLnBrk="1" hangingPunct="1"/>
            <a:r>
              <a:rPr lang="en-US" altLang="zh-CN" dirty="0">
                <a:ea typeface="宋体" panose="02010600030101010101" pitchFamily="2" charset="-122"/>
                <a:sym typeface="Arial" panose="020B0604020202020204" pitchFamily="34" charset="0"/>
              </a:rPr>
              <a:t>再工程经济学</a:t>
            </a:r>
            <a:r>
              <a:rPr lang="en-US" altLang="zh-CN" dirty="0">
                <a:ea typeface="宋体" panose="02010600030101010101" pitchFamily="2" charset="-122"/>
              </a:rPr>
              <a:t>-II</a:t>
            </a:r>
          </a:p>
        </p:txBody>
      </p:sp>
      <p:sp>
        <p:nvSpPr>
          <p:cNvPr id="47109" name="Rectangle 3"/>
          <p:cNvSpPr>
            <a:spLocks noGrp="1"/>
          </p:cNvSpPr>
          <p:nvPr>
            <p:ph idx="1"/>
          </p:nvPr>
        </p:nvSpPr>
        <p:spPr/>
        <p:txBody>
          <a:bodyPr vert="horz" wrap="square" lIns="91440" tIns="45720" rIns="91440" bIns="45720" anchor="t"/>
          <a:lstStyle/>
          <a:p>
            <a:pPr eaLnBrk="1" hangingPunct="1">
              <a:lnSpc>
                <a:spcPct val="90000"/>
              </a:lnSpc>
              <a:spcBef>
                <a:spcPts val="600"/>
              </a:spcBef>
            </a:pPr>
            <a:r>
              <a:rPr lang="en-US" altLang="zh-CN" sz="2000" dirty="0">
                <a:latin typeface="Times" pitchFamily="-128" charset="0"/>
                <a:ea typeface="宋体" panose="02010600030101010101" pitchFamily="2" charset="-122"/>
              </a:rPr>
              <a:t>与某候选应用系统（即，未执行再工程的应用系统）的持续维护相关的成本可以定义为：</a:t>
            </a:r>
          </a:p>
          <a:p>
            <a:pPr eaLnBrk="1" hangingPunct="1">
              <a:lnSpc>
                <a:spcPct val="90000"/>
              </a:lnSpc>
              <a:spcBef>
                <a:spcPts val="600"/>
              </a:spcBef>
              <a:buNone/>
            </a:pPr>
            <a:r>
              <a:rPr lang="en-US" altLang="zh-CN" sz="2000" dirty="0">
                <a:latin typeface="Times" pitchFamily="-128" charset="0"/>
                <a:ea typeface="宋体" panose="02010600030101010101" pitchFamily="2" charset="-122"/>
              </a:rPr>
              <a:t>		</a:t>
            </a:r>
            <a:r>
              <a:rPr lang="en-US" altLang="zh-CN" sz="2000" dirty="0">
                <a:solidFill>
                  <a:schemeClr val="folHlink"/>
                </a:solidFill>
                <a:ea typeface="宋体" panose="02010600030101010101" pitchFamily="2" charset="-122"/>
              </a:rPr>
              <a:t>C</a:t>
            </a:r>
            <a:r>
              <a:rPr lang="en-US" altLang="zh-CN" sz="1200" dirty="0">
                <a:solidFill>
                  <a:schemeClr val="folHlink"/>
                </a:solidFill>
                <a:ea typeface="宋体" panose="02010600030101010101" pitchFamily="2" charset="-122"/>
              </a:rPr>
              <a:t>维护</a:t>
            </a:r>
            <a:r>
              <a:rPr lang="en-US" altLang="zh-CN" sz="2000" dirty="0">
                <a:solidFill>
                  <a:schemeClr val="folHlink"/>
                </a:solidFill>
                <a:ea typeface="宋体" panose="02010600030101010101" pitchFamily="2" charset="-122"/>
              </a:rPr>
              <a:t> = [P3-(P1 + P2)]×L</a:t>
            </a:r>
            <a:r>
              <a:rPr lang="en-US" altLang="zh-CN" sz="2000" dirty="0">
                <a:latin typeface="Times" pitchFamily="-128" charset="0"/>
                <a:ea typeface="宋体" panose="02010600030101010101" pitchFamily="2" charset="-122"/>
              </a:rPr>
              <a:t>						</a:t>
            </a:r>
          </a:p>
          <a:p>
            <a:pPr eaLnBrk="1" hangingPunct="1">
              <a:lnSpc>
                <a:spcPct val="90000"/>
              </a:lnSpc>
              <a:spcBef>
                <a:spcPts val="600"/>
              </a:spcBef>
            </a:pPr>
            <a:r>
              <a:rPr lang="en-US" altLang="zh-CN" sz="2000" dirty="0">
                <a:latin typeface="Times" pitchFamily="-128" charset="0"/>
                <a:ea typeface="宋体" panose="02010600030101010101" pitchFamily="2" charset="-122"/>
              </a:rPr>
              <a:t>与再工程相关的成本用下面的关系定义：</a:t>
            </a:r>
          </a:p>
          <a:p>
            <a:pPr eaLnBrk="1" hangingPunct="1">
              <a:lnSpc>
                <a:spcPct val="90000"/>
              </a:lnSpc>
              <a:spcBef>
                <a:spcPts val="600"/>
              </a:spcBef>
              <a:buNone/>
            </a:pPr>
            <a:r>
              <a:rPr lang="en-US" altLang="zh-CN" sz="2000" dirty="0">
                <a:latin typeface="Times" pitchFamily="-128" charset="0"/>
                <a:ea typeface="宋体" panose="02010600030101010101" pitchFamily="2" charset="-122"/>
              </a:rPr>
              <a:t>	</a:t>
            </a:r>
            <a:r>
              <a:rPr lang="en-US" altLang="zh-CN" sz="2000" dirty="0">
                <a:solidFill>
                  <a:schemeClr val="folHlink"/>
                </a:solidFill>
                <a:latin typeface="Times" pitchFamily="-128" charset="0"/>
                <a:ea typeface="宋体" panose="02010600030101010101" pitchFamily="2" charset="-122"/>
              </a:rPr>
              <a:t>	</a:t>
            </a:r>
            <a:r>
              <a:rPr lang="en-US" altLang="zh-CN" sz="2000" dirty="0">
                <a:solidFill>
                  <a:schemeClr val="folHlink"/>
                </a:solidFill>
                <a:ea typeface="宋体" panose="02010600030101010101" pitchFamily="2" charset="-122"/>
              </a:rPr>
              <a:t>C</a:t>
            </a:r>
            <a:r>
              <a:rPr lang="en-US" altLang="zh-CN" sz="1200" dirty="0">
                <a:solidFill>
                  <a:schemeClr val="folHlink"/>
                </a:solidFill>
                <a:ea typeface="宋体" panose="02010600030101010101" pitchFamily="2" charset="-122"/>
              </a:rPr>
              <a:t>再工程</a:t>
            </a:r>
            <a:r>
              <a:rPr lang="en-US" altLang="zh-CN" sz="2000" dirty="0">
                <a:solidFill>
                  <a:schemeClr val="folHlink"/>
                </a:solidFill>
                <a:ea typeface="宋体" panose="02010600030101010101" pitchFamily="2" charset="-122"/>
              </a:rPr>
              <a:t> = P6- (P4 + P5)×(L-P8)-(P7×P9)</a:t>
            </a:r>
            <a:r>
              <a:rPr lang="en-US" altLang="zh-CN" sz="2000" dirty="0">
                <a:latin typeface="Times" pitchFamily="-128" charset="0"/>
                <a:ea typeface="宋体" panose="02010600030101010101" pitchFamily="2" charset="-122"/>
              </a:rPr>
              <a:t>		`		</a:t>
            </a:r>
          </a:p>
          <a:p>
            <a:pPr eaLnBrk="1" hangingPunct="1">
              <a:lnSpc>
                <a:spcPct val="90000"/>
              </a:lnSpc>
              <a:spcBef>
                <a:spcPts val="600"/>
              </a:spcBef>
            </a:pPr>
            <a:r>
              <a:rPr lang="en-US" altLang="zh-CN" sz="2000" dirty="0">
                <a:latin typeface="Times" pitchFamily="-128" charset="0"/>
                <a:ea typeface="宋体" panose="02010600030101010101" pitchFamily="2" charset="-122"/>
              </a:rPr>
              <a:t>利用</a:t>
            </a:r>
            <a:r>
              <a:rPr lang="zh-CN" altLang="en-US" sz="2000" dirty="0">
                <a:latin typeface="Times" pitchFamily="-128" charset="0"/>
                <a:ea typeface="宋体" panose="02010600030101010101" pitchFamily="2" charset="-122"/>
              </a:rPr>
              <a:t>上面两公示</a:t>
            </a:r>
            <a:r>
              <a:rPr lang="en-US" altLang="zh-CN" sz="2000" dirty="0">
                <a:latin typeface="Times" pitchFamily="-128" charset="0"/>
                <a:ea typeface="宋体" panose="02010600030101010101" pitchFamily="2" charset="-122"/>
              </a:rPr>
              <a:t>中计算出的成本，可以计算出再工程的整体效益：</a:t>
            </a:r>
          </a:p>
          <a:p>
            <a:pPr eaLnBrk="1" hangingPunct="1">
              <a:lnSpc>
                <a:spcPct val="90000"/>
              </a:lnSpc>
              <a:spcBef>
                <a:spcPts val="600"/>
              </a:spcBef>
              <a:buNone/>
            </a:pPr>
            <a:r>
              <a:rPr lang="en-US" altLang="zh-CN" sz="2000" dirty="0">
                <a:latin typeface="Times" pitchFamily="-128" charset="0"/>
                <a:ea typeface="宋体" panose="02010600030101010101" pitchFamily="2" charset="-122"/>
              </a:rPr>
              <a:t>	</a:t>
            </a:r>
            <a:r>
              <a:rPr lang="en-US" altLang="zh-CN" sz="2000" dirty="0">
                <a:solidFill>
                  <a:schemeClr val="folHlink"/>
                </a:solidFill>
                <a:latin typeface="Times" pitchFamily="-128" charset="0"/>
                <a:ea typeface="宋体" panose="02010600030101010101" pitchFamily="2" charset="-122"/>
              </a:rPr>
              <a:t>	成本效益 = C</a:t>
            </a:r>
            <a:r>
              <a:rPr lang="en-US" altLang="zh-CN" sz="1200" dirty="0">
                <a:solidFill>
                  <a:schemeClr val="folHlink"/>
                </a:solidFill>
                <a:latin typeface="Times" pitchFamily="-128" charset="0"/>
                <a:ea typeface="宋体" panose="02010600030101010101" pitchFamily="2" charset="-122"/>
              </a:rPr>
              <a:t>再工程</a:t>
            </a:r>
            <a:r>
              <a:rPr lang="en-US" altLang="zh-CN" sz="2000" dirty="0">
                <a:solidFill>
                  <a:schemeClr val="folHlink"/>
                </a:solidFill>
                <a:latin typeface="Times" pitchFamily="-128" charset="0"/>
                <a:ea typeface="宋体" panose="02010600030101010101" pitchFamily="2" charset="-122"/>
              </a:rPr>
              <a:t>-C</a:t>
            </a:r>
            <a:r>
              <a:rPr lang="en-US" altLang="zh-CN" sz="1200" dirty="0">
                <a:solidFill>
                  <a:schemeClr val="folHlink"/>
                </a:solidFill>
                <a:latin typeface="Times" pitchFamily="-128" charset="0"/>
                <a:ea typeface="宋体" panose="02010600030101010101" pitchFamily="2" charset="-122"/>
              </a:rPr>
              <a:t>维护	</a:t>
            </a:r>
            <a:r>
              <a:rPr lang="en-US" altLang="zh-CN" sz="2000" dirty="0">
                <a:latin typeface="Times" pitchFamily="-128" charset="0"/>
                <a:ea typeface="宋体" panose="02010600030101010101" pitchFamily="2" charset="-122"/>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1B34812-5628-488D-A33D-7A772981AA4C}" type="slidenum">
              <a:rPr kumimoji="0" lang="en-US" altLang="en-US" sz="1000" b="0" i="0" u="none" strike="noStrike" kern="1200" cap="none" spc="0" normalizeH="0" baseline="0" noProof="1" dirty="0" smtClean="0">
                <a:ln>
                  <a:noFill/>
                </a:ln>
                <a:solidFill>
                  <a:schemeClr val="tx1"/>
                </a:solidFill>
                <a:effectLst/>
                <a:uLnTx/>
                <a:uFillTx/>
                <a:latin typeface="Helvetica" pitchFamily="-128" charset="0"/>
                <a:ea typeface="MS PGothic" panose="020B0600070205080204" pitchFamily="34" charset="-128"/>
                <a:cs typeface="+mn-ea"/>
              </a:rPr>
              <a:t>2</a:t>
            </a:fld>
            <a:endParaRPr kumimoji="0" lang="en-US" alt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
        <p:nvSpPr>
          <p:cNvPr id="16388"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软件维护</a:t>
            </a:r>
          </a:p>
        </p:txBody>
      </p:sp>
      <p:sp>
        <p:nvSpPr>
          <p:cNvPr id="16389" name="Rectangle 3"/>
          <p:cNvSpPr>
            <a:spLocks noGrp="1"/>
          </p:cNvSpPr>
          <p:nvPr>
            <p:ph idx="1"/>
          </p:nvPr>
        </p:nvSpPr>
        <p:spPr/>
        <p:txBody>
          <a:bodyPr vert="horz" wrap="square" lIns="91440" tIns="45720" rIns="91440" bIns="45720" anchor="t"/>
          <a:lstStyle/>
          <a:p>
            <a:pPr eaLnBrk="1" hangingPunct="1"/>
            <a:r>
              <a:rPr lang="zh-CN" altLang="en-US" dirty="0">
                <a:latin typeface="Palatino" pitchFamily="-128" charset="0"/>
                <a:ea typeface="宋体" panose="02010600030101010101" pitchFamily="2" charset="-122"/>
              </a:rPr>
              <a:t>软件交付给最终用户</a:t>
            </a:r>
            <a:r>
              <a:rPr lang="en-US" altLang="zh-CN" dirty="0">
                <a:latin typeface="Palatino" pitchFamily="-128" charset="0"/>
                <a:ea typeface="宋体" panose="02010600030101010101" pitchFamily="2" charset="-122"/>
              </a:rPr>
              <a:t> </a:t>
            </a:r>
          </a:p>
          <a:p>
            <a:pPr lvl="1" eaLnBrk="1" hangingPunct="1"/>
            <a:r>
              <a:rPr lang="en-US" altLang="zh-CN" dirty="0">
                <a:latin typeface="Palatino" pitchFamily="-128" charset="0"/>
                <a:ea typeface="宋体" panose="02010600030101010101" pitchFamily="2" charset="-122"/>
              </a:rPr>
              <a:t>没几天功夫，缺陷报告就有可能送到软件工程组织</a:t>
            </a:r>
            <a:r>
              <a:rPr lang="zh-CN" altLang="en-US" dirty="0">
                <a:latin typeface="Palatino" pitchFamily="-128" charset="0"/>
                <a:ea typeface="宋体" panose="02010600030101010101" pitchFamily="2" charset="-122"/>
              </a:rPr>
              <a:t>。</a:t>
            </a:r>
            <a:r>
              <a:rPr lang="en-US" altLang="zh-CN" dirty="0">
                <a:latin typeface="Palatino" pitchFamily="-128" charset="0"/>
                <a:ea typeface="宋体" panose="02010600030101010101" pitchFamily="2" charset="-122"/>
              </a:rPr>
              <a:t> </a:t>
            </a:r>
          </a:p>
          <a:p>
            <a:pPr lvl="1" eaLnBrk="1" hangingPunct="1"/>
            <a:r>
              <a:rPr lang="en-US" altLang="zh-CN" dirty="0">
                <a:latin typeface="Palatino" pitchFamily="-128" charset="0"/>
                <a:ea typeface="宋体" panose="02010600030101010101" pitchFamily="2" charset="-122"/>
              </a:rPr>
              <a:t>没几周功夫，某类用户就可能会提出必须修改软件以适应他们所处环境的特殊要求</a:t>
            </a:r>
            <a:r>
              <a:rPr lang="zh-CN" altLang="en-US" dirty="0">
                <a:latin typeface="Palatino" pitchFamily="-128" charset="0"/>
                <a:ea typeface="宋体" panose="02010600030101010101" pitchFamily="2" charset="-122"/>
              </a:rPr>
              <a:t>。</a:t>
            </a:r>
            <a:r>
              <a:rPr lang="en-US" altLang="zh-CN" dirty="0">
                <a:latin typeface="Palatino" pitchFamily="-128" charset="0"/>
                <a:ea typeface="宋体" panose="02010600030101010101" pitchFamily="2" charset="-122"/>
              </a:rPr>
              <a:t> </a:t>
            </a:r>
          </a:p>
          <a:p>
            <a:pPr lvl="1" eaLnBrk="1" hangingPunct="1"/>
            <a:r>
              <a:rPr lang="en-US" altLang="zh-CN" dirty="0">
                <a:latin typeface="Palatino" pitchFamily="-128" charset="0"/>
                <a:ea typeface="宋体" panose="02010600030101010101" pitchFamily="2" charset="-122"/>
              </a:rPr>
              <a:t>没几个月功夫，另一个公司集团在软件发布时认为他们与这个软件毫不相干，但现在意识到该软件可能会给他们带来意想不到的好处，因此他们需要做些改进，使软件可以用于他们的环境</a:t>
            </a:r>
            <a:r>
              <a:rPr lang="zh-CN" altLang="en-US" dirty="0">
                <a:latin typeface="Palatino" pitchFamily="-128" charset="0"/>
                <a:ea typeface="宋体" panose="02010600030101010101" pitchFamily="2" charset="-122"/>
              </a:rPr>
              <a:t>。</a:t>
            </a:r>
          </a:p>
          <a:p>
            <a:pPr eaLnBrk="1" hangingPunct="1"/>
            <a:r>
              <a:rPr lang="zh-CN" altLang="en-US" dirty="0">
                <a:latin typeface="Palatino" pitchFamily="-128" charset="0"/>
                <a:ea typeface="宋体" panose="02010600030101010101" pitchFamily="2" charset="-122"/>
              </a:rPr>
              <a:t>这些工作都是软件维护</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9A746E3-1C31-4185-90A5-7B5776898214}" type="slidenum">
              <a:rPr kumimoji="0" lang="en-US" altLang="en-US" sz="1000" b="0" i="0" u="none" strike="noStrike" kern="1200" cap="none" spc="0" normalizeH="0" baseline="0" noProof="1" dirty="0" smtClean="0">
                <a:ln>
                  <a:noFill/>
                </a:ln>
                <a:solidFill>
                  <a:schemeClr val="tx1"/>
                </a:solidFill>
                <a:effectLst/>
                <a:uLnTx/>
                <a:uFillTx/>
                <a:latin typeface="Helvetica" pitchFamily="-128" charset="0"/>
                <a:ea typeface="MS PGothic" panose="020B0600070205080204" pitchFamily="34" charset="-128"/>
                <a:cs typeface="+mn-ea"/>
              </a:rPr>
              <a:t>3</a:t>
            </a:fld>
            <a:endParaRPr kumimoji="0" lang="en-US" alt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
        <p:nvSpPr>
          <p:cNvPr id="18436"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可维护软件</a:t>
            </a:r>
          </a:p>
        </p:txBody>
      </p:sp>
      <p:sp>
        <p:nvSpPr>
          <p:cNvPr id="18437" name="Rectangle 3"/>
          <p:cNvSpPr>
            <a:spLocks noGrp="1"/>
          </p:cNvSpPr>
          <p:nvPr>
            <p:ph idx="1"/>
          </p:nvPr>
        </p:nvSpPr>
        <p:spPr/>
        <p:txBody>
          <a:bodyPr vert="horz" wrap="square" lIns="91440" tIns="45720" rIns="91440" bIns="45720" anchor="t"/>
          <a:lstStyle/>
          <a:p>
            <a:pPr eaLnBrk="1" hangingPunct="1">
              <a:lnSpc>
                <a:spcPct val="90000"/>
              </a:lnSpc>
            </a:pPr>
            <a:r>
              <a:rPr lang="zh-CN" altLang="en-US" dirty="0">
                <a:latin typeface="Palatino" pitchFamily="-128" charset="0"/>
                <a:ea typeface="宋体" panose="02010600030101010101" pitchFamily="2" charset="-122"/>
              </a:rPr>
              <a:t>可维护软件展现了有效的模块化。</a:t>
            </a:r>
          </a:p>
          <a:p>
            <a:pPr eaLnBrk="1" hangingPunct="1">
              <a:lnSpc>
                <a:spcPct val="90000"/>
              </a:lnSpc>
            </a:pPr>
            <a:r>
              <a:rPr lang="zh-CN" altLang="en-US" dirty="0">
                <a:latin typeface="Palatino" pitchFamily="-128" charset="0"/>
                <a:ea typeface="宋体" panose="02010600030101010101" pitchFamily="2" charset="-122"/>
              </a:rPr>
              <a:t>它使用易于理解的设计模式。</a:t>
            </a:r>
          </a:p>
          <a:p>
            <a:pPr eaLnBrk="1" hangingPunct="1">
              <a:lnSpc>
                <a:spcPct val="90000"/>
              </a:lnSpc>
            </a:pPr>
            <a:r>
              <a:rPr lang="zh-CN" altLang="en-US" dirty="0">
                <a:latin typeface="Palatino" pitchFamily="-128" charset="0"/>
                <a:ea typeface="宋体" panose="02010600030101010101" pitchFamily="2" charset="-122"/>
              </a:rPr>
              <a:t>它使用定义良好的编码标准和惯例来构建</a:t>
            </a:r>
            <a:r>
              <a:rPr lang="en-US" altLang="zh-CN" dirty="0">
                <a:latin typeface="Palatino" pitchFamily="-128" charset="0"/>
                <a:ea typeface="宋体" panose="02010600030101010101" pitchFamily="2" charset="-122"/>
              </a:rPr>
              <a:t>, </a:t>
            </a:r>
            <a:r>
              <a:rPr lang="zh-CN" altLang="en-US" dirty="0">
                <a:latin typeface="Palatino" pitchFamily="-128" charset="0"/>
                <a:ea typeface="宋体" panose="02010600030101010101" pitchFamily="2" charset="-122"/>
              </a:rPr>
              <a:t>使源代码能够自我记录以及更容易理解。</a:t>
            </a:r>
          </a:p>
          <a:p>
            <a:pPr eaLnBrk="1" hangingPunct="1">
              <a:lnSpc>
                <a:spcPct val="90000"/>
              </a:lnSpc>
            </a:pPr>
            <a:r>
              <a:rPr lang="en-US" altLang="zh-CN" dirty="0">
                <a:latin typeface="Palatino" pitchFamily="-128" charset="0"/>
                <a:ea typeface="宋体" panose="02010600030101010101" pitchFamily="2" charset="-122"/>
              </a:rPr>
              <a:t>它经历了各种质量保证技术</a:t>
            </a:r>
            <a:r>
              <a:rPr lang="zh-CN" altLang="en-US" dirty="0">
                <a:latin typeface="Palatino" pitchFamily="-128" charset="0"/>
                <a:ea typeface="宋体" panose="02010600030101010101" pitchFamily="2" charset="-122"/>
              </a:rPr>
              <a:t>，这些保证技术在软件发布之前揭示了潜在的维护问题。</a:t>
            </a:r>
          </a:p>
          <a:p>
            <a:pPr eaLnBrk="1" hangingPunct="1">
              <a:lnSpc>
                <a:spcPct val="90000"/>
              </a:lnSpc>
            </a:pPr>
            <a:r>
              <a:rPr lang="zh-CN" altLang="en-US" dirty="0">
                <a:latin typeface="Palatino" pitchFamily="-128" charset="0"/>
                <a:ea typeface="宋体" panose="02010600030101010101" pitchFamily="2" charset="-122"/>
              </a:rPr>
              <a:t>创造它们的软件工程师意识到当它们必须做出修改时，他们可能不在周边。</a:t>
            </a:r>
          </a:p>
          <a:p>
            <a:pPr eaLnBrk="1" hangingPunct="1">
              <a:lnSpc>
                <a:spcPct val="90000"/>
              </a:lnSpc>
            </a:pPr>
            <a:r>
              <a:rPr lang="en-US" altLang="zh-CN" sz="2000" i="1" dirty="0">
                <a:solidFill>
                  <a:schemeClr val="folHlink"/>
                </a:solidFill>
                <a:latin typeface="Palatino" pitchFamily="-128" charset="0"/>
                <a:ea typeface="宋体" panose="02010600030101010101" pitchFamily="2" charset="-122"/>
              </a:rPr>
              <a:t>因此,软件的设计和实现必须“协助”</a:t>
            </a:r>
            <a:r>
              <a:rPr lang="zh-CN" altLang="en-US" sz="2000" i="1" dirty="0">
                <a:solidFill>
                  <a:schemeClr val="folHlink"/>
                </a:solidFill>
                <a:latin typeface="Palatino" pitchFamily="-128" charset="0"/>
                <a:ea typeface="宋体" panose="02010600030101010101" pitchFamily="2" charset="-122"/>
              </a:rPr>
              <a:t>做出修改的人。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D83BBD2-C6D8-4D2A-888F-8EE9A8190F1E}" type="slidenum">
              <a:rPr kumimoji="0" lang="en-US" altLang="en-US" sz="1000" b="0" i="0" u="none" strike="noStrike" kern="1200" cap="none" spc="0" normalizeH="0" baseline="0" noProof="1" dirty="0" smtClean="0">
                <a:ln>
                  <a:noFill/>
                </a:ln>
                <a:solidFill>
                  <a:schemeClr val="tx1"/>
                </a:solidFill>
                <a:effectLst/>
                <a:uLnTx/>
                <a:uFillTx/>
                <a:latin typeface="Helvetica" pitchFamily="-128" charset="0"/>
                <a:ea typeface="MS PGothic" panose="020B0600070205080204" pitchFamily="34" charset="-128"/>
                <a:cs typeface="+mn-ea"/>
              </a:rPr>
              <a:t>4</a:t>
            </a:fld>
            <a:endParaRPr kumimoji="0" lang="en-US" alt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
        <p:nvSpPr>
          <p:cNvPr id="20484" name="Rectangle 2"/>
          <p:cNvSpPr>
            <a:spLocks noGrp="1"/>
          </p:cNvSpPr>
          <p:nvPr>
            <p:ph type="title"/>
          </p:nvPr>
        </p:nvSpPr>
        <p:spPr/>
        <p:txBody>
          <a:bodyPr vert="horz" wrap="square" lIns="91440" tIns="45720" rIns="91440" bIns="45720" anchor="b"/>
          <a:lstStyle/>
          <a:p>
            <a:pPr eaLnBrk="1" hangingPunct="1"/>
            <a:r>
              <a:rPr lang="en-US" altLang="zh-CN" dirty="0">
                <a:ea typeface="宋体" panose="02010600030101010101" pitchFamily="2" charset="-122"/>
              </a:rPr>
              <a:t>软件可支持性</a:t>
            </a:r>
          </a:p>
        </p:txBody>
      </p:sp>
      <p:sp>
        <p:nvSpPr>
          <p:cNvPr id="20485" name="Rectangle 3"/>
          <p:cNvSpPr>
            <a:spLocks noGrp="1"/>
          </p:cNvSpPr>
          <p:nvPr>
            <p:ph idx="1"/>
          </p:nvPr>
        </p:nvSpPr>
        <p:spPr/>
        <p:txBody>
          <a:bodyPr vert="horz" wrap="square" lIns="91440" tIns="45720" rIns="91440" bIns="45720" anchor="t"/>
          <a:lstStyle/>
          <a:p>
            <a:pPr eaLnBrk="1" hangingPunct="1">
              <a:lnSpc>
                <a:spcPct val="90000"/>
              </a:lnSpc>
              <a:spcBef>
                <a:spcPts val="300"/>
              </a:spcBef>
            </a:pPr>
            <a:r>
              <a:rPr lang="en-US" altLang="zh-CN" dirty="0">
                <a:latin typeface="Palatino" pitchFamily="-128" charset="0"/>
                <a:ea typeface="宋体" panose="02010600030101010101" pitchFamily="2" charset="-122"/>
              </a:rPr>
              <a:t>在软件系统的整个产品生命周期内支持软件系统的能力</a:t>
            </a:r>
            <a:r>
              <a:rPr lang="zh-CN" altLang="en-US" dirty="0">
                <a:latin typeface="Palatino" pitchFamily="-128" charset="0"/>
                <a:ea typeface="宋体" panose="02010600030101010101" pitchFamily="2" charset="-122"/>
              </a:rPr>
              <a:t>。</a:t>
            </a:r>
          </a:p>
          <a:p>
            <a:pPr lvl="1" eaLnBrk="1" hangingPunct="1">
              <a:lnSpc>
                <a:spcPct val="90000"/>
              </a:lnSpc>
              <a:spcBef>
                <a:spcPts val="300"/>
              </a:spcBef>
            </a:pPr>
            <a:r>
              <a:rPr lang="en-US" altLang="zh-CN" dirty="0">
                <a:latin typeface="Palatino" pitchFamily="-128" charset="0"/>
                <a:ea typeface="宋体" panose="02010600030101010101" pitchFamily="2" charset="-122"/>
              </a:rPr>
              <a:t>这意味着不仅要满足所有必要的要求或需求，而且还要能够供应装置、支持基础设施、附加软件、工具、人力、或所需要的任何资源以维护软件的运行并满足软件功能[SSO08]</a:t>
            </a:r>
            <a:r>
              <a:rPr lang="en-US" altLang="zh-CN" sz="1800" dirty="0">
                <a:latin typeface="Palatino" pitchFamily="-128" charset="0"/>
                <a:ea typeface="宋体" panose="02010600030101010101" pitchFamily="2" charset="-122"/>
              </a:rPr>
              <a:t>。</a:t>
            </a:r>
          </a:p>
          <a:p>
            <a:pPr eaLnBrk="1" hangingPunct="1">
              <a:lnSpc>
                <a:spcPct val="90000"/>
              </a:lnSpc>
            </a:pPr>
            <a:r>
              <a:rPr lang="en-US" altLang="zh-CN" sz="2000" dirty="0">
                <a:latin typeface="Palatino" pitchFamily="-128" charset="0"/>
                <a:ea typeface="宋体" panose="02010600030101010101" pitchFamily="2" charset="-122"/>
              </a:rPr>
              <a:t>当</a:t>
            </a:r>
            <a:r>
              <a:rPr lang="en-US" altLang="zh-CN" dirty="0">
                <a:latin typeface="Palatino" pitchFamily="-128" charset="0"/>
                <a:ea typeface="宋体" panose="02010600030101010101" pitchFamily="2" charset="-122"/>
              </a:rPr>
              <a:t>在运行环境中出现缺陷时（没有错误，但会有缺陷），该软件应该具有协助支持人员进行处理的工具</a:t>
            </a:r>
            <a:r>
              <a:rPr lang="zh-CN" altLang="en-US" dirty="0">
                <a:latin typeface="Palatino" pitchFamily="-128" charset="0"/>
                <a:ea typeface="宋体" panose="02010600030101010101" pitchFamily="2" charset="-122"/>
              </a:rPr>
              <a:t>。</a:t>
            </a:r>
            <a:r>
              <a:rPr lang="en-US" altLang="zh-CN" dirty="0">
                <a:latin typeface="Palatino" pitchFamily="-128" charset="0"/>
                <a:ea typeface="宋体" panose="02010600030101010101" pitchFamily="2" charset="-122"/>
              </a:rPr>
              <a:t> </a:t>
            </a:r>
          </a:p>
          <a:p>
            <a:pPr eaLnBrk="1" hangingPunct="1">
              <a:lnSpc>
                <a:spcPct val="90000"/>
              </a:lnSpc>
            </a:pPr>
            <a:r>
              <a:rPr lang="en-US" altLang="zh-CN" dirty="0">
                <a:latin typeface="Palatino" pitchFamily="-128" charset="0"/>
                <a:ea typeface="宋体" panose="02010600030101010101" pitchFamily="2" charset="-122"/>
              </a:rPr>
              <a:t>支持人员应该能够访问到记录已经出现的所有缺陷的数据库，获得各个缺陷的特征、起因以及补救措施。</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BF869FA-D326-457E-B1A5-6B904BB48CCB}" type="slidenum">
              <a:rPr kumimoji="0" lang="en-US" altLang="en-US" sz="1000" b="0" i="0" u="none" strike="noStrike" kern="1200" cap="none" spc="0" normalizeH="0" baseline="0" noProof="1" dirty="0" smtClean="0">
                <a:ln>
                  <a:noFill/>
                </a:ln>
                <a:solidFill>
                  <a:schemeClr val="tx1"/>
                </a:solidFill>
                <a:effectLst/>
                <a:uLnTx/>
                <a:uFillTx/>
                <a:latin typeface="Helvetica" pitchFamily="-128" charset="0"/>
                <a:ea typeface="MS PGothic" panose="020B0600070205080204" pitchFamily="34" charset="-128"/>
                <a:cs typeface="+mn-ea"/>
              </a:rPr>
              <a:t>5</a:t>
            </a:fld>
            <a:endParaRPr kumimoji="0" lang="en-US" alt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
        <p:nvSpPr>
          <p:cNvPr id="2" name="内容占位符 1"/>
          <p:cNvSpPr>
            <a:spLocks noGrp="1"/>
          </p:cNvSpPr>
          <p:nvPr>
            <p:ph idx="1"/>
          </p:nvPr>
        </p:nvSpPr>
        <p:spPr/>
        <p:txBody>
          <a:bodyPr/>
          <a:lstStyle/>
          <a:p>
            <a:endParaRPr lang="zh-CN" altLang="en-US"/>
          </a:p>
        </p:txBody>
      </p:sp>
      <p:sp>
        <p:nvSpPr>
          <p:cNvPr id="22532"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再工程</a:t>
            </a:r>
          </a:p>
        </p:txBody>
      </p:sp>
      <p:sp>
        <p:nvSpPr>
          <p:cNvPr id="22533" name="Rectangle 3"/>
          <p:cNvSpPr/>
          <p:nvPr/>
        </p:nvSpPr>
        <p:spPr>
          <a:xfrm>
            <a:off x="3581400" y="2133600"/>
            <a:ext cx="2838450" cy="1500188"/>
          </a:xfrm>
          <a:prstGeom prst="rect">
            <a:avLst/>
          </a:prstGeom>
          <a:solidFill>
            <a:schemeClr val="hlink"/>
          </a:solidFill>
          <a:ln w="12700">
            <a:noFill/>
          </a:ln>
          <a:effectLst>
            <a:outerShdw dist="71842" dir="2699999" algn="ctr" rotWithShape="0">
              <a:schemeClr val="bg2"/>
            </a:outerShdw>
          </a:effectLst>
        </p:spPr>
        <p:txBody>
          <a:bodyPr wrap="none" anchor="ctr"/>
          <a:lstStyle/>
          <a:p>
            <a:endParaRPr lang="zh-CN" altLang="zh-CN" dirty="0">
              <a:latin typeface="Arial" panose="020B0604020202020204" pitchFamily="34" charset="0"/>
            </a:endParaRPr>
          </a:p>
        </p:txBody>
      </p:sp>
      <p:sp>
        <p:nvSpPr>
          <p:cNvPr id="22534" name="Rectangle 4"/>
          <p:cNvSpPr/>
          <p:nvPr/>
        </p:nvSpPr>
        <p:spPr>
          <a:xfrm>
            <a:off x="1530350" y="4257675"/>
            <a:ext cx="2035175" cy="1268413"/>
          </a:xfrm>
          <a:prstGeom prst="rect">
            <a:avLst/>
          </a:prstGeom>
          <a:solidFill>
            <a:schemeClr val="tx2"/>
          </a:solidFill>
          <a:ln w="12700">
            <a:noFill/>
          </a:ln>
          <a:effectLst>
            <a:outerShdw dist="71842" dir="2699999" algn="ctr" rotWithShape="0">
              <a:schemeClr val="bg2"/>
            </a:outerShdw>
          </a:effectLst>
        </p:spPr>
        <p:txBody>
          <a:bodyPr wrap="none" anchor="ctr"/>
          <a:lstStyle/>
          <a:p>
            <a:endParaRPr lang="zh-CN" altLang="zh-CN" dirty="0">
              <a:latin typeface="Arial" panose="020B0604020202020204" pitchFamily="34" charset="0"/>
            </a:endParaRPr>
          </a:p>
        </p:txBody>
      </p:sp>
      <p:sp>
        <p:nvSpPr>
          <p:cNvPr id="22535" name="Rectangle 5"/>
          <p:cNvSpPr/>
          <p:nvPr/>
        </p:nvSpPr>
        <p:spPr>
          <a:xfrm>
            <a:off x="6688138" y="4427538"/>
            <a:ext cx="1646237" cy="1020762"/>
          </a:xfrm>
          <a:prstGeom prst="rect">
            <a:avLst/>
          </a:prstGeom>
          <a:solidFill>
            <a:schemeClr val="folHlink"/>
          </a:solidFill>
          <a:ln w="12700">
            <a:noFill/>
          </a:ln>
          <a:effectLst>
            <a:outerShdw dist="71842" dir="2699999" algn="ctr" rotWithShape="0">
              <a:schemeClr val="bg2"/>
            </a:outerShdw>
          </a:effectLst>
        </p:spPr>
        <p:txBody>
          <a:bodyPr wrap="none" anchor="ctr"/>
          <a:lstStyle/>
          <a:p>
            <a:endParaRPr lang="zh-CN" altLang="zh-CN" dirty="0">
              <a:latin typeface="Arial" panose="020B0604020202020204" pitchFamily="34" charset="0"/>
            </a:endParaRPr>
          </a:p>
        </p:txBody>
      </p:sp>
      <p:sp>
        <p:nvSpPr>
          <p:cNvPr id="22536" name="AutoShape 6"/>
          <p:cNvSpPr/>
          <p:nvPr/>
        </p:nvSpPr>
        <p:spPr>
          <a:xfrm>
            <a:off x="3802063" y="3751263"/>
            <a:ext cx="2474912" cy="1676400"/>
          </a:xfrm>
          <a:custGeom>
            <a:avLst/>
            <a:gdLst/>
            <a:ahLst/>
            <a:cxnLst>
              <a:cxn ang="0">
                <a:pos x="1237456" y="0"/>
              </a:cxn>
              <a:cxn ang="0">
                <a:pos x="742474" y="478938"/>
              </a:cxn>
              <a:cxn ang="0">
                <a:pos x="989965" y="478938"/>
              </a:cxn>
              <a:cxn ang="0">
                <a:pos x="989965" y="957954"/>
              </a:cxn>
              <a:cxn ang="0">
                <a:pos x="494982" y="957954"/>
              </a:cxn>
              <a:cxn ang="0">
                <a:pos x="494982" y="718446"/>
              </a:cxn>
              <a:cxn ang="0">
                <a:pos x="0" y="1197462"/>
              </a:cxn>
              <a:cxn ang="0">
                <a:pos x="494982" y="1676400"/>
              </a:cxn>
              <a:cxn ang="0">
                <a:pos x="494982" y="1436892"/>
              </a:cxn>
              <a:cxn ang="0">
                <a:pos x="1979930" y="1436892"/>
              </a:cxn>
              <a:cxn ang="0">
                <a:pos x="1979930" y="1676400"/>
              </a:cxn>
              <a:cxn ang="0">
                <a:pos x="2474912" y="1197462"/>
              </a:cxn>
              <a:cxn ang="0">
                <a:pos x="1979930" y="718446"/>
              </a:cxn>
              <a:cxn ang="0">
                <a:pos x="1979930" y="957954"/>
              </a:cxn>
              <a:cxn ang="0">
                <a:pos x="1484947" y="957954"/>
              </a:cxn>
              <a:cxn ang="0">
                <a:pos x="1484947" y="478938"/>
              </a:cxn>
              <a:cxn ang="0">
                <a:pos x="1732438" y="478938"/>
              </a:cxn>
              <a:cxn ang="0">
                <a:pos x="1237456" y="0"/>
              </a:cxn>
            </a:cxnLst>
            <a:rect l="0" t="0" r="0" b="0"/>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lnTo>
                  <a:pt x="10800" y="0"/>
                </a:lnTo>
                <a:close/>
              </a:path>
            </a:pathLst>
          </a:custGeom>
          <a:solidFill>
            <a:schemeClr val="accent1">
              <a:alpha val="100000"/>
            </a:schemeClr>
          </a:solidFill>
          <a:ln w="12700" cap="flat" cmpd="sng">
            <a:solidFill>
              <a:schemeClr val="tx1">
                <a:alpha val="100000"/>
              </a:schemeClr>
            </a:solidFill>
            <a:prstDash val="solid"/>
            <a:miter lim="800000"/>
            <a:headEnd type="none" w="med" len="med"/>
            <a:tailEnd type="none" w="med" len="med"/>
          </a:ln>
        </p:spPr>
        <p:txBody>
          <a:bodyPr/>
          <a:lstStyle/>
          <a:p>
            <a:endParaRPr lang="zh-CN" altLang="en-US"/>
          </a:p>
        </p:txBody>
      </p:sp>
      <p:sp>
        <p:nvSpPr>
          <p:cNvPr id="22537" name="Text Box 7"/>
          <p:cNvSpPr txBox="1"/>
          <p:nvPr/>
        </p:nvSpPr>
        <p:spPr>
          <a:xfrm>
            <a:off x="4286250" y="2476500"/>
            <a:ext cx="1401763" cy="425450"/>
          </a:xfrm>
          <a:prstGeom prst="rect">
            <a:avLst/>
          </a:prstGeom>
          <a:noFill/>
          <a:ln w="12700">
            <a:noFill/>
          </a:ln>
        </p:spPr>
        <p:txBody>
          <a:bodyPr wrap="none">
            <a:spAutoFit/>
          </a:bodyPr>
          <a:lstStyle/>
          <a:p>
            <a:pPr algn="ctr">
              <a:lnSpc>
                <a:spcPct val="90000"/>
              </a:lnSpc>
            </a:pPr>
            <a:r>
              <a:rPr lang="zh-CN" altLang="en-US" dirty="0">
                <a:solidFill>
                  <a:schemeClr val="accent1"/>
                </a:solidFill>
                <a:latin typeface="Helvetica" pitchFamily="-128" charset="0"/>
                <a:ea typeface="宋体" panose="02010600030101010101" pitchFamily="2" charset="-122"/>
              </a:rPr>
              <a:t>业务过程</a:t>
            </a:r>
          </a:p>
        </p:txBody>
      </p:sp>
      <p:sp>
        <p:nvSpPr>
          <p:cNvPr id="173064" name="Text Box 8"/>
          <p:cNvSpPr txBox="1">
            <a:spLocks noChangeArrowheads="1"/>
          </p:cNvSpPr>
          <p:nvPr/>
        </p:nvSpPr>
        <p:spPr bwMode="auto">
          <a:xfrm>
            <a:off x="2046288" y="4716463"/>
            <a:ext cx="1063625" cy="438150"/>
          </a:xfrm>
          <a:prstGeom prst="rect">
            <a:avLst/>
          </a:prstGeom>
          <a:noFill/>
          <a:ln>
            <a:noFill/>
          </a:ln>
          <a:effectLst/>
        </p:spPr>
        <p:txBody>
          <a:bodyPr wrap="none">
            <a:spAutoFit/>
          </a:bodyPr>
          <a:lstStyle/>
          <a:p>
            <a:pPr marR="0" algn="ctr" defTabSz="914400">
              <a:lnSpc>
                <a:spcPct val="90000"/>
              </a:lnSpc>
              <a:buClrTx/>
              <a:buSzTx/>
              <a:buFontTx/>
              <a:defRPr/>
            </a:pPr>
            <a:r>
              <a:rPr kumimoji="0" lang="en-US" kern="1200" cap="none" spc="0" normalizeH="0" baseline="0" noProof="0">
                <a:solidFill>
                  <a:schemeClr val="bg1"/>
                </a:solidFill>
                <a:effectLst>
                  <a:outerShdw blurRad="38100" dist="38100" dir="2700000" algn="tl">
                    <a:srgbClr val="000000"/>
                  </a:outerShdw>
                </a:effectLst>
                <a:latin typeface="Helvetica" pitchFamily="-128" charset="0"/>
                <a:ea typeface="MS PGothic" panose="020B0600070205080204" pitchFamily="34" charset="-128"/>
                <a:cs typeface="+mn-cs"/>
              </a:rPr>
              <a:t>IT</a:t>
            </a:r>
            <a:r>
              <a:rPr kumimoji="0" lang="zh-CN" altLang="en-US" kern="1200" cap="none" spc="0" normalizeH="0" baseline="0" noProof="0">
                <a:solidFill>
                  <a:schemeClr val="bg1"/>
                </a:solidFill>
                <a:effectLst>
                  <a:outerShdw blurRad="38100" dist="38100" dir="2700000" algn="tl">
                    <a:srgbClr val="000000"/>
                  </a:outerShdw>
                </a:effectLst>
                <a:latin typeface="Helvetica" pitchFamily="-128" charset="0"/>
                <a:ea typeface="宋体" panose="02010600030101010101" pitchFamily="2" charset="-122"/>
                <a:cs typeface="+mn-cs"/>
              </a:rPr>
              <a:t>系统</a:t>
            </a:r>
          </a:p>
        </p:txBody>
      </p:sp>
      <p:sp>
        <p:nvSpPr>
          <p:cNvPr id="22539" name="Text Box 9"/>
          <p:cNvSpPr txBox="1"/>
          <p:nvPr/>
        </p:nvSpPr>
        <p:spPr>
          <a:xfrm>
            <a:off x="6869113" y="4724400"/>
            <a:ext cx="1198562" cy="369888"/>
          </a:xfrm>
          <a:prstGeom prst="rect">
            <a:avLst/>
          </a:prstGeom>
          <a:noFill/>
          <a:ln w="12700">
            <a:noFill/>
          </a:ln>
        </p:spPr>
        <p:txBody>
          <a:bodyPr wrap="none">
            <a:spAutoFit/>
          </a:bodyPr>
          <a:lstStyle/>
          <a:p>
            <a:pPr algn="ctr">
              <a:lnSpc>
                <a:spcPct val="90000"/>
              </a:lnSpc>
            </a:pPr>
            <a:r>
              <a:rPr lang="zh-CN" altLang="en-US" sz="2000" dirty="0">
                <a:solidFill>
                  <a:schemeClr val="accent1"/>
                </a:solidFill>
                <a:latin typeface="Helvetica" pitchFamily="-128" charset="0"/>
                <a:ea typeface="宋体" panose="02010600030101010101" pitchFamily="2" charset="-122"/>
              </a:rPr>
              <a:t>软件应用</a:t>
            </a:r>
          </a:p>
        </p:txBody>
      </p:sp>
      <p:sp>
        <p:nvSpPr>
          <p:cNvPr id="173066" name="Text Box 10"/>
          <p:cNvSpPr txBox="1">
            <a:spLocks noChangeArrowheads="1"/>
          </p:cNvSpPr>
          <p:nvPr/>
        </p:nvSpPr>
        <p:spPr bwMode="auto">
          <a:xfrm>
            <a:off x="4419600" y="4724400"/>
            <a:ext cx="1096963" cy="425450"/>
          </a:xfrm>
          <a:prstGeom prst="rect">
            <a:avLst/>
          </a:prstGeom>
          <a:noFill/>
          <a:ln>
            <a:noFill/>
          </a:ln>
          <a:effectLst/>
        </p:spPr>
        <p:txBody>
          <a:bodyPr wrap="none">
            <a:spAutoFit/>
          </a:bodyPr>
          <a:lstStyle/>
          <a:p>
            <a:pPr marR="0" algn="ctr" defTabSz="914400">
              <a:lnSpc>
                <a:spcPct val="90000"/>
              </a:lnSpc>
              <a:buClrTx/>
              <a:buSzTx/>
              <a:buFontTx/>
              <a:defRPr/>
            </a:pPr>
            <a:r>
              <a:rPr kumimoji="0" lang="zh-CN" altLang="en-US" kern="1200" cap="none" spc="0" normalizeH="0" baseline="0" noProof="0">
                <a:effectLst>
                  <a:outerShdw blurRad="38100" dist="38100" dir="2700000" algn="tl">
                    <a:srgbClr val="FFFFFF"/>
                  </a:outerShdw>
                </a:effectLst>
                <a:latin typeface="Helvetica" pitchFamily="-128" charset="0"/>
                <a:ea typeface="宋体" panose="02010600030101010101" pitchFamily="2" charset="-122"/>
                <a:cs typeface="+mn-cs"/>
              </a:rPr>
              <a:t>再工程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4E724FF-66AE-401B-8D15-DE2AD21FA11F}" type="slidenum">
              <a:rPr kumimoji="0" lang="en-US" altLang="en-US" sz="1000" b="0" i="0" u="none" strike="noStrike" kern="1200" cap="none" spc="0" normalizeH="0" baseline="0" noProof="1" dirty="0" smtClean="0">
                <a:ln>
                  <a:noFill/>
                </a:ln>
                <a:solidFill>
                  <a:schemeClr val="tx1"/>
                </a:solidFill>
                <a:effectLst/>
                <a:uLnTx/>
                <a:uFillTx/>
                <a:latin typeface="Helvetica" pitchFamily="-128" charset="0"/>
                <a:ea typeface="MS PGothic" panose="020B0600070205080204" pitchFamily="34" charset="-128"/>
                <a:cs typeface="+mn-ea"/>
              </a:rPr>
              <a:t>6</a:t>
            </a:fld>
            <a:endParaRPr kumimoji="0" lang="en-US" alt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
        <p:nvSpPr>
          <p:cNvPr id="24580" name="Rectangle 2"/>
          <p:cNvSpPr>
            <a:spLocks noGrp="1"/>
          </p:cNvSpPr>
          <p:nvPr>
            <p:ph type="title"/>
          </p:nvPr>
        </p:nvSpPr>
        <p:spPr/>
        <p:txBody>
          <a:bodyPr vert="horz" wrap="square" lIns="91440" tIns="45720" rIns="91440" bIns="45720" anchor="b"/>
          <a:lstStyle/>
          <a:p>
            <a:pPr eaLnBrk="1" hangingPunct="1"/>
            <a:r>
              <a:rPr lang="en-US" altLang="zh-CN" sz="3600" dirty="0">
                <a:ea typeface="宋体" panose="02010600030101010101" pitchFamily="2" charset="-122"/>
              </a:rPr>
              <a:t>业务过程再工程</a:t>
            </a:r>
          </a:p>
        </p:txBody>
      </p:sp>
      <p:sp>
        <p:nvSpPr>
          <p:cNvPr id="24581" name="Rectangle 3"/>
          <p:cNvSpPr>
            <a:spLocks noGrp="1"/>
          </p:cNvSpPr>
          <p:nvPr>
            <p:ph idx="1"/>
          </p:nvPr>
        </p:nvSpPr>
        <p:spPr/>
        <p:txBody>
          <a:bodyPr vert="horz" wrap="square" lIns="91440" tIns="45720" rIns="91440" bIns="45720" anchor="t"/>
          <a:lstStyle/>
          <a:p>
            <a:pPr eaLnBrk="1" hangingPunct="1">
              <a:lnSpc>
                <a:spcPct val="90000"/>
              </a:lnSpc>
            </a:pPr>
            <a:r>
              <a:rPr lang="en-US" altLang="zh-CN" sz="2000" b="1" dirty="0">
                <a:solidFill>
                  <a:schemeClr val="folHlink"/>
                </a:solidFill>
                <a:latin typeface="Times" pitchFamily="-128" charset="0"/>
                <a:ea typeface="宋体" panose="02010600030101010101" pitchFamily="2" charset="-122"/>
              </a:rPr>
              <a:t>业务定义</a:t>
            </a:r>
            <a:r>
              <a:rPr lang="zh-CN" altLang="en-US" sz="2000" b="1" dirty="0">
                <a:solidFill>
                  <a:schemeClr val="folHlink"/>
                </a:solidFill>
                <a:latin typeface="Times" pitchFamily="-128" charset="0"/>
                <a:ea typeface="宋体" panose="02010600030101010101" pitchFamily="2" charset="-122"/>
              </a:rPr>
              <a:t>。</a:t>
            </a:r>
            <a:r>
              <a:rPr lang="en-US" altLang="zh-CN" sz="2000" dirty="0">
                <a:solidFill>
                  <a:schemeClr val="folHlink"/>
                </a:solidFill>
                <a:latin typeface="Times" pitchFamily="-128" charset="0"/>
                <a:ea typeface="宋体" panose="02010600030101010101" pitchFamily="2" charset="-122"/>
              </a:rPr>
              <a:t> </a:t>
            </a:r>
            <a:r>
              <a:rPr lang="en-US" altLang="zh-CN" sz="2000" dirty="0">
                <a:latin typeface="Times" pitchFamily="-128" charset="0"/>
                <a:ea typeface="宋体" panose="02010600030101010101" pitchFamily="2" charset="-122"/>
              </a:rPr>
              <a:t>在4个关键的驱动因子范畴内制定业务目标，这4个关键的驱动因子是：降低成本、缩短时间、提高质量、人力开发以及授权。</a:t>
            </a:r>
          </a:p>
          <a:p>
            <a:pPr eaLnBrk="1" hangingPunct="1">
              <a:lnSpc>
                <a:spcPct val="90000"/>
              </a:lnSpc>
            </a:pPr>
            <a:r>
              <a:rPr lang="en-US" altLang="zh-CN" sz="2000" b="1" dirty="0">
                <a:solidFill>
                  <a:schemeClr val="folHlink"/>
                </a:solidFill>
                <a:latin typeface="Times" pitchFamily="-128" charset="0"/>
                <a:ea typeface="宋体" panose="02010600030101010101" pitchFamily="2" charset="-122"/>
              </a:rPr>
              <a:t>过程识别。</a:t>
            </a:r>
            <a:r>
              <a:rPr lang="en-US" altLang="zh-CN" sz="2000" dirty="0">
                <a:solidFill>
                  <a:schemeClr val="folHlink"/>
                </a:solidFill>
                <a:latin typeface="Times" pitchFamily="-128" charset="0"/>
                <a:ea typeface="宋体" panose="02010600030101010101" pitchFamily="2" charset="-122"/>
              </a:rPr>
              <a:t> </a:t>
            </a:r>
            <a:r>
              <a:rPr lang="en-US" altLang="zh-CN" sz="2000" dirty="0">
                <a:latin typeface="Times" pitchFamily="-128" charset="0"/>
                <a:ea typeface="宋体" panose="02010600030101010101" pitchFamily="2" charset="-122"/>
              </a:rPr>
              <a:t> 识别对业务定义中所制定的业务目标起关键作用的所有过程</a:t>
            </a:r>
            <a:r>
              <a:rPr lang="zh-CN" altLang="en-US" sz="2000" dirty="0">
                <a:latin typeface="Times" pitchFamily="-128" charset="0"/>
                <a:ea typeface="宋体" panose="02010600030101010101" pitchFamily="2" charset="-122"/>
              </a:rPr>
              <a:t>。</a:t>
            </a:r>
          </a:p>
          <a:p>
            <a:pPr eaLnBrk="1" hangingPunct="1">
              <a:lnSpc>
                <a:spcPct val="90000"/>
              </a:lnSpc>
            </a:pPr>
            <a:r>
              <a:rPr lang="en-US" altLang="zh-CN" sz="2000" b="1" dirty="0">
                <a:solidFill>
                  <a:schemeClr val="folHlink"/>
                </a:solidFill>
                <a:latin typeface="Times" pitchFamily="-128" charset="0"/>
                <a:ea typeface="宋体" panose="02010600030101010101" pitchFamily="2" charset="-122"/>
              </a:rPr>
              <a:t>过程评估。</a:t>
            </a:r>
            <a:r>
              <a:rPr lang="en-US" altLang="zh-CN" sz="2000" dirty="0">
                <a:solidFill>
                  <a:schemeClr val="folHlink"/>
                </a:solidFill>
                <a:latin typeface="Times" pitchFamily="-128" charset="0"/>
                <a:ea typeface="宋体" panose="02010600030101010101" pitchFamily="2" charset="-122"/>
              </a:rPr>
              <a:t> </a:t>
            </a:r>
            <a:r>
              <a:rPr lang="en-US" altLang="zh-CN" sz="2000" dirty="0">
                <a:latin typeface="Times" pitchFamily="-128" charset="0"/>
                <a:ea typeface="宋体" panose="02010600030101010101" pitchFamily="2" charset="-122"/>
              </a:rPr>
              <a:t> </a:t>
            </a:r>
            <a:r>
              <a:rPr lang="zh-CN" altLang="en-US" sz="2000" dirty="0">
                <a:latin typeface="Times" pitchFamily="-128" charset="0"/>
                <a:ea typeface="宋体" panose="02010600030101010101" pitchFamily="2" charset="-122"/>
              </a:rPr>
              <a:t>对现有过程进行透彻的分析和测量。</a:t>
            </a:r>
          </a:p>
          <a:p>
            <a:pPr eaLnBrk="1" hangingPunct="1">
              <a:lnSpc>
                <a:spcPct val="90000"/>
              </a:lnSpc>
            </a:pPr>
            <a:r>
              <a:rPr lang="en-US" altLang="zh-CN" sz="2000" b="1" dirty="0">
                <a:solidFill>
                  <a:schemeClr val="folHlink"/>
                </a:solidFill>
                <a:latin typeface="Times" pitchFamily="-128" charset="0"/>
                <a:ea typeface="宋体" panose="02010600030101010101" pitchFamily="2" charset="-122"/>
              </a:rPr>
              <a:t>过程规格说明及设计。</a:t>
            </a:r>
            <a:r>
              <a:rPr lang="en-US" altLang="zh-CN" sz="2000" dirty="0">
                <a:solidFill>
                  <a:schemeClr val="folHlink"/>
                </a:solidFill>
                <a:latin typeface="Times" pitchFamily="-128" charset="0"/>
                <a:ea typeface="宋体" panose="02010600030101010101" pitchFamily="2" charset="-122"/>
              </a:rPr>
              <a:t> </a:t>
            </a:r>
            <a:r>
              <a:rPr lang="en-US" altLang="zh-CN" sz="2000" dirty="0">
                <a:latin typeface="Times" pitchFamily="-128" charset="0"/>
                <a:ea typeface="宋体" panose="02010600030101010101" pitchFamily="2" charset="-122"/>
              </a:rPr>
              <a:t>根据从上面3个BPR活动中获得的信息，为每个即  将被重新设计的过程准备用例</a:t>
            </a:r>
            <a:r>
              <a:rPr lang="zh-CN" altLang="en-US" sz="2000" dirty="0">
                <a:latin typeface="Times" pitchFamily="-128" charset="0"/>
                <a:ea typeface="宋体" panose="02010600030101010101" pitchFamily="2" charset="-122"/>
              </a:rPr>
              <a:t>。</a:t>
            </a:r>
          </a:p>
          <a:p>
            <a:pPr eaLnBrk="1" hangingPunct="1">
              <a:lnSpc>
                <a:spcPct val="90000"/>
              </a:lnSpc>
            </a:pPr>
            <a:r>
              <a:rPr lang="en-US" altLang="zh-CN" sz="2000" b="1" dirty="0">
                <a:solidFill>
                  <a:schemeClr val="folHlink"/>
                </a:solidFill>
                <a:latin typeface="Times" pitchFamily="-128" charset="0"/>
                <a:ea typeface="宋体" panose="02010600030101010101" pitchFamily="2" charset="-122"/>
              </a:rPr>
              <a:t>原型开发。</a:t>
            </a:r>
            <a:r>
              <a:rPr lang="en-US" altLang="zh-CN" sz="2000" dirty="0">
                <a:latin typeface="Times" pitchFamily="-128" charset="0"/>
                <a:ea typeface="宋体" panose="02010600030101010101" pitchFamily="2" charset="-122"/>
              </a:rPr>
              <a:t>  在将重新设计的业务过程完全集成到整个业务之前，必须将其原型化。</a:t>
            </a:r>
          </a:p>
          <a:p>
            <a:pPr eaLnBrk="1" hangingPunct="1">
              <a:lnSpc>
                <a:spcPct val="90000"/>
              </a:lnSpc>
            </a:pPr>
            <a:r>
              <a:rPr lang="en-US" altLang="zh-CN" sz="2000" b="1" dirty="0">
                <a:solidFill>
                  <a:schemeClr val="folHlink"/>
                </a:solidFill>
                <a:latin typeface="Times" pitchFamily="-128" charset="0"/>
                <a:ea typeface="宋体" panose="02010600030101010101" pitchFamily="2" charset="-122"/>
              </a:rPr>
              <a:t>求精及实例化。</a:t>
            </a:r>
            <a:r>
              <a:rPr lang="en-US" altLang="zh-CN" sz="2000" dirty="0">
                <a:solidFill>
                  <a:schemeClr val="folHlink"/>
                </a:solidFill>
                <a:latin typeface="Times" pitchFamily="-128" charset="0"/>
                <a:ea typeface="宋体" panose="02010600030101010101" pitchFamily="2" charset="-122"/>
              </a:rPr>
              <a:t> </a:t>
            </a:r>
            <a:r>
              <a:rPr lang="en-US" altLang="zh-CN" sz="2000" dirty="0">
                <a:latin typeface="Times" pitchFamily="-128" charset="0"/>
                <a:ea typeface="宋体" panose="02010600030101010101" pitchFamily="2" charset="-122"/>
              </a:rPr>
              <a:t>根据来自原型的反馈信息对业务过程进行求精，然后在业务系统中实例化。</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6F3F62D-5FF2-4C14-B302-0040D60404FF}" type="slidenum">
              <a:rPr kumimoji="0" lang="en-US" altLang="en-US" sz="1000" b="0" i="0" u="none" strike="noStrike" kern="1200" cap="none" spc="0" normalizeH="0" baseline="0" noProof="1" dirty="0" smtClean="0">
                <a:ln>
                  <a:noFill/>
                </a:ln>
                <a:solidFill>
                  <a:schemeClr val="tx1"/>
                </a:solidFill>
                <a:effectLst/>
                <a:uLnTx/>
                <a:uFillTx/>
                <a:latin typeface="Helvetica" pitchFamily="-128" charset="0"/>
                <a:ea typeface="MS PGothic" panose="020B0600070205080204" pitchFamily="34" charset="-128"/>
                <a:cs typeface="+mn-ea"/>
              </a:rPr>
              <a:t>7</a:t>
            </a:fld>
            <a:endParaRPr kumimoji="0" lang="en-US" alt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
        <p:nvSpPr>
          <p:cNvPr id="2" name="内容占位符 1"/>
          <p:cNvSpPr>
            <a:spLocks noGrp="1"/>
          </p:cNvSpPr>
          <p:nvPr>
            <p:ph idx="1"/>
          </p:nvPr>
        </p:nvSpPr>
        <p:spPr/>
        <p:txBody>
          <a:bodyPr/>
          <a:lstStyle/>
          <a:p>
            <a:endParaRPr lang="zh-CN" altLang="en-US"/>
          </a:p>
        </p:txBody>
      </p:sp>
      <p:sp>
        <p:nvSpPr>
          <p:cNvPr id="26628" name="Rectangle 2"/>
          <p:cNvSpPr>
            <a:spLocks noGrp="1"/>
          </p:cNvSpPr>
          <p:nvPr>
            <p:ph type="title"/>
          </p:nvPr>
        </p:nvSpPr>
        <p:spPr/>
        <p:txBody>
          <a:bodyPr vert="horz" wrap="none" lIns="63500" tIns="25400" rIns="63500" bIns="25400" anchor="t">
            <a:spAutoFit/>
          </a:bodyPr>
          <a:lstStyle/>
          <a:p>
            <a:pPr eaLnBrk="1" hangingPunct="1"/>
            <a:r>
              <a:rPr lang="en-US" altLang="zh-CN" dirty="0">
                <a:ea typeface="宋体" panose="02010600030101010101" pitchFamily="2" charset="-122"/>
              </a:rPr>
              <a:t>业务过程再工程</a:t>
            </a:r>
          </a:p>
        </p:txBody>
      </p:sp>
      <p:pic>
        <p:nvPicPr>
          <p:cNvPr id="26629" name="图片 1"/>
          <p:cNvPicPr>
            <a:picLocks noChangeAspect="1"/>
          </p:cNvPicPr>
          <p:nvPr/>
        </p:nvPicPr>
        <p:blipFill>
          <a:blip r:embed="rId3"/>
          <a:stretch>
            <a:fillRect/>
          </a:stretch>
        </p:blipFill>
        <p:spPr>
          <a:xfrm>
            <a:off x="2378075" y="1901825"/>
            <a:ext cx="4160838" cy="4090988"/>
          </a:xfrm>
          <a:prstGeom prst="rect">
            <a:avLst/>
          </a:prstGeom>
          <a:noFill/>
          <a:ln w="9525">
            <a:no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468FB24-7549-4281-8B0A-9A61703564EC}" type="slidenum">
              <a:rPr kumimoji="0" lang="en-US" altLang="en-US" sz="1000" b="0" i="0" u="none" strike="noStrike" kern="1200" cap="none" spc="0" normalizeH="0" baseline="0" noProof="1" dirty="0" smtClean="0">
                <a:ln>
                  <a:noFill/>
                </a:ln>
                <a:solidFill>
                  <a:schemeClr val="tx1"/>
                </a:solidFill>
                <a:effectLst/>
                <a:uLnTx/>
                <a:uFillTx/>
                <a:latin typeface="Helvetica" pitchFamily="-128" charset="0"/>
                <a:ea typeface="MS PGothic" panose="020B0600070205080204" pitchFamily="34" charset="-128"/>
                <a:cs typeface="+mn-ea"/>
              </a:rPr>
              <a:t>8</a:t>
            </a:fld>
            <a:endParaRPr kumimoji="0" lang="en-US" alt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
        <p:nvSpPr>
          <p:cNvPr id="28676" name="Rectangle 2"/>
          <p:cNvSpPr>
            <a:spLocks noGrp="1"/>
          </p:cNvSpPr>
          <p:nvPr>
            <p:ph type="title"/>
          </p:nvPr>
        </p:nvSpPr>
        <p:spPr/>
        <p:txBody>
          <a:bodyPr vert="horz" wrap="none" lIns="63500" tIns="25400" rIns="63500" bIns="25400" anchor="t">
            <a:spAutoFit/>
          </a:bodyPr>
          <a:lstStyle/>
          <a:p>
            <a:pPr eaLnBrk="1" hangingPunct="1"/>
            <a:r>
              <a:rPr lang="en-US" altLang="zh-CN" dirty="0">
                <a:ea typeface="宋体" panose="02010600030101010101" pitchFamily="2" charset="-122"/>
              </a:rPr>
              <a:t>BPR </a:t>
            </a:r>
            <a:r>
              <a:rPr lang="zh-CN" altLang="en-US" dirty="0">
                <a:ea typeface="宋体" panose="02010600030101010101" pitchFamily="2" charset="-122"/>
              </a:rPr>
              <a:t>原则</a:t>
            </a:r>
          </a:p>
        </p:txBody>
      </p:sp>
      <p:sp>
        <p:nvSpPr>
          <p:cNvPr id="28677" name="Rectangle 3"/>
          <p:cNvSpPr>
            <a:spLocks noGrp="1"/>
          </p:cNvSpPr>
          <p:nvPr>
            <p:ph idx="1"/>
          </p:nvPr>
        </p:nvSpPr>
        <p:spPr/>
        <p:txBody>
          <a:bodyPr vert="horz" wrap="square" lIns="90487" tIns="44450" rIns="90487" bIns="44450" anchor="t"/>
          <a:lstStyle/>
          <a:p>
            <a:pPr marL="285750" indent="-285750" eaLnBrk="1" hangingPunct="1">
              <a:lnSpc>
                <a:spcPct val="85000"/>
              </a:lnSpc>
            </a:pPr>
            <a:r>
              <a:rPr lang="zh-CN" altLang="en-US" dirty="0">
                <a:ea typeface="宋体" panose="02010600030101010101" pitchFamily="2" charset="-122"/>
              </a:rPr>
              <a:t>根据结果来组织而不是任务。</a:t>
            </a:r>
          </a:p>
          <a:p>
            <a:pPr marL="285750" indent="-285750" eaLnBrk="1" hangingPunct="1">
              <a:lnSpc>
                <a:spcPct val="85000"/>
              </a:lnSpc>
            </a:pPr>
            <a:r>
              <a:rPr lang="zh-CN" altLang="en-US" dirty="0">
                <a:ea typeface="宋体" panose="02010600030101010101" pitchFamily="2" charset="-122"/>
              </a:rPr>
              <a:t>让那些使用过程的输出来执行过程。</a:t>
            </a:r>
          </a:p>
          <a:p>
            <a:pPr marL="285750" indent="-285750" eaLnBrk="1" hangingPunct="1">
              <a:lnSpc>
                <a:spcPct val="85000"/>
              </a:lnSpc>
            </a:pPr>
            <a:r>
              <a:rPr lang="en-US" altLang="zh-CN" dirty="0">
                <a:ea typeface="宋体" panose="02010600030101010101" pitchFamily="2" charset="-122"/>
              </a:rPr>
              <a:t>将信息处理工作</a:t>
            </a:r>
            <a:r>
              <a:rPr lang="zh-CN" altLang="en-US" dirty="0">
                <a:ea typeface="宋体" panose="02010600030101010101" pitchFamily="2" charset="-122"/>
              </a:rPr>
              <a:t>合并到产生原始信息的真正工作中</a:t>
            </a:r>
            <a:r>
              <a:rPr lang="en-US" altLang="zh-CN" dirty="0">
                <a:ea typeface="宋体" panose="02010600030101010101" pitchFamily="2" charset="-122"/>
              </a:rPr>
              <a:t>。</a:t>
            </a:r>
          </a:p>
          <a:p>
            <a:pPr marL="285750" indent="-285750" eaLnBrk="1" hangingPunct="1">
              <a:lnSpc>
                <a:spcPct val="85000"/>
              </a:lnSpc>
            </a:pPr>
            <a:r>
              <a:rPr lang="zh-CN" altLang="en-US" dirty="0">
                <a:ea typeface="宋体" panose="02010600030101010101" pitchFamily="2" charset="-122"/>
              </a:rPr>
              <a:t>对地理上分散的资源好像它们集中一样的对待他们。</a:t>
            </a:r>
          </a:p>
          <a:p>
            <a:pPr marL="285750" indent="-285750" eaLnBrk="1" hangingPunct="1">
              <a:lnSpc>
                <a:spcPct val="85000"/>
              </a:lnSpc>
            </a:pPr>
            <a:r>
              <a:rPr lang="zh-CN" altLang="en-US" dirty="0">
                <a:ea typeface="宋体" panose="02010600030101010101" pitchFamily="2" charset="-122"/>
              </a:rPr>
              <a:t>当出现不同时，</a:t>
            </a:r>
            <a:r>
              <a:rPr lang="en-US" altLang="zh-CN" dirty="0">
                <a:ea typeface="宋体" panose="02010600030101010101" pitchFamily="2" charset="-122"/>
              </a:rPr>
              <a:t>链接并行的活动而不是集成他们的结果</a:t>
            </a:r>
            <a:r>
              <a:rPr lang="zh-CN" altLang="en-US" dirty="0">
                <a:ea typeface="宋体" panose="02010600030101010101" pitchFamily="2" charset="-122"/>
              </a:rPr>
              <a:t>。</a:t>
            </a:r>
          </a:p>
          <a:p>
            <a:pPr marL="285750" indent="-285750" eaLnBrk="1" hangingPunct="1">
              <a:lnSpc>
                <a:spcPct val="85000"/>
              </a:lnSpc>
            </a:pPr>
            <a:r>
              <a:rPr lang="zh-CN" altLang="en-US" dirty="0">
                <a:ea typeface="宋体" panose="02010600030101010101" pitchFamily="2" charset="-122"/>
              </a:rPr>
              <a:t>把决策点放在工作执行的地方，并建立对过程的控制。</a:t>
            </a:r>
            <a:endParaRPr lang="en-US" altLang="zh-CN" dirty="0">
              <a:ea typeface="宋体" panose="02010600030101010101" pitchFamily="2" charset="-122"/>
            </a:endParaRPr>
          </a:p>
          <a:p>
            <a:pPr marL="285750" indent="-285750" eaLnBrk="1" hangingPunct="1">
              <a:lnSpc>
                <a:spcPct val="85000"/>
              </a:lnSpc>
            </a:pPr>
            <a:r>
              <a:rPr lang="zh-CN" altLang="en-US" dirty="0">
                <a:ea typeface="宋体" panose="02010600030101010101" pitchFamily="2" charset="-122"/>
              </a:rPr>
              <a:t>在源头一次性捕获数据。</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9247E8F-4070-4D04-BEB7-6E83E79AAB37}" type="slidenum">
              <a:rPr kumimoji="0" lang="en-US" altLang="en-US" sz="1000" b="0" i="0" u="none" strike="noStrike" kern="1200" cap="none" spc="0" normalizeH="0" baseline="0" noProof="1" dirty="0" smtClean="0">
                <a:ln>
                  <a:noFill/>
                </a:ln>
                <a:solidFill>
                  <a:schemeClr val="tx1"/>
                </a:solidFill>
                <a:effectLst/>
                <a:uLnTx/>
                <a:uFillTx/>
                <a:latin typeface="Helvetica" pitchFamily="-128" charset="0"/>
                <a:ea typeface="MS PGothic" panose="020B0600070205080204" pitchFamily="34" charset="-128"/>
                <a:cs typeface="+mn-ea"/>
              </a:rPr>
              <a:t>9</a:t>
            </a:fld>
            <a:endParaRPr kumimoji="0" lang="en-US" altLang="en-US" sz="10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ea"/>
            </a:endParaRPr>
          </a:p>
        </p:txBody>
      </p:sp>
      <p:sp>
        <p:nvSpPr>
          <p:cNvPr id="2" name="内容占位符 1"/>
          <p:cNvSpPr>
            <a:spLocks noGrp="1"/>
          </p:cNvSpPr>
          <p:nvPr>
            <p:ph idx="1"/>
          </p:nvPr>
        </p:nvSpPr>
        <p:spPr/>
        <p:txBody>
          <a:bodyPr/>
          <a:lstStyle/>
          <a:p>
            <a:endParaRPr lang="zh-CN" altLang="en-US"/>
          </a:p>
        </p:txBody>
      </p:sp>
      <p:sp>
        <p:nvSpPr>
          <p:cNvPr id="30724" name="Rectangle 2"/>
          <p:cNvSpPr>
            <a:spLocks noGrp="1"/>
          </p:cNvSpPr>
          <p:nvPr>
            <p:ph type="title"/>
          </p:nvPr>
        </p:nvSpPr>
        <p:spPr/>
        <p:txBody>
          <a:bodyPr vert="horz" wrap="none" lIns="63500" tIns="25400" rIns="63500" bIns="25400" anchor="t">
            <a:spAutoFit/>
          </a:bodyPr>
          <a:lstStyle/>
          <a:p>
            <a:pPr eaLnBrk="1" hangingPunct="1"/>
            <a:r>
              <a:rPr lang="zh-CN" altLang="en-US" dirty="0">
                <a:ea typeface="宋体" panose="02010600030101010101" pitchFamily="2" charset="-122"/>
              </a:rPr>
              <a:t>软件再工程</a:t>
            </a:r>
          </a:p>
        </p:txBody>
      </p:sp>
      <p:grpSp>
        <p:nvGrpSpPr>
          <p:cNvPr id="30725" name="Group 3"/>
          <p:cNvGrpSpPr/>
          <p:nvPr/>
        </p:nvGrpSpPr>
        <p:grpSpPr>
          <a:xfrm>
            <a:off x="3276600" y="1981200"/>
            <a:ext cx="3416300" cy="3848100"/>
            <a:chOff x="1750" y="891"/>
            <a:chExt cx="2152" cy="2154"/>
          </a:xfrm>
        </p:grpSpPr>
        <p:sp>
          <p:nvSpPr>
            <p:cNvPr id="30732" name="Freeform 4"/>
            <p:cNvSpPr/>
            <p:nvPr/>
          </p:nvSpPr>
          <p:spPr>
            <a:xfrm>
              <a:off x="1946" y="943"/>
              <a:ext cx="782" cy="772"/>
            </a:xfrm>
            <a:custGeom>
              <a:avLst/>
              <a:gdLst/>
              <a:ahLst/>
              <a:cxnLst>
                <a:cxn ang="0">
                  <a:pos x="0" y="613"/>
                </a:cxn>
                <a:cxn ang="0">
                  <a:pos x="8" y="597"/>
                </a:cxn>
                <a:cxn ang="0">
                  <a:pos x="16" y="581"/>
                </a:cxn>
                <a:cxn ang="0">
                  <a:pos x="24" y="573"/>
                </a:cxn>
                <a:cxn ang="0">
                  <a:pos x="32" y="557"/>
                </a:cxn>
                <a:cxn ang="0">
                  <a:pos x="40" y="541"/>
                </a:cxn>
                <a:cxn ang="0">
                  <a:pos x="47" y="533"/>
                </a:cxn>
                <a:cxn ang="0">
                  <a:pos x="55" y="517"/>
                </a:cxn>
                <a:cxn ang="0">
                  <a:pos x="63" y="501"/>
                </a:cxn>
                <a:cxn ang="0">
                  <a:pos x="71" y="486"/>
                </a:cxn>
                <a:cxn ang="0">
                  <a:pos x="87" y="470"/>
                </a:cxn>
                <a:cxn ang="0">
                  <a:pos x="95" y="454"/>
                </a:cxn>
                <a:cxn ang="0">
                  <a:pos x="103" y="446"/>
                </a:cxn>
                <a:cxn ang="0">
                  <a:pos x="119" y="430"/>
                </a:cxn>
                <a:cxn ang="0">
                  <a:pos x="127" y="414"/>
                </a:cxn>
                <a:cxn ang="0">
                  <a:pos x="143" y="398"/>
                </a:cxn>
                <a:cxn ang="0">
                  <a:pos x="151" y="382"/>
                </a:cxn>
                <a:cxn ang="0">
                  <a:pos x="167" y="374"/>
                </a:cxn>
                <a:cxn ang="0">
                  <a:pos x="183" y="358"/>
                </a:cxn>
                <a:cxn ang="0">
                  <a:pos x="191" y="342"/>
                </a:cxn>
                <a:cxn ang="0">
                  <a:pos x="207" y="326"/>
                </a:cxn>
                <a:cxn ang="0">
                  <a:pos x="223" y="318"/>
                </a:cxn>
                <a:cxn ang="0">
                  <a:pos x="231" y="302"/>
                </a:cxn>
                <a:cxn ang="0">
                  <a:pos x="247" y="294"/>
                </a:cxn>
                <a:cxn ang="0">
                  <a:pos x="263" y="279"/>
                </a:cxn>
                <a:cxn ang="0">
                  <a:pos x="279" y="271"/>
                </a:cxn>
                <a:cxn ang="0">
                  <a:pos x="295" y="255"/>
                </a:cxn>
                <a:cxn ang="0">
                  <a:pos x="311" y="247"/>
                </a:cxn>
                <a:cxn ang="0">
                  <a:pos x="327" y="231"/>
                </a:cxn>
                <a:cxn ang="0">
                  <a:pos x="343" y="215"/>
                </a:cxn>
                <a:cxn ang="0">
                  <a:pos x="367" y="207"/>
                </a:cxn>
                <a:cxn ang="0">
                  <a:pos x="383" y="191"/>
                </a:cxn>
                <a:cxn ang="0">
                  <a:pos x="407" y="183"/>
                </a:cxn>
                <a:cxn ang="0">
                  <a:pos x="423" y="167"/>
                </a:cxn>
                <a:cxn ang="0">
                  <a:pos x="447" y="159"/>
                </a:cxn>
                <a:cxn ang="0">
                  <a:pos x="463" y="151"/>
                </a:cxn>
                <a:cxn ang="0">
                  <a:pos x="479" y="143"/>
                </a:cxn>
                <a:cxn ang="0">
                  <a:pos x="495" y="135"/>
                </a:cxn>
                <a:cxn ang="0">
                  <a:pos x="431" y="0"/>
                </a:cxn>
                <a:cxn ang="0">
                  <a:pos x="782" y="199"/>
                </a:cxn>
                <a:cxn ang="0">
                  <a:pos x="686" y="605"/>
                </a:cxn>
                <a:cxn ang="0">
                  <a:pos x="630" y="486"/>
                </a:cxn>
                <a:cxn ang="0">
                  <a:pos x="614" y="501"/>
                </a:cxn>
                <a:cxn ang="0">
                  <a:pos x="591" y="509"/>
                </a:cxn>
                <a:cxn ang="0">
                  <a:pos x="567" y="525"/>
                </a:cxn>
                <a:cxn ang="0">
                  <a:pos x="543" y="541"/>
                </a:cxn>
                <a:cxn ang="0">
                  <a:pos x="519" y="557"/>
                </a:cxn>
                <a:cxn ang="0">
                  <a:pos x="503" y="573"/>
                </a:cxn>
                <a:cxn ang="0">
                  <a:pos x="479" y="589"/>
                </a:cxn>
                <a:cxn ang="0">
                  <a:pos x="463" y="605"/>
                </a:cxn>
                <a:cxn ang="0">
                  <a:pos x="447" y="621"/>
                </a:cxn>
                <a:cxn ang="0">
                  <a:pos x="431" y="645"/>
                </a:cxn>
                <a:cxn ang="0">
                  <a:pos x="415" y="661"/>
                </a:cxn>
                <a:cxn ang="0">
                  <a:pos x="399" y="685"/>
                </a:cxn>
                <a:cxn ang="0">
                  <a:pos x="383" y="701"/>
                </a:cxn>
                <a:cxn ang="0">
                  <a:pos x="375" y="724"/>
                </a:cxn>
                <a:cxn ang="0">
                  <a:pos x="359" y="740"/>
                </a:cxn>
                <a:cxn ang="0">
                  <a:pos x="351" y="756"/>
                </a:cxn>
                <a:cxn ang="0">
                  <a:pos x="343" y="772"/>
                </a:cxn>
                <a:cxn ang="0">
                  <a:pos x="0" y="613"/>
                </a:cxn>
              </a:cxnLst>
              <a:rect l="0" t="0" r="0" b="0"/>
              <a:pathLst>
                <a:path w="782" h="772">
                  <a:moveTo>
                    <a:pt x="0" y="613"/>
                  </a:moveTo>
                  <a:lnTo>
                    <a:pt x="8" y="597"/>
                  </a:lnTo>
                  <a:lnTo>
                    <a:pt x="16" y="581"/>
                  </a:lnTo>
                  <a:lnTo>
                    <a:pt x="24" y="573"/>
                  </a:lnTo>
                  <a:lnTo>
                    <a:pt x="32" y="557"/>
                  </a:lnTo>
                  <a:lnTo>
                    <a:pt x="40" y="541"/>
                  </a:lnTo>
                  <a:lnTo>
                    <a:pt x="47" y="533"/>
                  </a:lnTo>
                  <a:lnTo>
                    <a:pt x="55" y="517"/>
                  </a:lnTo>
                  <a:lnTo>
                    <a:pt x="63" y="501"/>
                  </a:lnTo>
                  <a:lnTo>
                    <a:pt x="71" y="486"/>
                  </a:lnTo>
                  <a:lnTo>
                    <a:pt x="87" y="470"/>
                  </a:lnTo>
                  <a:lnTo>
                    <a:pt x="95" y="454"/>
                  </a:lnTo>
                  <a:lnTo>
                    <a:pt x="103" y="446"/>
                  </a:lnTo>
                  <a:lnTo>
                    <a:pt x="119" y="430"/>
                  </a:lnTo>
                  <a:lnTo>
                    <a:pt x="127" y="414"/>
                  </a:lnTo>
                  <a:lnTo>
                    <a:pt x="143" y="398"/>
                  </a:lnTo>
                  <a:lnTo>
                    <a:pt x="151" y="382"/>
                  </a:lnTo>
                  <a:lnTo>
                    <a:pt x="167" y="374"/>
                  </a:lnTo>
                  <a:lnTo>
                    <a:pt x="183" y="358"/>
                  </a:lnTo>
                  <a:lnTo>
                    <a:pt x="191" y="342"/>
                  </a:lnTo>
                  <a:lnTo>
                    <a:pt x="207" y="326"/>
                  </a:lnTo>
                  <a:lnTo>
                    <a:pt x="223" y="318"/>
                  </a:lnTo>
                  <a:lnTo>
                    <a:pt x="231" y="302"/>
                  </a:lnTo>
                  <a:lnTo>
                    <a:pt x="247" y="294"/>
                  </a:lnTo>
                  <a:lnTo>
                    <a:pt x="263" y="279"/>
                  </a:lnTo>
                  <a:lnTo>
                    <a:pt x="279" y="271"/>
                  </a:lnTo>
                  <a:lnTo>
                    <a:pt x="295" y="255"/>
                  </a:lnTo>
                  <a:lnTo>
                    <a:pt x="311" y="247"/>
                  </a:lnTo>
                  <a:lnTo>
                    <a:pt x="327" y="231"/>
                  </a:lnTo>
                  <a:lnTo>
                    <a:pt x="343" y="215"/>
                  </a:lnTo>
                  <a:lnTo>
                    <a:pt x="367" y="207"/>
                  </a:lnTo>
                  <a:lnTo>
                    <a:pt x="383" y="191"/>
                  </a:lnTo>
                  <a:lnTo>
                    <a:pt x="407" y="183"/>
                  </a:lnTo>
                  <a:lnTo>
                    <a:pt x="423" y="167"/>
                  </a:lnTo>
                  <a:lnTo>
                    <a:pt x="447" y="159"/>
                  </a:lnTo>
                  <a:lnTo>
                    <a:pt x="463" y="151"/>
                  </a:lnTo>
                  <a:lnTo>
                    <a:pt x="479" y="143"/>
                  </a:lnTo>
                  <a:lnTo>
                    <a:pt x="495" y="135"/>
                  </a:lnTo>
                  <a:lnTo>
                    <a:pt x="431" y="0"/>
                  </a:lnTo>
                  <a:lnTo>
                    <a:pt x="782" y="199"/>
                  </a:lnTo>
                  <a:lnTo>
                    <a:pt x="686" y="605"/>
                  </a:lnTo>
                  <a:lnTo>
                    <a:pt x="630" y="486"/>
                  </a:lnTo>
                  <a:lnTo>
                    <a:pt x="614" y="501"/>
                  </a:lnTo>
                  <a:lnTo>
                    <a:pt x="591" y="509"/>
                  </a:lnTo>
                  <a:lnTo>
                    <a:pt x="567" y="525"/>
                  </a:lnTo>
                  <a:lnTo>
                    <a:pt x="543" y="541"/>
                  </a:lnTo>
                  <a:lnTo>
                    <a:pt x="519" y="557"/>
                  </a:lnTo>
                  <a:lnTo>
                    <a:pt x="503" y="573"/>
                  </a:lnTo>
                  <a:lnTo>
                    <a:pt x="479" y="589"/>
                  </a:lnTo>
                  <a:lnTo>
                    <a:pt x="463" y="605"/>
                  </a:lnTo>
                  <a:lnTo>
                    <a:pt x="447" y="621"/>
                  </a:lnTo>
                  <a:lnTo>
                    <a:pt x="431" y="645"/>
                  </a:lnTo>
                  <a:lnTo>
                    <a:pt x="415" y="661"/>
                  </a:lnTo>
                  <a:lnTo>
                    <a:pt x="399" y="685"/>
                  </a:lnTo>
                  <a:lnTo>
                    <a:pt x="383" y="701"/>
                  </a:lnTo>
                  <a:lnTo>
                    <a:pt x="375" y="724"/>
                  </a:lnTo>
                  <a:lnTo>
                    <a:pt x="359" y="740"/>
                  </a:lnTo>
                  <a:lnTo>
                    <a:pt x="351" y="756"/>
                  </a:lnTo>
                  <a:lnTo>
                    <a:pt x="343" y="772"/>
                  </a:lnTo>
                  <a:lnTo>
                    <a:pt x="0" y="613"/>
                  </a:lnTo>
                  <a:close/>
                </a:path>
              </a:pathLst>
            </a:custGeom>
            <a:solidFill>
              <a:srgbClr val="00FFFF">
                <a:alpha val="100000"/>
              </a:srgbClr>
            </a:solidFill>
            <a:ln w="9525">
              <a:noFill/>
            </a:ln>
          </p:spPr>
          <p:txBody>
            <a:bodyPr/>
            <a:lstStyle/>
            <a:p>
              <a:endParaRPr lang="zh-CN" altLang="en-US"/>
            </a:p>
          </p:txBody>
        </p:sp>
        <p:sp>
          <p:nvSpPr>
            <p:cNvPr id="30733" name="Freeform 5"/>
            <p:cNvSpPr/>
            <p:nvPr/>
          </p:nvSpPr>
          <p:spPr>
            <a:xfrm>
              <a:off x="1754" y="1492"/>
              <a:ext cx="687" cy="860"/>
            </a:xfrm>
            <a:custGeom>
              <a:avLst/>
              <a:gdLst/>
              <a:ahLst/>
              <a:cxnLst>
                <a:cxn ang="0">
                  <a:pos x="687" y="351"/>
                </a:cxn>
                <a:cxn ang="0">
                  <a:pos x="511" y="279"/>
                </a:cxn>
                <a:cxn ang="0">
                  <a:pos x="503" y="295"/>
                </a:cxn>
                <a:cxn ang="0">
                  <a:pos x="503" y="311"/>
                </a:cxn>
                <a:cxn ang="0">
                  <a:pos x="495" y="335"/>
                </a:cxn>
                <a:cxn ang="0">
                  <a:pos x="495" y="351"/>
                </a:cxn>
                <a:cxn ang="0">
                  <a:pos x="487" y="374"/>
                </a:cxn>
                <a:cxn ang="0">
                  <a:pos x="487" y="390"/>
                </a:cxn>
                <a:cxn ang="0">
                  <a:pos x="479" y="414"/>
                </a:cxn>
                <a:cxn ang="0">
                  <a:pos x="479" y="438"/>
                </a:cxn>
                <a:cxn ang="0">
                  <a:pos x="479" y="462"/>
                </a:cxn>
                <a:cxn ang="0">
                  <a:pos x="479" y="502"/>
                </a:cxn>
                <a:cxn ang="0">
                  <a:pos x="479" y="526"/>
                </a:cxn>
                <a:cxn ang="0">
                  <a:pos x="479" y="542"/>
                </a:cxn>
                <a:cxn ang="0">
                  <a:pos x="479" y="566"/>
                </a:cxn>
                <a:cxn ang="0">
                  <a:pos x="487" y="589"/>
                </a:cxn>
                <a:cxn ang="0">
                  <a:pos x="487" y="605"/>
                </a:cxn>
                <a:cxn ang="0">
                  <a:pos x="495" y="629"/>
                </a:cxn>
                <a:cxn ang="0">
                  <a:pos x="503" y="653"/>
                </a:cxn>
                <a:cxn ang="0">
                  <a:pos x="176" y="860"/>
                </a:cxn>
                <a:cxn ang="0">
                  <a:pos x="168" y="836"/>
                </a:cxn>
                <a:cxn ang="0">
                  <a:pos x="160" y="820"/>
                </a:cxn>
                <a:cxn ang="0">
                  <a:pos x="152" y="804"/>
                </a:cxn>
                <a:cxn ang="0">
                  <a:pos x="152" y="781"/>
                </a:cxn>
                <a:cxn ang="0">
                  <a:pos x="144" y="765"/>
                </a:cxn>
                <a:cxn ang="0">
                  <a:pos x="136" y="749"/>
                </a:cxn>
                <a:cxn ang="0">
                  <a:pos x="136" y="733"/>
                </a:cxn>
                <a:cxn ang="0">
                  <a:pos x="128" y="717"/>
                </a:cxn>
                <a:cxn ang="0">
                  <a:pos x="128" y="701"/>
                </a:cxn>
                <a:cxn ang="0">
                  <a:pos x="120" y="677"/>
                </a:cxn>
                <a:cxn ang="0">
                  <a:pos x="120" y="661"/>
                </a:cxn>
                <a:cxn ang="0">
                  <a:pos x="112" y="637"/>
                </a:cxn>
                <a:cxn ang="0">
                  <a:pos x="112" y="621"/>
                </a:cxn>
                <a:cxn ang="0">
                  <a:pos x="104" y="597"/>
                </a:cxn>
                <a:cxn ang="0">
                  <a:pos x="104" y="573"/>
                </a:cxn>
                <a:cxn ang="0">
                  <a:pos x="104" y="550"/>
                </a:cxn>
                <a:cxn ang="0">
                  <a:pos x="104" y="534"/>
                </a:cxn>
                <a:cxn ang="0">
                  <a:pos x="104" y="510"/>
                </a:cxn>
                <a:cxn ang="0">
                  <a:pos x="104" y="486"/>
                </a:cxn>
                <a:cxn ang="0">
                  <a:pos x="104" y="454"/>
                </a:cxn>
                <a:cxn ang="0">
                  <a:pos x="104" y="430"/>
                </a:cxn>
                <a:cxn ang="0">
                  <a:pos x="104" y="406"/>
                </a:cxn>
                <a:cxn ang="0">
                  <a:pos x="104" y="390"/>
                </a:cxn>
                <a:cxn ang="0">
                  <a:pos x="104" y="366"/>
                </a:cxn>
                <a:cxn ang="0">
                  <a:pos x="112" y="343"/>
                </a:cxn>
                <a:cxn ang="0">
                  <a:pos x="112" y="319"/>
                </a:cxn>
                <a:cxn ang="0">
                  <a:pos x="120" y="303"/>
                </a:cxn>
                <a:cxn ang="0">
                  <a:pos x="120" y="271"/>
                </a:cxn>
                <a:cxn ang="0">
                  <a:pos x="128" y="255"/>
                </a:cxn>
                <a:cxn ang="0">
                  <a:pos x="136" y="231"/>
                </a:cxn>
                <a:cxn ang="0">
                  <a:pos x="136" y="207"/>
                </a:cxn>
                <a:cxn ang="0">
                  <a:pos x="144" y="191"/>
                </a:cxn>
                <a:cxn ang="0">
                  <a:pos x="152" y="167"/>
                </a:cxn>
                <a:cxn ang="0">
                  <a:pos x="160" y="136"/>
                </a:cxn>
                <a:cxn ang="0">
                  <a:pos x="0" y="72"/>
                </a:cxn>
                <a:cxn ang="0">
                  <a:pos x="431" y="0"/>
                </a:cxn>
                <a:cxn ang="0">
                  <a:pos x="687" y="351"/>
                </a:cxn>
              </a:cxnLst>
              <a:rect l="0" t="0" r="0" b="0"/>
              <a:pathLst>
                <a:path w="687" h="860">
                  <a:moveTo>
                    <a:pt x="687" y="351"/>
                  </a:moveTo>
                  <a:lnTo>
                    <a:pt x="511" y="279"/>
                  </a:lnTo>
                  <a:lnTo>
                    <a:pt x="503" y="295"/>
                  </a:lnTo>
                  <a:lnTo>
                    <a:pt x="503" y="311"/>
                  </a:lnTo>
                  <a:lnTo>
                    <a:pt x="495" y="335"/>
                  </a:lnTo>
                  <a:lnTo>
                    <a:pt x="495" y="351"/>
                  </a:lnTo>
                  <a:lnTo>
                    <a:pt x="487" y="374"/>
                  </a:lnTo>
                  <a:lnTo>
                    <a:pt x="487" y="390"/>
                  </a:lnTo>
                  <a:lnTo>
                    <a:pt x="479" y="414"/>
                  </a:lnTo>
                  <a:lnTo>
                    <a:pt x="479" y="438"/>
                  </a:lnTo>
                  <a:lnTo>
                    <a:pt x="479" y="462"/>
                  </a:lnTo>
                  <a:lnTo>
                    <a:pt x="479" y="502"/>
                  </a:lnTo>
                  <a:lnTo>
                    <a:pt x="479" y="526"/>
                  </a:lnTo>
                  <a:lnTo>
                    <a:pt x="479" y="542"/>
                  </a:lnTo>
                  <a:lnTo>
                    <a:pt x="479" y="566"/>
                  </a:lnTo>
                  <a:lnTo>
                    <a:pt x="487" y="589"/>
                  </a:lnTo>
                  <a:lnTo>
                    <a:pt x="487" y="605"/>
                  </a:lnTo>
                  <a:lnTo>
                    <a:pt x="495" y="629"/>
                  </a:lnTo>
                  <a:lnTo>
                    <a:pt x="503" y="653"/>
                  </a:lnTo>
                  <a:lnTo>
                    <a:pt x="176" y="860"/>
                  </a:lnTo>
                  <a:lnTo>
                    <a:pt x="168" y="836"/>
                  </a:lnTo>
                  <a:lnTo>
                    <a:pt x="160" y="820"/>
                  </a:lnTo>
                  <a:lnTo>
                    <a:pt x="152" y="804"/>
                  </a:lnTo>
                  <a:lnTo>
                    <a:pt x="152" y="781"/>
                  </a:lnTo>
                  <a:lnTo>
                    <a:pt x="144" y="765"/>
                  </a:lnTo>
                  <a:lnTo>
                    <a:pt x="136" y="749"/>
                  </a:lnTo>
                  <a:lnTo>
                    <a:pt x="136" y="733"/>
                  </a:lnTo>
                  <a:lnTo>
                    <a:pt x="128" y="717"/>
                  </a:lnTo>
                  <a:lnTo>
                    <a:pt x="128" y="701"/>
                  </a:lnTo>
                  <a:lnTo>
                    <a:pt x="120" y="677"/>
                  </a:lnTo>
                  <a:lnTo>
                    <a:pt x="120" y="661"/>
                  </a:lnTo>
                  <a:lnTo>
                    <a:pt x="112" y="637"/>
                  </a:lnTo>
                  <a:lnTo>
                    <a:pt x="112" y="621"/>
                  </a:lnTo>
                  <a:lnTo>
                    <a:pt x="104" y="597"/>
                  </a:lnTo>
                  <a:lnTo>
                    <a:pt x="104" y="573"/>
                  </a:lnTo>
                  <a:lnTo>
                    <a:pt x="104" y="550"/>
                  </a:lnTo>
                  <a:lnTo>
                    <a:pt x="104" y="534"/>
                  </a:lnTo>
                  <a:lnTo>
                    <a:pt x="104" y="510"/>
                  </a:lnTo>
                  <a:lnTo>
                    <a:pt x="104" y="486"/>
                  </a:lnTo>
                  <a:lnTo>
                    <a:pt x="104" y="454"/>
                  </a:lnTo>
                  <a:lnTo>
                    <a:pt x="104" y="430"/>
                  </a:lnTo>
                  <a:lnTo>
                    <a:pt x="104" y="406"/>
                  </a:lnTo>
                  <a:lnTo>
                    <a:pt x="104" y="390"/>
                  </a:lnTo>
                  <a:lnTo>
                    <a:pt x="104" y="366"/>
                  </a:lnTo>
                  <a:lnTo>
                    <a:pt x="112" y="343"/>
                  </a:lnTo>
                  <a:lnTo>
                    <a:pt x="112" y="319"/>
                  </a:lnTo>
                  <a:lnTo>
                    <a:pt x="120" y="303"/>
                  </a:lnTo>
                  <a:lnTo>
                    <a:pt x="120" y="271"/>
                  </a:lnTo>
                  <a:lnTo>
                    <a:pt x="128" y="255"/>
                  </a:lnTo>
                  <a:lnTo>
                    <a:pt x="136" y="231"/>
                  </a:lnTo>
                  <a:lnTo>
                    <a:pt x="136" y="207"/>
                  </a:lnTo>
                  <a:lnTo>
                    <a:pt x="144" y="191"/>
                  </a:lnTo>
                  <a:lnTo>
                    <a:pt x="152" y="167"/>
                  </a:lnTo>
                  <a:lnTo>
                    <a:pt x="160" y="136"/>
                  </a:lnTo>
                  <a:lnTo>
                    <a:pt x="0" y="72"/>
                  </a:lnTo>
                  <a:lnTo>
                    <a:pt x="431" y="0"/>
                  </a:lnTo>
                  <a:lnTo>
                    <a:pt x="687" y="351"/>
                  </a:lnTo>
                  <a:close/>
                </a:path>
              </a:pathLst>
            </a:custGeom>
            <a:solidFill>
              <a:srgbClr val="008000">
                <a:alpha val="100000"/>
              </a:srgbClr>
            </a:solidFill>
            <a:ln w="9525">
              <a:noFill/>
            </a:ln>
          </p:spPr>
          <p:txBody>
            <a:bodyPr/>
            <a:lstStyle/>
            <a:p>
              <a:endParaRPr lang="zh-CN" altLang="en-US"/>
            </a:p>
          </p:txBody>
        </p:sp>
        <p:sp>
          <p:nvSpPr>
            <p:cNvPr id="30734" name="Freeform 6"/>
            <p:cNvSpPr/>
            <p:nvPr/>
          </p:nvSpPr>
          <p:spPr>
            <a:xfrm>
              <a:off x="1942" y="939"/>
              <a:ext cx="782" cy="772"/>
            </a:xfrm>
            <a:custGeom>
              <a:avLst/>
              <a:gdLst/>
              <a:ahLst/>
              <a:cxnLst>
                <a:cxn ang="0">
                  <a:pos x="0" y="613"/>
                </a:cxn>
                <a:cxn ang="0">
                  <a:pos x="8" y="597"/>
                </a:cxn>
                <a:cxn ang="0">
                  <a:pos x="16" y="581"/>
                </a:cxn>
                <a:cxn ang="0">
                  <a:pos x="24" y="573"/>
                </a:cxn>
                <a:cxn ang="0">
                  <a:pos x="32" y="557"/>
                </a:cxn>
                <a:cxn ang="0">
                  <a:pos x="40" y="541"/>
                </a:cxn>
                <a:cxn ang="0">
                  <a:pos x="48" y="533"/>
                </a:cxn>
                <a:cxn ang="0">
                  <a:pos x="55" y="517"/>
                </a:cxn>
                <a:cxn ang="0">
                  <a:pos x="63" y="501"/>
                </a:cxn>
                <a:cxn ang="0">
                  <a:pos x="71" y="486"/>
                </a:cxn>
                <a:cxn ang="0">
                  <a:pos x="87" y="470"/>
                </a:cxn>
                <a:cxn ang="0">
                  <a:pos x="95" y="454"/>
                </a:cxn>
                <a:cxn ang="0">
                  <a:pos x="103" y="446"/>
                </a:cxn>
                <a:cxn ang="0">
                  <a:pos x="119" y="430"/>
                </a:cxn>
                <a:cxn ang="0">
                  <a:pos x="127" y="414"/>
                </a:cxn>
                <a:cxn ang="0">
                  <a:pos x="143" y="398"/>
                </a:cxn>
                <a:cxn ang="0">
                  <a:pos x="151" y="382"/>
                </a:cxn>
                <a:cxn ang="0">
                  <a:pos x="167" y="374"/>
                </a:cxn>
                <a:cxn ang="0">
                  <a:pos x="183" y="358"/>
                </a:cxn>
                <a:cxn ang="0">
                  <a:pos x="191" y="342"/>
                </a:cxn>
                <a:cxn ang="0">
                  <a:pos x="207" y="326"/>
                </a:cxn>
                <a:cxn ang="0">
                  <a:pos x="223" y="318"/>
                </a:cxn>
                <a:cxn ang="0">
                  <a:pos x="231" y="302"/>
                </a:cxn>
                <a:cxn ang="0">
                  <a:pos x="247" y="294"/>
                </a:cxn>
                <a:cxn ang="0">
                  <a:pos x="263" y="279"/>
                </a:cxn>
                <a:cxn ang="0">
                  <a:pos x="279" y="271"/>
                </a:cxn>
                <a:cxn ang="0">
                  <a:pos x="295" y="255"/>
                </a:cxn>
                <a:cxn ang="0">
                  <a:pos x="311" y="247"/>
                </a:cxn>
                <a:cxn ang="0">
                  <a:pos x="327" y="231"/>
                </a:cxn>
                <a:cxn ang="0">
                  <a:pos x="343" y="215"/>
                </a:cxn>
                <a:cxn ang="0">
                  <a:pos x="367" y="207"/>
                </a:cxn>
                <a:cxn ang="0">
                  <a:pos x="383" y="191"/>
                </a:cxn>
                <a:cxn ang="0">
                  <a:pos x="407" y="183"/>
                </a:cxn>
                <a:cxn ang="0">
                  <a:pos x="423" y="167"/>
                </a:cxn>
                <a:cxn ang="0">
                  <a:pos x="447" y="159"/>
                </a:cxn>
                <a:cxn ang="0">
                  <a:pos x="463" y="151"/>
                </a:cxn>
                <a:cxn ang="0">
                  <a:pos x="479" y="143"/>
                </a:cxn>
                <a:cxn ang="0">
                  <a:pos x="495" y="135"/>
                </a:cxn>
                <a:cxn ang="0">
                  <a:pos x="431" y="0"/>
                </a:cxn>
                <a:cxn ang="0">
                  <a:pos x="782" y="199"/>
                </a:cxn>
                <a:cxn ang="0">
                  <a:pos x="686" y="605"/>
                </a:cxn>
                <a:cxn ang="0">
                  <a:pos x="630" y="486"/>
                </a:cxn>
                <a:cxn ang="0">
                  <a:pos x="614" y="501"/>
                </a:cxn>
                <a:cxn ang="0">
                  <a:pos x="591" y="509"/>
                </a:cxn>
                <a:cxn ang="0">
                  <a:pos x="567" y="525"/>
                </a:cxn>
                <a:cxn ang="0">
                  <a:pos x="543" y="541"/>
                </a:cxn>
                <a:cxn ang="0">
                  <a:pos x="519" y="557"/>
                </a:cxn>
                <a:cxn ang="0">
                  <a:pos x="503" y="573"/>
                </a:cxn>
                <a:cxn ang="0">
                  <a:pos x="479" y="589"/>
                </a:cxn>
                <a:cxn ang="0">
                  <a:pos x="463" y="605"/>
                </a:cxn>
                <a:cxn ang="0">
                  <a:pos x="447" y="621"/>
                </a:cxn>
                <a:cxn ang="0">
                  <a:pos x="431" y="645"/>
                </a:cxn>
                <a:cxn ang="0">
                  <a:pos x="415" y="661"/>
                </a:cxn>
                <a:cxn ang="0">
                  <a:pos x="399" y="685"/>
                </a:cxn>
                <a:cxn ang="0">
                  <a:pos x="383" y="701"/>
                </a:cxn>
                <a:cxn ang="0">
                  <a:pos x="375" y="724"/>
                </a:cxn>
                <a:cxn ang="0">
                  <a:pos x="359" y="740"/>
                </a:cxn>
                <a:cxn ang="0">
                  <a:pos x="351" y="756"/>
                </a:cxn>
                <a:cxn ang="0">
                  <a:pos x="343" y="772"/>
                </a:cxn>
                <a:cxn ang="0">
                  <a:pos x="0" y="613"/>
                </a:cxn>
              </a:cxnLst>
              <a:rect l="0" t="0" r="0" b="0"/>
              <a:pathLst>
                <a:path w="782" h="772">
                  <a:moveTo>
                    <a:pt x="0" y="613"/>
                  </a:moveTo>
                  <a:lnTo>
                    <a:pt x="8" y="597"/>
                  </a:lnTo>
                  <a:lnTo>
                    <a:pt x="16" y="581"/>
                  </a:lnTo>
                  <a:lnTo>
                    <a:pt x="24" y="573"/>
                  </a:lnTo>
                  <a:lnTo>
                    <a:pt x="32" y="557"/>
                  </a:lnTo>
                  <a:lnTo>
                    <a:pt x="40" y="541"/>
                  </a:lnTo>
                  <a:lnTo>
                    <a:pt x="48" y="533"/>
                  </a:lnTo>
                  <a:lnTo>
                    <a:pt x="55" y="517"/>
                  </a:lnTo>
                  <a:lnTo>
                    <a:pt x="63" y="501"/>
                  </a:lnTo>
                  <a:lnTo>
                    <a:pt x="71" y="486"/>
                  </a:lnTo>
                  <a:lnTo>
                    <a:pt x="87" y="470"/>
                  </a:lnTo>
                  <a:lnTo>
                    <a:pt x="95" y="454"/>
                  </a:lnTo>
                  <a:lnTo>
                    <a:pt x="103" y="446"/>
                  </a:lnTo>
                  <a:lnTo>
                    <a:pt x="119" y="430"/>
                  </a:lnTo>
                  <a:lnTo>
                    <a:pt x="127" y="414"/>
                  </a:lnTo>
                  <a:lnTo>
                    <a:pt x="143" y="398"/>
                  </a:lnTo>
                  <a:lnTo>
                    <a:pt x="151" y="382"/>
                  </a:lnTo>
                  <a:lnTo>
                    <a:pt x="167" y="374"/>
                  </a:lnTo>
                  <a:lnTo>
                    <a:pt x="183" y="358"/>
                  </a:lnTo>
                  <a:lnTo>
                    <a:pt x="191" y="342"/>
                  </a:lnTo>
                  <a:lnTo>
                    <a:pt x="207" y="326"/>
                  </a:lnTo>
                  <a:lnTo>
                    <a:pt x="223" y="318"/>
                  </a:lnTo>
                  <a:lnTo>
                    <a:pt x="231" y="302"/>
                  </a:lnTo>
                  <a:lnTo>
                    <a:pt x="247" y="294"/>
                  </a:lnTo>
                  <a:lnTo>
                    <a:pt x="263" y="279"/>
                  </a:lnTo>
                  <a:lnTo>
                    <a:pt x="279" y="271"/>
                  </a:lnTo>
                  <a:lnTo>
                    <a:pt x="295" y="255"/>
                  </a:lnTo>
                  <a:lnTo>
                    <a:pt x="311" y="247"/>
                  </a:lnTo>
                  <a:lnTo>
                    <a:pt x="327" y="231"/>
                  </a:lnTo>
                  <a:lnTo>
                    <a:pt x="343" y="215"/>
                  </a:lnTo>
                  <a:lnTo>
                    <a:pt x="367" y="207"/>
                  </a:lnTo>
                  <a:lnTo>
                    <a:pt x="383" y="191"/>
                  </a:lnTo>
                  <a:lnTo>
                    <a:pt x="407" y="183"/>
                  </a:lnTo>
                  <a:lnTo>
                    <a:pt x="423" y="167"/>
                  </a:lnTo>
                  <a:lnTo>
                    <a:pt x="447" y="159"/>
                  </a:lnTo>
                  <a:lnTo>
                    <a:pt x="463" y="151"/>
                  </a:lnTo>
                  <a:lnTo>
                    <a:pt x="479" y="143"/>
                  </a:lnTo>
                  <a:lnTo>
                    <a:pt x="495" y="135"/>
                  </a:lnTo>
                  <a:lnTo>
                    <a:pt x="431" y="0"/>
                  </a:lnTo>
                  <a:lnTo>
                    <a:pt x="782" y="199"/>
                  </a:lnTo>
                  <a:lnTo>
                    <a:pt x="686" y="605"/>
                  </a:lnTo>
                  <a:lnTo>
                    <a:pt x="630" y="486"/>
                  </a:lnTo>
                  <a:lnTo>
                    <a:pt x="614" y="501"/>
                  </a:lnTo>
                  <a:lnTo>
                    <a:pt x="591" y="509"/>
                  </a:lnTo>
                  <a:lnTo>
                    <a:pt x="567" y="525"/>
                  </a:lnTo>
                  <a:lnTo>
                    <a:pt x="543" y="541"/>
                  </a:lnTo>
                  <a:lnTo>
                    <a:pt x="519" y="557"/>
                  </a:lnTo>
                  <a:lnTo>
                    <a:pt x="503" y="573"/>
                  </a:lnTo>
                  <a:lnTo>
                    <a:pt x="479" y="589"/>
                  </a:lnTo>
                  <a:lnTo>
                    <a:pt x="463" y="605"/>
                  </a:lnTo>
                  <a:lnTo>
                    <a:pt x="447" y="621"/>
                  </a:lnTo>
                  <a:lnTo>
                    <a:pt x="431" y="645"/>
                  </a:lnTo>
                  <a:lnTo>
                    <a:pt x="415" y="661"/>
                  </a:lnTo>
                  <a:lnTo>
                    <a:pt x="399" y="685"/>
                  </a:lnTo>
                  <a:lnTo>
                    <a:pt x="383" y="701"/>
                  </a:lnTo>
                  <a:lnTo>
                    <a:pt x="375" y="724"/>
                  </a:lnTo>
                  <a:lnTo>
                    <a:pt x="359" y="740"/>
                  </a:lnTo>
                  <a:lnTo>
                    <a:pt x="351" y="756"/>
                  </a:lnTo>
                  <a:lnTo>
                    <a:pt x="343" y="772"/>
                  </a:lnTo>
                  <a:lnTo>
                    <a:pt x="0" y="613"/>
                  </a:lnTo>
                  <a:close/>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30735" name="Freeform 7"/>
            <p:cNvSpPr/>
            <p:nvPr/>
          </p:nvSpPr>
          <p:spPr>
            <a:xfrm>
              <a:off x="1750" y="1488"/>
              <a:ext cx="687" cy="860"/>
            </a:xfrm>
            <a:custGeom>
              <a:avLst/>
              <a:gdLst/>
              <a:ahLst/>
              <a:cxnLst>
                <a:cxn ang="0">
                  <a:pos x="687" y="351"/>
                </a:cxn>
                <a:cxn ang="0">
                  <a:pos x="511" y="279"/>
                </a:cxn>
                <a:cxn ang="0">
                  <a:pos x="503" y="295"/>
                </a:cxn>
                <a:cxn ang="0">
                  <a:pos x="503" y="311"/>
                </a:cxn>
                <a:cxn ang="0">
                  <a:pos x="495" y="335"/>
                </a:cxn>
                <a:cxn ang="0">
                  <a:pos x="495" y="351"/>
                </a:cxn>
                <a:cxn ang="0">
                  <a:pos x="487" y="374"/>
                </a:cxn>
                <a:cxn ang="0">
                  <a:pos x="487" y="390"/>
                </a:cxn>
                <a:cxn ang="0">
                  <a:pos x="479" y="414"/>
                </a:cxn>
                <a:cxn ang="0">
                  <a:pos x="479" y="438"/>
                </a:cxn>
                <a:cxn ang="0">
                  <a:pos x="479" y="462"/>
                </a:cxn>
                <a:cxn ang="0">
                  <a:pos x="479" y="502"/>
                </a:cxn>
                <a:cxn ang="0">
                  <a:pos x="479" y="526"/>
                </a:cxn>
                <a:cxn ang="0">
                  <a:pos x="479" y="542"/>
                </a:cxn>
                <a:cxn ang="0">
                  <a:pos x="479" y="566"/>
                </a:cxn>
                <a:cxn ang="0">
                  <a:pos x="487" y="589"/>
                </a:cxn>
                <a:cxn ang="0">
                  <a:pos x="487" y="605"/>
                </a:cxn>
                <a:cxn ang="0">
                  <a:pos x="495" y="629"/>
                </a:cxn>
                <a:cxn ang="0">
                  <a:pos x="503" y="653"/>
                </a:cxn>
                <a:cxn ang="0">
                  <a:pos x="176" y="860"/>
                </a:cxn>
                <a:cxn ang="0">
                  <a:pos x="168" y="836"/>
                </a:cxn>
                <a:cxn ang="0">
                  <a:pos x="160" y="820"/>
                </a:cxn>
                <a:cxn ang="0">
                  <a:pos x="152" y="804"/>
                </a:cxn>
                <a:cxn ang="0">
                  <a:pos x="152" y="781"/>
                </a:cxn>
                <a:cxn ang="0">
                  <a:pos x="144" y="765"/>
                </a:cxn>
                <a:cxn ang="0">
                  <a:pos x="136" y="749"/>
                </a:cxn>
                <a:cxn ang="0">
                  <a:pos x="136" y="733"/>
                </a:cxn>
                <a:cxn ang="0">
                  <a:pos x="128" y="717"/>
                </a:cxn>
                <a:cxn ang="0">
                  <a:pos x="128" y="701"/>
                </a:cxn>
                <a:cxn ang="0">
                  <a:pos x="120" y="677"/>
                </a:cxn>
                <a:cxn ang="0">
                  <a:pos x="120" y="661"/>
                </a:cxn>
                <a:cxn ang="0">
                  <a:pos x="112" y="637"/>
                </a:cxn>
                <a:cxn ang="0">
                  <a:pos x="112" y="621"/>
                </a:cxn>
                <a:cxn ang="0">
                  <a:pos x="104" y="597"/>
                </a:cxn>
                <a:cxn ang="0">
                  <a:pos x="104" y="574"/>
                </a:cxn>
                <a:cxn ang="0">
                  <a:pos x="104" y="550"/>
                </a:cxn>
                <a:cxn ang="0">
                  <a:pos x="104" y="534"/>
                </a:cxn>
                <a:cxn ang="0">
                  <a:pos x="104" y="510"/>
                </a:cxn>
                <a:cxn ang="0">
                  <a:pos x="104" y="486"/>
                </a:cxn>
                <a:cxn ang="0">
                  <a:pos x="104" y="454"/>
                </a:cxn>
                <a:cxn ang="0">
                  <a:pos x="104" y="430"/>
                </a:cxn>
                <a:cxn ang="0">
                  <a:pos x="104" y="406"/>
                </a:cxn>
                <a:cxn ang="0">
                  <a:pos x="104" y="390"/>
                </a:cxn>
                <a:cxn ang="0">
                  <a:pos x="104" y="367"/>
                </a:cxn>
                <a:cxn ang="0">
                  <a:pos x="112" y="343"/>
                </a:cxn>
                <a:cxn ang="0">
                  <a:pos x="112" y="319"/>
                </a:cxn>
                <a:cxn ang="0">
                  <a:pos x="120" y="303"/>
                </a:cxn>
                <a:cxn ang="0">
                  <a:pos x="120" y="271"/>
                </a:cxn>
                <a:cxn ang="0">
                  <a:pos x="128" y="255"/>
                </a:cxn>
                <a:cxn ang="0">
                  <a:pos x="136" y="231"/>
                </a:cxn>
                <a:cxn ang="0">
                  <a:pos x="136" y="207"/>
                </a:cxn>
                <a:cxn ang="0">
                  <a:pos x="144" y="191"/>
                </a:cxn>
                <a:cxn ang="0">
                  <a:pos x="152" y="167"/>
                </a:cxn>
                <a:cxn ang="0">
                  <a:pos x="160" y="136"/>
                </a:cxn>
                <a:cxn ang="0">
                  <a:pos x="0" y="72"/>
                </a:cxn>
                <a:cxn ang="0">
                  <a:pos x="431" y="0"/>
                </a:cxn>
                <a:cxn ang="0">
                  <a:pos x="687" y="351"/>
                </a:cxn>
              </a:cxnLst>
              <a:rect l="0" t="0" r="0" b="0"/>
              <a:pathLst>
                <a:path w="687" h="860">
                  <a:moveTo>
                    <a:pt x="687" y="351"/>
                  </a:moveTo>
                  <a:lnTo>
                    <a:pt x="511" y="279"/>
                  </a:lnTo>
                  <a:lnTo>
                    <a:pt x="503" y="295"/>
                  </a:lnTo>
                  <a:lnTo>
                    <a:pt x="503" y="311"/>
                  </a:lnTo>
                  <a:lnTo>
                    <a:pt x="495" y="335"/>
                  </a:lnTo>
                  <a:lnTo>
                    <a:pt x="495" y="351"/>
                  </a:lnTo>
                  <a:lnTo>
                    <a:pt x="487" y="374"/>
                  </a:lnTo>
                  <a:lnTo>
                    <a:pt x="487" y="390"/>
                  </a:lnTo>
                  <a:lnTo>
                    <a:pt x="479" y="414"/>
                  </a:lnTo>
                  <a:lnTo>
                    <a:pt x="479" y="438"/>
                  </a:lnTo>
                  <a:lnTo>
                    <a:pt x="479" y="462"/>
                  </a:lnTo>
                  <a:lnTo>
                    <a:pt x="479" y="502"/>
                  </a:lnTo>
                  <a:lnTo>
                    <a:pt x="479" y="526"/>
                  </a:lnTo>
                  <a:lnTo>
                    <a:pt x="479" y="542"/>
                  </a:lnTo>
                  <a:lnTo>
                    <a:pt x="479" y="566"/>
                  </a:lnTo>
                  <a:lnTo>
                    <a:pt x="487" y="589"/>
                  </a:lnTo>
                  <a:lnTo>
                    <a:pt x="487" y="605"/>
                  </a:lnTo>
                  <a:lnTo>
                    <a:pt x="495" y="629"/>
                  </a:lnTo>
                  <a:lnTo>
                    <a:pt x="503" y="653"/>
                  </a:lnTo>
                  <a:lnTo>
                    <a:pt x="176" y="860"/>
                  </a:lnTo>
                  <a:lnTo>
                    <a:pt x="168" y="836"/>
                  </a:lnTo>
                  <a:lnTo>
                    <a:pt x="160" y="820"/>
                  </a:lnTo>
                  <a:lnTo>
                    <a:pt x="152" y="804"/>
                  </a:lnTo>
                  <a:lnTo>
                    <a:pt x="152" y="781"/>
                  </a:lnTo>
                  <a:lnTo>
                    <a:pt x="144" y="765"/>
                  </a:lnTo>
                  <a:lnTo>
                    <a:pt x="136" y="749"/>
                  </a:lnTo>
                  <a:lnTo>
                    <a:pt x="136" y="733"/>
                  </a:lnTo>
                  <a:lnTo>
                    <a:pt x="128" y="717"/>
                  </a:lnTo>
                  <a:lnTo>
                    <a:pt x="128" y="701"/>
                  </a:lnTo>
                  <a:lnTo>
                    <a:pt x="120" y="677"/>
                  </a:lnTo>
                  <a:lnTo>
                    <a:pt x="120" y="661"/>
                  </a:lnTo>
                  <a:lnTo>
                    <a:pt x="112" y="637"/>
                  </a:lnTo>
                  <a:lnTo>
                    <a:pt x="112" y="621"/>
                  </a:lnTo>
                  <a:lnTo>
                    <a:pt x="104" y="597"/>
                  </a:lnTo>
                  <a:lnTo>
                    <a:pt x="104" y="574"/>
                  </a:lnTo>
                  <a:lnTo>
                    <a:pt x="104" y="550"/>
                  </a:lnTo>
                  <a:lnTo>
                    <a:pt x="104" y="534"/>
                  </a:lnTo>
                  <a:lnTo>
                    <a:pt x="104" y="510"/>
                  </a:lnTo>
                  <a:lnTo>
                    <a:pt x="104" y="486"/>
                  </a:lnTo>
                  <a:lnTo>
                    <a:pt x="104" y="454"/>
                  </a:lnTo>
                  <a:lnTo>
                    <a:pt x="104" y="430"/>
                  </a:lnTo>
                  <a:lnTo>
                    <a:pt x="104" y="406"/>
                  </a:lnTo>
                  <a:lnTo>
                    <a:pt x="104" y="390"/>
                  </a:lnTo>
                  <a:lnTo>
                    <a:pt x="104" y="367"/>
                  </a:lnTo>
                  <a:lnTo>
                    <a:pt x="112" y="343"/>
                  </a:lnTo>
                  <a:lnTo>
                    <a:pt x="112" y="319"/>
                  </a:lnTo>
                  <a:lnTo>
                    <a:pt x="120" y="303"/>
                  </a:lnTo>
                  <a:lnTo>
                    <a:pt x="120" y="271"/>
                  </a:lnTo>
                  <a:lnTo>
                    <a:pt x="128" y="255"/>
                  </a:lnTo>
                  <a:lnTo>
                    <a:pt x="136" y="231"/>
                  </a:lnTo>
                  <a:lnTo>
                    <a:pt x="136" y="207"/>
                  </a:lnTo>
                  <a:lnTo>
                    <a:pt x="144" y="191"/>
                  </a:lnTo>
                  <a:lnTo>
                    <a:pt x="152" y="167"/>
                  </a:lnTo>
                  <a:lnTo>
                    <a:pt x="160" y="136"/>
                  </a:lnTo>
                  <a:lnTo>
                    <a:pt x="0" y="72"/>
                  </a:lnTo>
                  <a:lnTo>
                    <a:pt x="431" y="0"/>
                  </a:lnTo>
                  <a:lnTo>
                    <a:pt x="687" y="351"/>
                  </a:lnTo>
                  <a:close/>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30736" name="Freeform 8"/>
            <p:cNvSpPr/>
            <p:nvPr/>
          </p:nvSpPr>
          <p:spPr>
            <a:xfrm>
              <a:off x="1786" y="2113"/>
              <a:ext cx="782" cy="733"/>
            </a:xfrm>
            <a:custGeom>
              <a:avLst/>
              <a:gdLst/>
              <a:ahLst/>
              <a:cxnLst>
                <a:cxn ang="0">
                  <a:pos x="623" y="733"/>
                </a:cxn>
                <a:cxn ang="0">
                  <a:pos x="607" y="725"/>
                </a:cxn>
                <a:cxn ang="0">
                  <a:pos x="591" y="725"/>
                </a:cxn>
                <a:cxn ang="0">
                  <a:pos x="575" y="717"/>
                </a:cxn>
                <a:cxn ang="0">
                  <a:pos x="567" y="709"/>
                </a:cxn>
                <a:cxn ang="0">
                  <a:pos x="551" y="701"/>
                </a:cxn>
                <a:cxn ang="0">
                  <a:pos x="535" y="693"/>
                </a:cxn>
                <a:cxn ang="0">
                  <a:pos x="519" y="685"/>
                </a:cxn>
                <a:cxn ang="0">
                  <a:pos x="511" y="677"/>
                </a:cxn>
                <a:cxn ang="0">
                  <a:pos x="495" y="661"/>
                </a:cxn>
                <a:cxn ang="0">
                  <a:pos x="471" y="653"/>
                </a:cxn>
                <a:cxn ang="0">
                  <a:pos x="463" y="645"/>
                </a:cxn>
                <a:cxn ang="0">
                  <a:pos x="447" y="629"/>
                </a:cxn>
                <a:cxn ang="0">
                  <a:pos x="431" y="621"/>
                </a:cxn>
                <a:cxn ang="0">
                  <a:pos x="415" y="605"/>
                </a:cxn>
                <a:cxn ang="0">
                  <a:pos x="407" y="597"/>
                </a:cxn>
                <a:cxn ang="0">
                  <a:pos x="391" y="581"/>
                </a:cxn>
                <a:cxn ang="0">
                  <a:pos x="375" y="574"/>
                </a:cxn>
                <a:cxn ang="0">
                  <a:pos x="359" y="558"/>
                </a:cxn>
                <a:cxn ang="0">
                  <a:pos x="343" y="542"/>
                </a:cxn>
                <a:cxn ang="0">
                  <a:pos x="335" y="534"/>
                </a:cxn>
                <a:cxn ang="0">
                  <a:pos x="319" y="518"/>
                </a:cxn>
                <a:cxn ang="0">
                  <a:pos x="311" y="502"/>
                </a:cxn>
                <a:cxn ang="0">
                  <a:pos x="295" y="494"/>
                </a:cxn>
                <a:cxn ang="0">
                  <a:pos x="287" y="478"/>
                </a:cxn>
                <a:cxn ang="0">
                  <a:pos x="271" y="462"/>
                </a:cxn>
                <a:cxn ang="0">
                  <a:pos x="263" y="446"/>
                </a:cxn>
                <a:cxn ang="0">
                  <a:pos x="247" y="430"/>
                </a:cxn>
                <a:cxn ang="0">
                  <a:pos x="231" y="414"/>
                </a:cxn>
                <a:cxn ang="0">
                  <a:pos x="223" y="390"/>
                </a:cxn>
                <a:cxn ang="0">
                  <a:pos x="207" y="374"/>
                </a:cxn>
                <a:cxn ang="0">
                  <a:pos x="200" y="359"/>
                </a:cxn>
                <a:cxn ang="0">
                  <a:pos x="184" y="335"/>
                </a:cxn>
                <a:cxn ang="0">
                  <a:pos x="176" y="311"/>
                </a:cxn>
                <a:cxn ang="0">
                  <a:pos x="168" y="295"/>
                </a:cxn>
                <a:cxn ang="0">
                  <a:pos x="160" y="279"/>
                </a:cxn>
                <a:cxn ang="0">
                  <a:pos x="152" y="263"/>
                </a:cxn>
                <a:cxn ang="0">
                  <a:pos x="0" y="327"/>
                </a:cxn>
                <a:cxn ang="0">
                  <a:pos x="247" y="0"/>
                </a:cxn>
                <a:cxn ang="0">
                  <a:pos x="663" y="32"/>
                </a:cxn>
                <a:cxn ang="0">
                  <a:pos x="495" y="112"/>
                </a:cxn>
                <a:cxn ang="0">
                  <a:pos x="503" y="128"/>
                </a:cxn>
                <a:cxn ang="0">
                  <a:pos x="519" y="152"/>
                </a:cxn>
                <a:cxn ang="0">
                  <a:pos x="527" y="175"/>
                </a:cxn>
                <a:cxn ang="0">
                  <a:pos x="551" y="199"/>
                </a:cxn>
                <a:cxn ang="0">
                  <a:pos x="559" y="223"/>
                </a:cxn>
                <a:cxn ang="0">
                  <a:pos x="583" y="239"/>
                </a:cxn>
                <a:cxn ang="0">
                  <a:pos x="599" y="263"/>
                </a:cxn>
                <a:cxn ang="0">
                  <a:pos x="615" y="279"/>
                </a:cxn>
                <a:cxn ang="0">
                  <a:pos x="631" y="295"/>
                </a:cxn>
                <a:cxn ang="0">
                  <a:pos x="647" y="311"/>
                </a:cxn>
                <a:cxn ang="0">
                  <a:pos x="671" y="327"/>
                </a:cxn>
                <a:cxn ang="0">
                  <a:pos x="687" y="343"/>
                </a:cxn>
                <a:cxn ang="0">
                  <a:pos x="703" y="351"/>
                </a:cxn>
                <a:cxn ang="0">
                  <a:pos x="727" y="367"/>
                </a:cxn>
                <a:cxn ang="0">
                  <a:pos x="751" y="382"/>
                </a:cxn>
                <a:cxn ang="0">
                  <a:pos x="766" y="390"/>
                </a:cxn>
                <a:cxn ang="0">
                  <a:pos x="782" y="398"/>
                </a:cxn>
                <a:cxn ang="0">
                  <a:pos x="623" y="733"/>
                </a:cxn>
              </a:cxnLst>
              <a:rect l="0" t="0" r="0" b="0"/>
              <a:pathLst>
                <a:path w="782" h="733">
                  <a:moveTo>
                    <a:pt x="623" y="733"/>
                  </a:moveTo>
                  <a:lnTo>
                    <a:pt x="607" y="725"/>
                  </a:lnTo>
                  <a:lnTo>
                    <a:pt x="591" y="725"/>
                  </a:lnTo>
                  <a:lnTo>
                    <a:pt x="575" y="717"/>
                  </a:lnTo>
                  <a:lnTo>
                    <a:pt x="567" y="709"/>
                  </a:lnTo>
                  <a:lnTo>
                    <a:pt x="551" y="701"/>
                  </a:lnTo>
                  <a:lnTo>
                    <a:pt x="535" y="693"/>
                  </a:lnTo>
                  <a:lnTo>
                    <a:pt x="519" y="685"/>
                  </a:lnTo>
                  <a:lnTo>
                    <a:pt x="511" y="677"/>
                  </a:lnTo>
                  <a:lnTo>
                    <a:pt x="495" y="661"/>
                  </a:lnTo>
                  <a:lnTo>
                    <a:pt x="471" y="653"/>
                  </a:lnTo>
                  <a:lnTo>
                    <a:pt x="463" y="645"/>
                  </a:lnTo>
                  <a:lnTo>
                    <a:pt x="447" y="629"/>
                  </a:lnTo>
                  <a:lnTo>
                    <a:pt x="431" y="621"/>
                  </a:lnTo>
                  <a:lnTo>
                    <a:pt x="415" y="605"/>
                  </a:lnTo>
                  <a:lnTo>
                    <a:pt x="407" y="597"/>
                  </a:lnTo>
                  <a:lnTo>
                    <a:pt x="391" y="581"/>
                  </a:lnTo>
                  <a:lnTo>
                    <a:pt x="375" y="574"/>
                  </a:lnTo>
                  <a:lnTo>
                    <a:pt x="359" y="558"/>
                  </a:lnTo>
                  <a:lnTo>
                    <a:pt x="343" y="542"/>
                  </a:lnTo>
                  <a:lnTo>
                    <a:pt x="335" y="534"/>
                  </a:lnTo>
                  <a:lnTo>
                    <a:pt x="319" y="518"/>
                  </a:lnTo>
                  <a:lnTo>
                    <a:pt x="311" y="502"/>
                  </a:lnTo>
                  <a:lnTo>
                    <a:pt x="295" y="494"/>
                  </a:lnTo>
                  <a:lnTo>
                    <a:pt x="287" y="478"/>
                  </a:lnTo>
                  <a:lnTo>
                    <a:pt x="271" y="462"/>
                  </a:lnTo>
                  <a:lnTo>
                    <a:pt x="263" y="446"/>
                  </a:lnTo>
                  <a:lnTo>
                    <a:pt x="247" y="430"/>
                  </a:lnTo>
                  <a:lnTo>
                    <a:pt x="231" y="414"/>
                  </a:lnTo>
                  <a:lnTo>
                    <a:pt x="223" y="390"/>
                  </a:lnTo>
                  <a:lnTo>
                    <a:pt x="207" y="374"/>
                  </a:lnTo>
                  <a:lnTo>
                    <a:pt x="200" y="359"/>
                  </a:lnTo>
                  <a:lnTo>
                    <a:pt x="184" y="335"/>
                  </a:lnTo>
                  <a:lnTo>
                    <a:pt x="176" y="311"/>
                  </a:lnTo>
                  <a:lnTo>
                    <a:pt x="168" y="295"/>
                  </a:lnTo>
                  <a:lnTo>
                    <a:pt x="160" y="279"/>
                  </a:lnTo>
                  <a:lnTo>
                    <a:pt x="152" y="263"/>
                  </a:lnTo>
                  <a:lnTo>
                    <a:pt x="0" y="327"/>
                  </a:lnTo>
                  <a:lnTo>
                    <a:pt x="247" y="0"/>
                  </a:lnTo>
                  <a:lnTo>
                    <a:pt x="663" y="32"/>
                  </a:lnTo>
                  <a:lnTo>
                    <a:pt x="495" y="112"/>
                  </a:lnTo>
                  <a:lnTo>
                    <a:pt x="503" y="128"/>
                  </a:lnTo>
                  <a:lnTo>
                    <a:pt x="519" y="152"/>
                  </a:lnTo>
                  <a:lnTo>
                    <a:pt x="527" y="175"/>
                  </a:lnTo>
                  <a:lnTo>
                    <a:pt x="551" y="199"/>
                  </a:lnTo>
                  <a:lnTo>
                    <a:pt x="559" y="223"/>
                  </a:lnTo>
                  <a:lnTo>
                    <a:pt x="583" y="239"/>
                  </a:lnTo>
                  <a:lnTo>
                    <a:pt x="599" y="263"/>
                  </a:lnTo>
                  <a:lnTo>
                    <a:pt x="615" y="279"/>
                  </a:lnTo>
                  <a:lnTo>
                    <a:pt x="631" y="295"/>
                  </a:lnTo>
                  <a:lnTo>
                    <a:pt x="647" y="311"/>
                  </a:lnTo>
                  <a:lnTo>
                    <a:pt x="671" y="327"/>
                  </a:lnTo>
                  <a:lnTo>
                    <a:pt x="687" y="343"/>
                  </a:lnTo>
                  <a:lnTo>
                    <a:pt x="703" y="351"/>
                  </a:lnTo>
                  <a:lnTo>
                    <a:pt x="727" y="367"/>
                  </a:lnTo>
                  <a:lnTo>
                    <a:pt x="751" y="382"/>
                  </a:lnTo>
                  <a:lnTo>
                    <a:pt x="766" y="390"/>
                  </a:lnTo>
                  <a:lnTo>
                    <a:pt x="782" y="398"/>
                  </a:lnTo>
                  <a:lnTo>
                    <a:pt x="623" y="733"/>
                  </a:lnTo>
                  <a:close/>
                </a:path>
              </a:pathLst>
            </a:custGeom>
            <a:solidFill>
              <a:srgbClr val="FF00FF">
                <a:alpha val="100000"/>
              </a:srgbClr>
            </a:solidFill>
            <a:ln w="9525">
              <a:noFill/>
            </a:ln>
          </p:spPr>
          <p:txBody>
            <a:bodyPr/>
            <a:lstStyle/>
            <a:p>
              <a:endParaRPr lang="zh-CN" altLang="en-US"/>
            </a:p>
          </p:txBody>
        </p:sp>
        <p:sp>
          <p:nvSpPr>
            <p:cNvPr id="30737" name="Freeform 9"/>
            <p:cNvSpPr/>
            <p:nvPr/>
          </p:nvSpPr>
          <p:spPr>
            <a:xfrm>
              <a:off x="2377" y="2368"/>
              <a:ext cx="838" cy="677"/>
            </a:xfrm>
            <a:custGeom>
              <a:avLst/>
              <a:gdLst/>
              <a:ahLst/>
              <a:cxnLst>
                <a:cxn ang="0">
                  <a:pos x="335" y="0"/>
                </a:cxn>
                <a:cxn ang="0">
                  <a:pos x="263" y="175"/>
                </a:cxn>
                <a:cxn ang="0">
                  <a:pos x="279" y="183"/>
                </a:cxn>
                <a:cxn ang="0">
                  <a:pos x="295" y="183"/>
                </a:cxn>
                <a:cxn ang="0">
                  <a:pos x="311" y="191"/>
                </a:cxn>
                <a:cxn ang="0">
                  <a:pos x="335" y="199"/>
                </a:cxn>
                <a:cxn ang="0">
                  <a:pos x="351" y="199"/>
                </a:cxn>
                <a:cxn ang="0">
                  <a:pos x="375" y="207"/>
                </a:cxn>
                <a:cxn ang="0">
                  <a:pos x="391" y="207"/>
                </a:cxn>
                <a:cxn ang="0">
                  <a:pos x="415" y="207"/>
                </a:cxn>
                <a:cxn ang="0">
                  <a:pos x="439" y="215"/>
                </a:cxn>
                <a:cxn ang="0">
                  <a:pos x="487" y="215"/>
                </a:cxn>
                <a:cxn ang="0">
                  <a:pos x="503" y="207"/>
                </a:cxn>
                <a:cxn ang="0">
                  <a:pos x="527" y="207"/>
                </a:cxn>
                <a:cxn ang="0">
                  <a:pos x="551" y="207"/>
                </a:cxn>
                <a:cxn ang="0">
                  <a:pos x="567" y="199"/>
                </a:cxn>
                <a:cxn ang="0">
                  <a:pos x="591" y="199"/>
                </a:cxn>
                <a:cxn ang="0">
                  <a:pos x="615" y="191"/>
                </a:cxn>
                <a:cxn ang="0">
                  <a:pos x="639" y="183"/>
                </a:cxn>
                <a:cxn ang="0">
                  <a:pos x="838" y="510"/>
                </a:cxn>
                <a:cxn ang="0">
                  <a:pos x="822" y="518"/>
                </a:cxn>
                <a:cxn ang="0">
                  <a:pos x="798" y="526"/>
                </a:cxn>
                <a:cxn ang="0">
                  <a:pos x="782" y="534"/>
                </a:cxn>
                <a:cxn ang="0">
                  <a:pos x="766" y="541"/>
                </a:cxn>
                <a:cxn ang="0">
                  <a:pos x="750" y="541"/>
                </a:cxn>
                <a:cxn ang="0">
                  <a:pos x="734" y="549"/>
                </a:cxn>
                <a:cxn ang="0">
                  <a:pos x="719" y="549"/>
                </a:cxn>
                <a:cxn ang="0">
                  <a:pos x="703" y="557"/>
                </a:cxn>
                <a:cxn ang="0">
                  <a:pos x="679" y="557"/>
                </a:cxn>
                <a:cxn ang="0">
                  <a:pos x="663" y="565"/>
                </a:cxn>
                <a:cxn ang="0">
                  <a:pos x="639" y="565"/>
                </a:cxn>
                <a:cxn ang="0">
                  <a:pos x="623" y="573"/>
                </a:cxn>
                <a:cxn ang="0">
                  <a:pos x="599" y="573"/>
                </a:cxn>
                <a:cxn ang="0">
                  <a:pos x="583" y="581"/>
                </a:cxn>
                <a:cxn ang="0">
                  <a:pos x="559" y="581"/>
                </a:cxn>
                <a:cxn ang="0">
                  <a:pos x="535" y="581"/>
                </a:cxn>
                <a:cxn ang="0">
                  <a:pos x="511" y="581"/>
                </a:cxn>
                <a:cxn ang="0">
                  <a:pos x="487" y="581"/>
                </a:cxn>
                <a:cxn ang="0">
                  <a:pos x="463" y="581"/>
                </a:cxn>
                <a:cxn ang="0">
                  <a:pos x="439" y="581"/>
                </a:cxn>
                <a:cxn ang="0">
                  <a:pos x="407" y="581"/>
                </a:cxn>
                <a:cxn ang="0">
                  <a:pos x="391" y="581"/>
                </a:cxn>
                <a:cxn ang="0">
                  <a:pos x="367" y="581"/>
                </a:cxn>
                <a:cxn ang="0">
                  <a:pos x="351" y="581"/>
                </a:cxn>
                <a:cxn ang="0">
                  <a:pos x="319" y="573"/>
                </a:cxn>
                <a:cxn ang="0">
                  <a:pos x="303" y="573"/>
                </a:cxn>
                <a:cxn ang="0">
                  <a:pos x="279" y="565"/>
                </a:cxn>
                <a:cxn ang="0">
                  <a:pos x="255" y="565"/>
                </a:cxn>
                <a:cxn ang="0">
                  <a:pos x="239" y="557"/>
                </a:cxn>
                <a:cxn ang="0">
                  <a:pos x="215" y="549"/>
                </a:cxn>
                <a:cxn ang="0">
                  <a:pos x="191" y="549"/>
                </a:cxn>
                <a:cxn ang="0">
                  <a:pos x="168" y="541"/>
                </a:cxn>
                <a:cxn ang="0">
                  <a:pos x="152" y="534"/>
                </a:cxn>
                <a:cxn ang="0">
                  <a:pos x="120" y="526"/>
                </a:cxn>
                <a:cxn ang="0">
                  <a:pos x="56" y="677"/>
                </a:cxn>
                <a:cxn ang="0">
                  <a:pos x="0" y="247"/>
                </a:cxn>
                <a:cxn ang="0">
                  <a:pos x="335" y="0"/>
                </a:cxn>
              </a:cxnLst>
              <a:rect l="0" t="0" r="0" b="0"/>
              <a:pathLst>
                <a:path w="838" h="677">
                  <a:moveTo>
                    <a:pt x="335" y="0"/>
                  </a:moveTo>
                  <a:lnTo>
                    <a:pt x="263" y="175"/>
                  </a:lnTo>
                  <a:lnTo>
                    <a:pt x="279" y="183"/>
                  </a:lnTo>
                  <a:lnTo>
                    <a:pt x="295" y="183"/>
                  </a:lnTo>
                  <a:lnTo>
                    <a:pt x="311" y="191"/>
                  </a:lnTo>
                  <a:lnTo>
                    <a:pt x="335" y="199"/>
                  </a:lnTo>
                  <a:lnTo>
                    <a:pt x="351" y="199"/>
                  </a:lnTo>
                  <a:lnTo>
                    <a:pt x="375" y="207"/>
                  </a:lnTo>
                  <a:lnTo>
                    <a:pt x="391" y="207"/>
                  </a:lnTo>
                  <a:lnTo>
                    <a:pt x="415" y="207"/>
                  </a:lnTo>
                  <a:lnTo>
                    <a:pt x="439" y="215"/>
                  </a:lnTo>
                  <a:lnTo>
                    <a:pt x="487" y="215"/>
                  </a:lnTo>
                  <a:lnTo>
                    <a:pt x="503" y="207"/>
                  </a:lnTo>
                  <a:lnTo>
                    <a:pt x="527" y="207"/>
                  </a:lnTo>
                  <a:lnTo>
                    <a:pt x="551" y="207"/>
                  </a:lnTo>
                  <a:lnTo>
                    <a:pt x="567" y="199"/>
                  </a:lnTo>
                  <a:lnTo>
                    <a:pt x="591" y="199"/>
                  </a:lnTo>
                  <a:lnTo>
                    <a:pt x="615" y="191"/>
                  </a:lnTo>
                  <a:lnTo>
                    <a:pt x="639" y="183"/>
                  </a:lnTo>
                  <a:lnTo>
                    <a:pt x="838" y="510"/>
                  </a:lnTo>
                  <a:lnTo>
                    <a:pt x="822" y="518"/>
                  </a:lnTo>
                  <a:lnTo>
                    <a:pt x="798" y="526"/>
                  </a:lnTo>
                  <a:lnTo>
                    <a:pt x="782" y="534"/>
                  </a:lnTo>
                  <a:lnTo>
                    <a:pt x="766" y="541"/>
                  </a:lnTo>
                  <a:lnTo>
                    <a:pt x="750" y="541"/>
                  </a:lnTo>
                  <a:lnTo>
                    <a:pt x="734" y="549"/>
                  </a:lnTo>
                  <a:lnTo>
                    <a:pt x="719" y="549"/>
                  </a:lnTo>
                  <a:lnTo>
                    <a:pt x="703" y="557"/>
                  </a:lnTo>
                  <a:lnTo>
                    <a:pt x="679" y="557"/>
                  </a:lnTo>
                  <a:lnTo>
                    <a:pt x="663" y="565"/>
                  </a:lnTo>
                  <a:lnTo>
                    <a:pt x="639" y="565"/>
                  </a:lnTo>
                  <a:lnTo>
                    <a:pt x="623" y="573"/>
                  </a:lnTo>
                  <a:lnTo>
                    <a:pt x="599" y="573"/>
                  </a:lnTo>
                  <a:lnTo>
                    <a:pt x="583" y="581"/>
                  </a:lnTo>
                  <a:lnTo>
                    <a:pt x="559" y="581"/>
                  </a:lnTo>
                  <a:lnTo>
                    <a:pt x="535" y="581"/>
                  </a:lnTo>
                  <a:lnTo>
                    <a:pt x="511" y="581"/>
                  </a:lnTo>
                  <a:lnTo>
                    <a:pt x="487" y="581"/>
                  </a:lnTo>
                  <a:lnTo>
                    <a:pt x="463" y="581"/>
                  </a:lnTo>
                  <a:lnTo>
                    <a:pt x="439" y="581"/>
                  </a:lnTo>
                  <a:lnTo>
                    <a:pt x="407" y="581"/>
                  </a:lnTo>
                  <a:lnTo>
                    <a:pt x="391" y="581"/>
                  </a:lnTo>
                  <a:lnTo>
                    <a:pt x="367" y="581"/>
                  </a:lnTo>
                  <a:lnTo>
                    <a:pt x="351" y="581"/>
                  </a:lnTo>
                  <a:lnTo>
                    <a:pt x="319" y="573"/>
                  </a:lnTo>
                  <a:lnTo>
                    <a:pt x="303" y="573"/>
                  </a:lnTo>
                  <a:lnTo>
                    <a:pt x="279" y="565"/>
                  </a:lnTo>
                  <a:lnTo>
                    <a:pt x="255" y="565"/>
                  </a:lnTo>
                  <a:lnTo>
                    <a:pt x="239" y="557"/>
                  </a:lnTo>
                  <a:lnTo>
                    <a:pt x="215" y="549"/>
                  </a:lnTo>
                  <a:lnTo>
                    <a:pt x="191" y="549"/>
                  </a:lnTo>
                  <a:lnTo>
                    <a:pt x="168" y="541"/>
                  </a:lnTo>
                  <a:lnTo>
                    <a:pt x="152" y="534"/>
                  </a:lnTo>
                  <a:lnTo>
                    <a:pt x="120" y="526"/>
                  </a:lnTo>
                  <a:lnTo>
                    <a:pt x="56" y="677"/>
                  </a:lnTo>
                  <a:lnTo>
                    <a:pt x="0" y="247"/>
                  </a:lnTo>
                  <a:lnTo>
                    <a:pt x="335" y="0"/>
                  </a:lnTo>
                  <a:close/>
                </a:path>
              </a:pathLst>
            </a:custGeom>
            <a:solidFill>
              <a:srgbClr val="FFFF00">
                <a:alpha val="100000"/>
              </a:srgbClr>
            </a:solidFill>
            <a:ln w="9525">
              <a:noFill/>
            </a:ln>
          </p:spPr>
          <p:txBody>
            <a:bodyPr/>
            <a:lstStyle/>
            <a:p>
              <a:endParaRPr lang="zh-CN" altLang="en-US"/>
            </a:p>
          </p:txBody>
        </p:sp>
        <p:sp>
          <p:nvSpPr>
            <p:cNvPr id="30738" name="Freeform 10"/>
            <p:cNvSpPr/>
            <p:nvPr/>
          </p:nvSpPr>
          <p:spPr>
            <a:xfrm>
              <a:off x="1782" y="2109"/>
              <a:ext cx="782" cy="733"/>
            </a:xfrm>
            <a:custGeom>
              <a:avLst/>
              <a:gdLst/>
              <a:ahLst/>
              <a:cxnLst>
                <a:cxn ang="0">
                  <a:pos x="623" y="733"/>
                </a:cxn>
                <a:cxn ang="0">
                  <a:pos x="607" y="725"/>
                </a:cxn>
                <a:cxn ang="0">
                  <a:pos x="591" y="725"/>
                </a:cxn>
                <a:cxn ang="0">
                  <a:pos x="575" y="717"/>
                </a:cxn>
                <a:cxn ang="0">
                  <a:pos x="567" y="709"/>
                </a:cxn>
                <a:cxn ang="0">
                  <a:pos x="551" y="701"/>
                </a:cxn>
                <a:cxn ang="0">
                  <a:pos x="535" y="693"/>
                </a:cxn>
                <a:cxn ang="0">
                  <a:pos x="519" y="685"/>
                </a:cxn>
                <a:cxn ang="0">
                  <a:pos x="511" y="677"/>
                </a:cxn>
                <a:cxn ang="0">
                  <a:pos x="495" y="661"/>
                </a:cxn>
                <a:cxn ang="0">
                  <a:pos x="471" y="653"/>
                </a:cxn>
                <a:cxn ang="0">
                  <a:pos x="463" y="645"/>
                </a:cxn>
                <a:cxn ang="0">
                  <a:pos x="447" y="629"/>
                </a:cxn>
                <a:cxn ang="0">
                  <a:pos x="431" y="621"/>
                </a:cxn>
                <a:cxn ang="0">
                  <a:pos x="415" y="605"/>
                </a:cxn>
                <a:cxn ang="0">
                  <a:pos x="407" y="597"/>
                </a:cxn>
                <a:cxn ang="0">
                  <a:pos x="391" y="582"/>
                </a:cxn>
                <a:cxn ang="0">
                  <a:pos x="375" y="574"/>
                </a:cxn>
                <a:cxn ang="0">
                  <a:pos x="359" y="558"/>
                </a:cxn>
                <a:cxn ang="0">
                  <a:pos x="343" y="542"/>
                </a:cxn>
                <a:cxn ang="0">
                  <a:pos x="335" y="534"/>
                </a:cxn>
                <a:cxn ang="0">
                  <a:pos x="319" y="518"/>
                </a:cxn>
                <a:cxn ang="0">
                  <a:pos x="311" y="502"/>
                </a:cxn>
                <a:cxn ang="0">
                  <a:pos x="295" y="494"/>
                </a:cxn>
                <a:cxn ang="0">
                  <a:pos x="287" y="478"/>
                </a:cxn>
                <a:cxn ang="0">
                  <a:pos x="271" y="462"/>
                </a:cxn>
                <a:cxn ang="0">
                  <a:pos x="263" y="446"/>
                </a:cxn>
                <a:cxn ang="0">
                  <a:pos x="247" y="430"/>
                </a:cxn>
                <a:cxn ang="0">
                  <a:pos x="231" y="414"/>
                </a:cxn>
                <a:cxn ang="0">
                  <a:pos x="223" y="390"/>
                </a:cxn>
                <a:cxn ang="0">
                  <a:pos x="208" y="374"/>
                </a:cxn>
                <a:cxn ang="0">
                  <a:pos x="200" y="359"/>
                </a:cxn>
                <a:cxn ang="0">
                  <a:pos x="184" y="335"/>
                </a:cxn>
                <a:cxn ang="0">
                  <a:pos x="176" y="311"/>
                </a:cxn>
                <a:cxn ang="0">
                  <a:pos x="168" y="295"/>
                </a:cxn>
                <a:cxn ang="0">
                  <a:pos x="160" y="279"/>
                </a:cxn>
                <a:cxn ang="0">
                  <a:pos x="152" y="263"/>
                </a:cxn>
                <a:cxn ang="0">
                  <a:pos x="0" y="327"/>
                </a:cxn>
                <a:cxn ang="0">
                  <a:pos x="247" y="0"/>
                </a:cxn>
                <a:cxn ang="0">
                  <a:pos x="663" y="32"/>
                </a:cxn>
                <a:cxn ang="0">
                  <a:pos x="495" y="112"/>
                </a:cxn>
                <a:cxn ang="0">
                  <a:pos x="503" y="128"/>
                </a:cxn>
                <a:cxn ang="0">
                  <a:pos x="519" y="152"/>
                </a:cxn>
                <a:cxn ang="0">
                  <a:pos x="527" y="175"/>
                </a:cxn>
                <a:cxn ang="0">
                  <a:pos x="551" y="199"/>
                </a:cxn>
                <a:cxn ang="0">
                  <a:pos x="559" y="223"/>
                </a:cxn>
                <a:cxn ang="0">
                  <a:pos x="583" y="239"/>
                </a:cxn>
                <a:cxn ang="0">
                  <a:pos x="599" y="263"/>
                </a:cxn>
                <a:cxn ang="0">
                  <a:pos x="615" y="279"/>
                </a:cxn>
                <a:cxn ang="0">
                  <a:pos x="631" y="295"/>
                </a:cxn>
                <a:cxn ang="0">
                  <a:pos x="647" y="311"/>
                </a:cxn>
                <a:cxn ang="0">
                  <a:pos x="671" y="327"/>
                </a:cxn>
                <a:cxn ang="0">
                  <a:pos x="687" y="343"/>
                </a:cxn>
                <a:cxn ang="0">
                  <a:pos x="703" y="351"/>
                </a:cxn>
                <a:cxn ang="0">
                  <a:pos x="727" y="367"/>
                </a:cxn>
                <a:cxn ang="0">
                  <a:pos x="751" y="382"/>
                </a:cxn>
                <a:cxn ang="0">
                  <a:pos x="766" y="390"/>
                </a:cxn>
                <a:cxn ang="0">
                  <a:pos x="782" y="398"/>
                </a:cxn>
                <a:cxn ang="0">
                  <a:pos x="623" y="733"/>
                </a:cxn>
              </a:cxnLst>
              <a:rect l="0" t="0" r="0" b="0"/>
              <a:pathLst>
                <a:path w="782" h="733">
                  <a:moveTo>
                    <a:pt x="623" y="733"/>
                  </a:moveTo>
                  <a:lnTo>
                    <a:pt x="607" y="725"/>
                  </a:lnTo>
                  <a:lnTo>
                    <a:pt x="591" y="725"/>
                  </a:lnTo>
                  <a:lnTo>
                    <a:pt x="575" y="717"/>
                  </a:lnTo>
                  <a:lnTo>
                    <a:pt x="567" y="709"/>
                  </a:lnTo>
                  <a:lnTo>
                    <a:pt x="551" y="701"/>
                  </a:lnTo>
                  <a:lnTo>
                    <a:pt x="535" y="693"/>
                  </a:lnTo>
                  <a:lnTo>
                    <a:pt x="519" y="685"/>
                  </a:lnTo>
                  <a:lnTo>
                    <a:pt x="511" y="677"/>
                  </a:lnTo>
                  <a:lnTo>
                    <a:pt x="495" y="661"/>
                  </a:lnTo>
                  <a:lnTo>
                    <a:pt x="471" y="653"/>
                  </a:lnTo>
                  <a:lnTo>
                    <a:pt x="463" y="645"/>
                  </a:lnTo>
                  <a:lnTo>
                    <a:pt x="447" y="629"/>
                  </a:lnTo>
                  <a:lnTo>
                    <a:pt x="431" y="621"/>
                  </a:lnTo>
                  <a:lnTo>
                    <a:pt x="415" y="605"/>
                  </a:lnTo>
                  <a:lnTo>
                    <a:pt x="407" y="597"/>
                  </a:lnTo>
                  <a:lnTo>
                    <a:pt x="391" y="582"/>
                  </a:lnTo>
                  <a:lnTo>
                    <a:pt x="375" y="574"/>
                  </a:lnTo>
                  <a:lnTo>
                    <a:pt x="359" y="558"/>
                  </a:lnTo>
                  <a:lnTo>
                    <a:pt x="343" y="542"/>
                  </a:lnTo>
                  <a:lnTo>
                    <a:pt x="335" y="534"/>
                  </a:lnTo>
                  <a:lnTo>
                    <a:pt x="319" y="518"/>
                  </a:lnTo>
                  <a:lnTo>
                    <a:pt x="311" y="502"/>
                  </a:lnTo>
                  <a:lnTo>
                    <a:pt x="295" y="494"/>
                  </a:lnTo>
                  <a:lnTo>
                    <a:pt x="287" y="478"/>
                  </a:lnTo>
                  <a:lnTo>
                    <a:pt x="271" y="462"/>
                  </a:lnTo>
                  <a:lnTo>
                    <a:pt x="263" y="446"/>
                  </a:lnTo>
                  <a:lnTo>
                    <a:pt x="247" y="430"/>
                  </a:lnTo>
                  <a:lnTo>
                    <a:pt x="231" y="414"/>
                  </a:lnTo>
                  <a:lnTo>
                    <a:pt x="223" y="390"/>
                  </a:lnTo>
                  <a:lnTo>
                    <a:pt x="208" y="374"/>
                  </a:lnTo>
                  <a:lnTo>
                    <a:pt x="200" y="359"/>
                  </a:lnTo>
                  <a:lnTo>
                    <a:pt x="184" y="335"/>
                  </a:lnTo>
                  <a:lnTo>
                    <a:pt x="176" y="311"/>
                  </a:lnTo>
                  <a:lnTo>
                    <a:pt x="168" y="295"/>
                  </a:lnTo>
                  <a:lnTo>
                    <a:pt x="160" y="279"/>
                  </a:lnTo>
                  <a:lnTo>
                    <a:pt x="152" y="263"/>
                  </a:lnTo>
                  <a:lnTo>
                    <a:pt x="0" y="327"/>
                  </a:lnTo>
                  <a:lnTo>
                    <a:pt x="247" y="0"/>
                  </a:lnTo>
                  <a:lnTo>
                    <a:pt x="663" y="32"/>
                  </a:lnTo>
                  <a:lnTo>
                    <a:pt x="495" y="112"/>
                  </a:lnTo>
                  <a:lnTo>
                    <a:pt x="503" y="128"/>
                  </a:lnTo>
                  <a:lnTo>
                    <a:pt x="519" y="152"/>
                  </a:lnTo>
                  <a:lnTo>
                    <a:pt x="527" y="175"/>
                  </a:lnTo>
                  <a:lnTo>
                    <a:pt x="551" y="199"/>
                  </a:lnTo>
                  <a:lnTo>
                    <a:pt x="559" y="223"/>
                  </a:lnTo>
                  <a:lnTo>
                    <a:pt x="583" y="239"/>
                  </a:lnTo>
                  <a:lnTo>
                    <a:pt x="599" y="263"/>
                  </a:lnTo>
                  <a:lnTo>
                    <a:pt x="615" y="279"/>
                  </a:lnTo>
                  <a:lnTo>
                    <a:pt x="631" y="295"/>
                  </a:lnTo>
                  <a:lnTo>
                    <a:pt x="647" y="311"/>
                  </a:lnTo>
                  <a:lnTo>
                    <a:pt x="671" y="327"/>
                  </a:lnTo>
                  <a:lnTo>
                    <a:pt x="687" y="343"/>
                  </a:lnTo>
                  <a:lnTo>
                    <a:pt x="703" y="351"/>
                  </a:lnTo>
                  <a:lnTo>
                    <a:pt x="727" y="367"/>
                  </a:lnTo>
                  <a:lnTo>
                    <a:pt x="751" y="382"/>
                  </a:lnTo>
                  <a:lnTo>
                    <a:pt x="766" y="390"/>
                  </a:lnTo>
                  <a:lnTo>
                    <a:pt x="782" y="398"/>
                  </a:lnTo>
                  <a:lnTo>
                    <a:pt x="623" y="733"/>
                  </a:lnTo>
                  <a:close/>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30739" name="Freeform 11"/>
            <p:cNvSpPr/>
            <p:nvPr/>
          </p:nvSpPr>
          <p:spPr>
            <a:xfrm>
              <a:off x="2373" y="2364"/>
              <a:ext cx="838" cy="677"/>
            </a:xfrm>
            <a:custGeom>
              <a:avLst/>
              <a:gdLst/>
              <a:ahLst/>
              <a:cxnLst>
                <a:cxn ang="0">
                  <a:pos x="335" y="0"/>
                </a:cxn>
                <a:cxn ang="0">
                  <a:pos x="263" y="175"/>
                </a:cxn>
                <a:cxn ang="0">
                  <a:pos x="279" y="183"/>
                </a:cxn>
                <a:cxn ang="0">
                  <a:pos x="295" y="183"/>
                </a:cxn>
                <a:cxn ang="0">
                  <a:pos x="311" y="191"/>
                </a:cxn>
                <a:cxn ang="0">
                  <a:pos x="335" y="199"/>
                </a:cxn>
                <a:cxn ang="0">
                  <a:pos x="351" y="199"/>
                </a:cxn>
                <a:cxn ang="0">
                  <a:pos x="375" y="207"/>
                </a:cxn>
                <a:cxn ang="0">
                  <a:pos x="391" y="207"/>
                </a:cxn>
                <a:cxn ang="0">
                  <a:pos x="415" y="207"/>
                </a:cxn>
                <a:cxn ang="0">
                  <a:pos x="439" y="215"/>
                </a:cxn>
                <a:cxn ang="0">
                  <a:pos x="487" y="215"/>
                </a:cxn>
                <a:cxn ang="0">
                  <a:pos x="503" y="207"/>
                </a:cxn>
                <a:cxn ang="0">
                  <a:pos x="527" y="207"/>
                </a:cxn>
                <a:cxn ang="0">
                  <a:pos x="551" y="207"/>
                </a:cxn>
                <a:cxn ang="0">
                  <a:pos x="567" y="199"/>
                </a:cxn>
                <a:cxn ang="0">
                  <a:pos x="591" y="199"/>
                </a:cxn>
                <a:cxn ang="0">
                  <a:pos x="615" y="191"/>
                </a:cxn>
                <a:cxn ang="0">
                  <a:pos x="639" y="183"/>
                </a:cxn>
                <a:cxn ang="0">
                  <a:pos x="838" y="510"/>
                </a:cxn>
                <a:cxn ang="0">
                  <a:pos x="822" y="518"/>
                </a:cxn>
                <a:cxn ang="0">
                  <a:pos x="798" y="526"/>
                </a:cxn>
                <a:cxn ang="0">
                  <a:pos x="782" y="534"/>
                </a:cxn>
                <a:cxn ang="0">
                  <a:pos x="766" y="541"/>
                </a:cxn>
                <a:cxn ang="0">
                  <a:pos x="750" y="541"/>
                </a:cxn>
                <a:cxn ang="0">
                  <a:pos x="734" y="549"/>
                </a:cxn>
                <a:cxn ang="0">
                  <a:pos x="719" y="549"/>
                </a:cxn>
                <a:cxn ang="0">
                  <a:pos x="703" y="557"/>
                </a:cxn>
                <a:cxn ang="0">
                  <a:pos x="679" y="557"/>
                </a:cxn>
                <a:cxn ang="0">
                  <a:pos x="663" y="565"/>
                </a:cxn>
                <a:cxn ang="0">
                  <a:pos x="639" y="565"/>
                </a:cxn>
                <a:cxn ang="0">
                  <a:pos x="623" y="573"/>
                </a:cxn>
                <a:cxn ang="0">
                  <a:pos x="599" y="573"/>
                </a:cxn>
                <a:cxn ang="0">
                  <a:pos x="583" y="581"/>
                </a:cxn>
                <a:cxn ang="0">
                  <a:pos x="559" y="581"/>
                </a:cxn>
                <a:cxn ang="0">
                  <a:pos x="535" y="581"/>
                </a:cxn>
                <a:cxn ang="0">
                  <a:pos x="511" y="581"/>
                </a:cxn>
                <a:cxn ang="0">
                  <a:pos x="487" y="581"/>
                </a:cxn>
                <a:cxn ang="0">
                  <a:pos x="463" y="581"/>
                </a:cxn>
                <a:cxn ang="0">
                  <a:pos x="439" y="581"/>
                </a:cxn>
                <a:cxn ang="0">
                  <a:pos x="407" y="581"/>
                </a:cxn>
                <a:cxn ang="0">
                  <a:pos x="391" y="581"/>
                </a:cxn>
                <a:cxn ang="0">
                  <a:pos x="367" y="581"/>
                </a:cxn>
                <a:cxn ang="0">
                  <a:pos x="351" y="581"/>
                </a:cxn>
                <a:cxn ang="0">
                  <a:pos x="319" y="573"/>
                </a:cxn>
                <a:cxn ang="0">
                  <a:pos x="303" y="573"/>
                </a:cxn>
                <a:cxn ang="0">
                  <a:pos x="279" y="565"/>
                </a:cxn>
                <a:cxn ang="0">
                  <a:pos x="255" y="565"/>
                </a:cxn>
                <a:cxn ang="0">
                  <a:pos x="239" y="557"/>
                </a:cxn>
                <a:cxn ang="0">
                  <a:pos x="215" y="549"/>
                </a:cxn>
                <a:cxn ang="0">
                  <a:pos x="191" y="549"/>
                </a:cxn>
                <a:cxn ang="0">
                  <a:pos x="168" y="541"/>
                </a:cxn>
                <a:cxn ang="0">
                  <a:pos x="152" y="534"/>
                </a:cxn>
                <a:cxn ang="0">
                  <a:pos x="120" y="526"/>
                </a:cxn>
                <a:cxn ang="0">
                  <a:pos x="56" y="677"/>
                </a:cxn>
                <a:cxn ang="0">
                  <a:pos x="0" y="247"/>
                </a:cxn>
                <a:cxn ang="0">
                  <a:pos x="335" y="0"/>
                </a:cxn>
              </a:cxnLst>
              <a:rect l="0" t="0" r="0" b="0"/>
              <a:pathLst>
                <a:path w="838" h="677">
                  <a:moveTo>
                    <a:pt x="335" y="0"/>
                  </a:moveTo>
                  <a:lnTo>
                    <a:pt x="263" y="175"/>
                  </a:lnTo>
                  <a:lnTo>
                    <a:pt x="279" y="183"/>
                  </a:lnTo>
                  <a:lnTo>
                    <a:pt x="295" y="183"/>
                  </a:lnTo>
                  <a:lnTo>
                    <a:pt x="311" y="191"/>
                  </a:lnTo>
                  <a:lnTo>
                    <a:pt x="335" y="199"/>
                  </a:lnTo>
                  <a:lnTo>
                    <a:pt x="351" y="199"/>
                  </a:lnTo>
                  <a:lnTo>
                    <a:pt x="375" y="207"/>
                  </a:lnTo>
                  <a:lnTo>
                    <a:pt x="391" y="207"/>
                  </a:lnTo>
                  <a:lnTo>
                    <a:pt x="415" y="207"/>
                  </a:lnTo>
                  <a:lnTo>
                    <a:pt x="439" y="215"/>
                  </a:lnTo>
                  <a:lnTo>
                    <a:pt x="487" y="215"/>
                  </a:lnTo>
                  <a:lnTo>
                    <a:pt x="503" y="207"/>
                  </a:lnTo>
                  <a:lnTo>
                    <a:pt x="527" y="207"/>
                  </a:lnTo>
                  <a:lnTo>
                    <a:pt x="551" y="207"/>
                  </a:lnTo>
                  <a:lnTo>
                    <a:pt x="567" y="199"/>
                  </a:lnTo>
                  <a:lnTo>
                    <a:pt x="591" y="199"/>
                  </a:lnTo>
                  <a:lnTo>
                    <a:pt x="615" y="191"/>
                  </a:lnTo>
                  <a:lnTo>
                    <a:pt x="639" y="183"/>
                  </a:lnTo>
                  <a:lnTo>
                    <a:pt x="838" y="510"/>
                  </a:lnTo>
                  <a:lnTo>
                    <a:pt x="822" y="518"/>
                  </a:lnTo>
                  <a:lnTo>
                    <a:pt x="798" y="526"/>
                  </a:lnTo>
                  <a:lnTo>
                    <a:pt x="782" y="534"/>
                  </a:lnTo>
                  <a:lnTo>
                    <a:pt x="766" y="541"/>
                  </a:lnTo>
                  <a:lnTo>
                    <a:pt x="750" y="541"/>
                  </a:lnTo>
                  <a:lnTo>
                    <a:pt x="734" y="549"/>
                  </a:lnTo>
                  <a:lnTo>
                    <a:pt x="719" y="549"/>
                  </a:lnTo>
                  <a:lnTo>
                    <a:pt x="703" y="557"/>
                  </a:lnTo>
                  <a:lnTo>
                    <a:pt x="679" y="557"/>
                  </a:lnTo>
                  <a:lnTo>
                    <a:pt x="663" y="565"/>
                  </a:lnTo>
                  <a:lnTo>
                    <a:pt x="639" y="565"/>
                  </a:lnTo>
                  <a:lnTo>
                    <a:pt x="623" y="573"/>
                  </a:lnTo>
                  <a:lnTo>
                    <a:pt x="599" y="573"/>
                  </a:lnTo>
                  <a:lnTo>
                    <a:pt x="583" y="581"/>
                  </a:lnTo>
                  <a:lnTo>
                    <a:pt x="559" y="581"/>
                  </a:lnTo>
                  <a:lnTo>
                    <a:pt x="535" y="581"/>
                  </a:lnTo>
                  <a:lnTo>
                    <a:pt x="511" y="581"/>
                  </a:lnTo>
                  <a:lnTo>
                    <a:pt x="487" y="581"/>
                  </a:lnTo>
                  <a:lnTo>
                    <a:pt x="463" y="581"/>
                  </a:lnTo>
                  <a:lnTo>
                    <a:pt x="439" y="581"/>
                  </a:lnTo>
                  <a:lnTo>
                    <a:pt x="407" y="581"/>
                  </a:lnTo>
                  <a:lnTo>
                    <a:pt x="391" y="581"/>
                  </a:lnTo>
                  <a:lnTo>
                    <a:pt x="367" y="581"/>
                  </a:lnTo>
                  <a:lnTo>
                    <a:pt x="351" y="581"/>
                  </a:lnTo>
                  <a:lnTo>
                    <a:pt x="319" y="573"/>
                  </a:lnTo>
                  <a:lnTo>
                    <a:pt x="303" y="573"/>
                  </a:lnTo>
                  <a:lnTo>
                    <a:pt x="279" y="565"/>
                  </a:lnTo>
                  <a:lnTo>
                    <a:pt x="255" y="565"/>
                  </a:lnTo>
                  <a:lnTo>
                    <a:pt x="239" y="557"/>
                  </a:lnTo>
                  <a:lnTo>
                    <a:pt x="215" y="549"/>
                  </a:lnTo>
                  <a:lnTo>
                    <a:pt x="191" y="549"/>
                  </a:lnTo>
                  <a:lnTo>
                    <a:pt x="168" y="541"/>
                  </a:lnTo>
                  <a:lnTo>
                    <a:pt x="152" y="534"/>
                  </a:lnTo>
                  <a:lnTo>
                    <a:pt x="120" y="526"/>
                  </a:lnTo>
                  <a:lnTo>
                    <a:pt x="56" y="677"/>
                  </a:lnTo>
                  <a:lnTo>
                    <a:pt x="0" y="247"/>
                  </a:lnTo>
                  <a:lnTo>
                    <a:pt x="335" y="0"/>
                  </a:lnTo>
                  <a:close/>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30740" name="Freeform 12"/>
            <p:cNvSpPr/>
            <p:nvPr/>
          </p:nvSpPr>
          <p:spPr>
            <a:xfrm>
              <a:off x="2984" y="2241"/>
              <a:ext cx="734" cy="732"/>
            </a:xfrm>
            <a:custGeom>
              <a:avLst/>
              <a:gdLst/>
              <a:ahLst/>
              <a:cxnLst>
                <a:cxn ang="0">
                  <a:pos x="734" y="159"/>
                </a:cxn>
                <a:cxn ang="0">
                  <a:pos x="726" y="175"/>
                </a:cxn>
                <a:cxn ang="0">
                  <a:pos x="718" y="183"/>
                </a:cxn>
                <a:cxn ang="0">
                  <a:pos x="710" y="199"/>
                </a:cxn>
                <a:cxn ang="0">
                  <a:pos x="702" y="215"/>
                </a:cxn>
                <a:cxn ang="0">
                  <a:pos x="694" y="223"/>
                </a:cxn>
                <a:cxn ang="0">
                  <a:pos x="686" y="239"/>
                </a:cxn>
                <a:cxn ang="0">
                  <a:pos x="678" y="254"/>
                </a:cxn>
                <a:cxn ang="0">
                  <a:pos x="671" y="270"/>
                </a:cxn>
                <a:cxn ang="0">
                  <a:pos x="663" y="286"/>
                </a:cxn>
                <a:cxn ang="0">
                  <a:pos x="647" y="302"/>
                </a:cxn>
                <a:cxn ang="0">
                  <a:pos x="639" y="310"/>
                </a:cxn>
                <a:cxn ang="0">
                  <a:pos x="631" y="326"/>
                </a:cxn>
                <a:cxn ang="0">
                  <a:pos x="615" y="342"/>
                </a:cxn>
                <a:cxn ang="0">
                  <a:pos x="607" y="358"/>
                </a:cxn>
                <a:cxn ang="0">
                  <a:pos x="591" y="374"/>
                </a:cxn>
                <a:cxn ang="0">
                  <a:pos x="583" y="390"/>
                </a:cxn>
                <a:cxn ang="0">
                  <a:pos x="567" y="398"/>
                </a:cxn>
                <a:cxn ang="0">
                  <a:pos x="551" y="414"/>
                </a:cxn>
                <a:cxn ang="0">
                  <a:pos x="543" y="430"/>
                </a:cxn>
                <a:cxn ang="0">
                  <a:pos x="527" y="438"/>
                </a:cxn>
                <a:cxn ang="0">
                  <a:pos x="511" y="453"/>
                </a:cxn>
                <a:cxn ang="0">
                  <a:pos x="503" y="461"/>
                </a:cxn>
                <a:cxn ang="0">
                  <a:pos x="487" y="477"/>
                </a:cxn>
                <a:cxn ang="0">
                  <a:pos x="471" y="485"/>
                </a:cxn>
                <a:cxn ang="0">
                  <a:pos x="455" y="501"/>
                </a:cxn>
                <a:cxn ang="0">
                  <a:pos x="439" y="509"/>
                </a:cxn>
                <a:cxn ang="0">
                  <a:pos x="423" y="525"/>
                </a:cxn>
                <a:cxn ang="0">
                  <a:pos x="407" y="541"/>
                </a:cxn>
                <a:cxn ang="0">
                  <a:pos x="391" y="549"/>
                </a:cxn>
                <a:cxn ang="0">
                  <a:pos x="367" y="565"/>
                </a:cxn>
                <a:cxn ang="0">
                  <a:pos x="351" y="573"/>
                </a:cxn>
                <a:cxn ang="0">
                  <a:pos x="327" y="589"/>
                </a:cxn>
                <a:cxn ang="0">
                  <a:pos x="431" y="732"/>
                </a:cxn>
                <a:cxn ang="0">
                  <a:pos x="32" y="549"/>
                </a:cxn>
                <a:cxn ang="0">
                  <a:pos x="0" y="191"/>
                </a:cxn>
                <a:cxn ang="0">
                  <a:pos x="80" y="294"/>
                </a:cxn>
                <a:cxn ang="0">
                  <a:pos x="104" y="286"/>
                </a:cxn>
                <a:cxn ang="0">
                  <a:pos x="119" y="270"/>
                </a:cxn>
                <a:cxn ang="0">
                  <a:pos x="143" y="262"/>
                </a:cxn>
                <a:cxn ang="0">
                  <a:pos x="167" y="246"/>
                </a:cxn>
                <a:cxn ang="0">
                  <a:pos x="191" y="231"/>
                </a:cxn>
                <a:cxn ang="0">
                  <a:pos x="215" y="215"/>
                </a:cxn>
                <a:cxn ang="0">
                  <a:pos x="239" y="199"/>
                </a:cxn>
                <a:cxn ang="0">
                  <a:pos x="255" y="183"/>
                </a:cxn>
                <a:cxn ang="0">
                  <a:pos x="271" y="167"/>
                </a:cxn>
                <a:cxn ang="0">
                  <a:pos x="287" y="143"/>
                </a:cxn>
                <a:cxn ang="0">
                  <a:pos x="303" y="127"/>
                </a:cxn>
                <a:cxn ang="0">
                  <a:pos x="319" y="111"/>
                </a:cxn>
                <a:cxn ang="0">
                  <a:pos x="335" y="87"/>
                </a:cxn>
                <a:cxn ang="0">
                  <a:pos x="351" y="71"/>
                </a:cxn>
                <a:cxn ang="0">
                  <a:pos x="367" y="47"/>
                </a:cxn>
                <a:cxn ang="0">
                  <a:pos x="375" y="32"/>
                </a:cxn>
                <a:cxn ang="0">
                  <a:pos x="383" y="16"/>
                </a:cxn>
                <a:cxn ang="0">
                  <a:pos x="391" y="0"/>
                </a:cxn>
                <a:cxn ang="0">
                  <a:pos x="734" y="159"/>
                </a:cxn>
              </a:cxnLst>
              <a:rect l="0" t="0" r="0" b="0"/>
              <a:pathLst>
                <a:path w="734" h="732">
                  <a:moveTo>
                    <a:pt x="734" y="159"/>
                  </a:moveTo>
                  <a:lnTo>
                    <a:pt x="726" y="175"/>
                  </a:lnTo>
                  <a:lnTo>
                    <a:pt x="718" y="183"/>
                  </a:lnTo>
                  <a:lnTo>
                    <a:pt x="710" y="199"/>
                  </a:lnTo>
                  <a:lnTo>
                    <a:pt x="702" y="215"/>
                  </a:lnTo>
                  <a:lnTo>
                    <a:pt x="694" y="223"/>
                  </a:lnTo>
                  <a:lnTo>
                    <a:pt x="686" y="239"/>
                  </a:lnTo>
                  <a:lnTo>
                    <a:pt x="678" y="254"/>
                  </a:lnTo>
                  <a:lnTo>
                    <a:pt x="671" y="270"/>
                  </a:lnTo>
                  <a:lnTo>
                    <a:pt x="663" y="286"/>
                  </a:lnTo>
                  <a:lnTo>
                    <a:pt x="647" y="302"/>
                  </a:lnTo>
                  <a:lnTo>
                    <a:pt x="639" y="310"/>
                  </a:lnTo>
                  <a:lnTo>
                    <a:pt x="631" y="326"/>
                  </a:lnTo>
                  <a:lnTo>
                    <a:pt x="615" y="342"/>
                  </a:lnTo>
                  <a:lnTo>
                    <a:pt x="607" y="358"/>
                  </a:lnTo>
                  <a:lnTo>
                    <a:pt x="591" y="374"/>
                  </a:lnTo>
                  <a:lnTo>
                    <a:pt x="583" y="390"/>
                  </a:lnTo>
                  <a:lnTo>
                    <a:pt x="567" y="398"/>
                  </a:lnTo>
                  <a:lnTo>
                    <a:pt x="551" y="414"/>
                  </a:lnTo>
                  <a:lnTo>
                    <a:pt x="543" y="430"/>
                  </a:lnTo>
                  <a:lnTo>
                    <a:pt x="527" y="438"/>
                  </a:lnTo>
                  <a:lnTo>
                    <a:pt x="511" y="453"/>
                  </a:lnTo>
                  <a:lnTo>
                    <a:pt x="503" y="461"/>
                  </a:lnTo>
                  <a:lnTo>
                    <a:pt x="487" y="477"/>
                  </a:lnTo>
                  <a:lnTo>
                    <a:pt x="471" y="485"/>
                  </a:lnTo>
                  <a:lnTo>
                    <a:pt x="455" y="501"/>
                  </a:lnTo>
                  <a:lnTo>
                    <a:pt x="439" y="509"/>
                  </a:lnTo>
                  <a:lnTo>
                    <a:pt x="423" y="525"/>
                  </a:lnTo>
                  <a:lnTo>
                    <a:pt x="407" y="541"/>
                  </a:lnTo>
                  <a:lnTo>
                    <a:pt x="391" y="549"/>
                  </a:lnTo>
                  <a:lnTo>
                    <a:pt x="367" y="565"/>
                  </a:lnTo>
                  <a:lnTo>
                    <a:pt x="351" y="573"/>
                  </a:lnTo>
                  <a:lnTo>
                    <a:pt x="327" y="589"/>
                  </a:lnTo>
                  <a:lnTo>
                    <a:pt x="431" y="732"/>
                  </a:lnTo>
                  <a:lnTo>
                    <a:pt x="32" y="549"/>
                  </a:lnTo>
                  <a:lnTo>
                    <a:pt x="0" y="191"/>
                  </a:lnTo>
                  <a:lnTo>
                    <a:pt x="80" y="294"/>
                  </a:lnTo>
                  <a:lnTo>
                    <a:pt x="104" y="286"/>
                  </a:lnTo>
                  <a:lnTo>
                    <a:pt x="119" y="270"/>
                  </a:lnTo>
                  <a:lnTo>
                    <a:pt x="143" y="262"/>
                  </a:lnTo>
                  <a:lnTo>
                    <a:pt x="167" y="246"/>
                  </a:lnTo>
                  <a:lnTo>
                    <a:pt x="191" y="231"/>
                  </a:lnTo>
                  <a:lnTo>
                    <a:pt x="215" y="215"/>
                  </a:lnTo>
                  <a:lnTo>
                    <a:pt x="239" y="199"/>
                  </a:lnTo>
                  <a:lnTo>
                    <a:pt x="255" y="183"/>
                  </a:lnTo>
                  <a:lnTo>
                    <a:pt x="271" y="167"/>
                  </a:lnTo>
                  <a:lnTo>
                    <a:pt x="287" y="143"/>
                  </a:lnTo>
                  <a:lnTo>
                    <a:pt x="303" y="127"/>
                  </a:lnTo>
                  <a:lnTo>
                    <a:pt x="319" y="111"/>
                  </a:lnTo>
                  <a:lnTo>
                    <a:pt x="335" y="87"/>
                  </a:lnTo>
                  <a:lnTo>
                    <a:pt x="351" y="71"/>
                  </a:lnTo>
                  <a:lnTo>
                    <a:pt x="367" y="47"/>
                  </a:lnTo>
                  <a:lnTo>
                    <a:pt x="375" y="32"/>
                  </a:lnTo>
                  <a:lnTo>
                    <a:pt x="383" y="16"/>
                  </a:lnTo>
                  <a:lnTo>
                    <a:pt x="391" y="0"/>
                  </a:lnTo>
                  <a:lnTo>
                    <a:pt x="734" y="159"/>
                  </a:lnTo>
                  <a:close/>
                </a:path>
              </a:pathLst>
            </a:custGeom>
            <a:solidFill>
              <a:srgbClr val="008080">
                <a:alpha val="100000"/>
              </a:srgbClr>
            </a:solidFill>
            <a:ln w="9525">
              <a:noFill/>
            </a:ln>
          </p:spPr>
          <p:txBody>
            <a:bodyPr/>
            <a:lstStyle/>
            <a:p>
              <a:endParaRPr lang="zh-CN" altLang="en-US"/>
            </a:p>
          </p:txBody>
        </p:sp>
        <p:sp>
          <p:nvSpPr>
            <p:cNvPr id="30741" name="Freeform 13"/>
            <p:cNvSpPr/>
            <p:nvPr/>
          </p:nvSpPr>
          <p:spPr>
            <a:xfrm>
              <a:off x="3231" y="1580"/>
              <a:ext cx="671" cy="852"/>
            </a:xfrm>
            <a:custGeom>
              <a:avLst/>
              <a:gdLst/>
              <a:ahLst/>
              <a:cxnLst>
                <a:cxn ang="0">
                  <a:pos x="0" y="541"/>
                </a:cxn>
                <a:cxn ang="0">
                  <a:pos x="168" y="605"/>
                </a:cxn>
                <a:cxn ang="0">
                  <a:pos x="176" y="589"/>
                </a:cxn>
                <a:cxn ang="0">
                  <a:pos x="184" y="565"/>
                </a:cxn>
                <a:cxn ang="0">
                  <a:pos x="184" y="549"/>
                </a:cxn>
                <a:cxn ang="0">
                  <a:pos x="192" y="533"/>
                </a:cxn>
                <a:cxn ang="0">
                  <a:pos x="200" y="509"/>
                </a:cxn>
                <a:cxn ang="0">
                  <a:pos x="200" y="485"/>
                </a:cxn>
                <a:cxn ang="0">
                  <a:pos x="208" y="470"/>
                </a:cxn>
                <a:cxn ang="0">
                  <a:pos x="208" y="446"/>
                </a:cxn>
                <a:cxn ang="0">
                  <a:pos x="208" y="430"/>
                </a:cxn>
                <a:cxn ang="0">
                  <a:pos x="208" y="406"/>
                </a:cxn>
                <a:cxn ang="0">
                  <a:pos x="208" y="358"/>
                </a:cxn>
                <a:cxn ang="0">
                  <a:pos x="208" y="334"/>
                </a:cxn>
                <a:cxn ang="0">
                  <a:pos x="208" y="318"/>
                </a:cxn>
                <a:cxn ang="0">
                  <a:pos x="208" y="294"/>
                </a:cxn>
                <a:cxn ang="0">
                  <a:pos x="200" y="271"/>
                </a:cxn>
                <a:cxn ang="0">
                  <a:pos x="200" y="255"/>
                </a:cxn>
                <a:cxn ang="0">
                  <a:pos x="192" y="231"/>
                </a:cxn>
                <a:cxn ang="0">
                  <a:pos x="184" y="207"/>
                </a:cxn>
                <a:cxn ang="0">
                  <a:pos x="511" y="0"/>
                </a:cxn>
                <a:cxn ang="0">
                  <a:pos x="519" y="24"/>
                </a:cxn>
                <a:cxn ang="0">
                  <a:pos x="527" y="40"/>
                </a:cxn>
                <a:cxn ang="0">
                  <a:pos x="535" y="56"/>
                </a:cxn>
                <a:cxn ang="0">
                  <a:pos x="543" y="79"/>
                </a:cxn>
                <a:cxn ang="0">
                  <a:pos x="543" y="95"/>
                </a:cxn>
                <a:cxn ang="0">
                  <a:pos x="551" y="111"/>
                </a:cxn>
                <a:cxn ang="0">
                  <a:pos x="551" y="127"/>
                </a:cxn>
                <a:cxn ang="0">
                  <a:pos x="559" y="143"/>
                </a:cxn>
                <a:cxn ang="0">
                  <a:pos x="559" y="159"/>
                </a:cxn>
                <a:cxn ang="0">
                  <a:pos x="567" y="183"/>
                </a:cxn>
                <a:cxn ang="0">
                  <a:pos x="567" y="199"/>
                </a:cxn>
                <a:cxn ang="0">
                  <a:pos x="575" y="223"/>
                </a:cxn>
                <a:cxn ang="0">
                  <a:pos x="575" y="239"/>
                </a:cxn>
                <a:cxn ang="0">
                  <a:pos x="583" y="263"/>
                </a:cxn>
                <a:cxn ang="0">
                  <a:pos x="583" y="286"/>
                </a:cxn>
                <a:cxn ang="0">
                  <a:pos x="583" y="310"/>
                </a:cxn>
                <a:cxn ang="0">
                  <a:pos x="583" y="334"/>
                </a:cxn>
                <a:cxn ang="0">
                  <a:pos x="583" y="350"/>
                </a:cxn>
                <a:cxn ang="0">
                  <a:pos x="583" y="374"/>
                </a:cxn>
                <a:cxn ang="0">
                  <a:pos x="583" y="406"/>
                </a:cxn>
                <a:cxn ang="0">
                  <a:pos x="583" y="430"/>
                </a:cxn>
                <a:cxn ang="0">
                  <a:pos x="583" y="454"/>
                </a:cxn>
                <a:cxn ang="0">
                  <a:pos x="583" y="470"/>
                </a:cxn>
                <a:cxn ang="0">
                  <a:pos x="583" y="493"/>
                </a:cxn>
                <a:cxn ang="0">
                  <a:pos x="575" y="517"/>
                </a:cxn>
                <a:cxn ang="0">
                  <a:pos x="575" y="541"/>
                </a:cxn>
                <a:cxn ang="0">
                  <a:pos x="567" y="565"/>
                </a:cxn>
                <a:cxn ang="0">
                  <a:pos x="567" y="589"/>
                </a:cxn>
                <a:cxn ang="0">
                  <a:pos x="559" y="605"/>
                </a:cxn>
                <a:cxn ang="0">
                  <a:pos x="551" y="629"/>
                </a:cxn>
                <a:cxn ang="0">
                  <a:pos x="551" y="653"/>
                </a:cxn>
                <a:cxn ang="0">
                  <a:pos x="543" y="669"/>
                </a:cxn>
                <a:cxn ang="0">
                  <a:pos x="535" y="693"/>
                </a:cxn>
                <a:cxn ang="0">
                  <a:pos x="527" y="724"/>
                </a:cxn>
                <a:cxn ang="0">
                  <a:pos x="519" y="748"/>
                </a:cxn>
                <a:cxn ang="0">
                  <a:pos x="671" y="812"/>
                </a:cxn>
                <a:cxn ang="0">
                  <a:pos x="272" y="852"/>
                </a:cxn>
                <a:cxn ang="0">
                  <a:pos x="0" y="541"/>
                </a:cxn>
              </a:cxnLst>
              <a:rect l="0" t="0" r="0" b="0"/>
              <a:pathLst>
                <a:path w="671" h="852">
                  <a:moveTo>
                    <a:pt x="0" y="541"/>
                  </a:moveTo>
                  <a:lnTo>
                    <a:pt x="168" y="605"/>
                  </a:lnTo>
                  <a:lnTo>
                    <a:pt x="176" y="589"/>
                  </a:lnTo>
                  <a:lnTo>
                    <a:pt x="184" y="565"/>
                  </a:lnTo>
                  <a:lnTo>
                    <a:pt x="184" y="549"/>
                  </a:lnTo>
                  <a:lnTo>
                    <a:pt x="192" y="533"/>
                  </a:lnTo>
                  <a:lnTo>
                    <a:pt x="200" y="509"/>
                  </a:lnTo>
                  <a:lnTo>
                    <a:pt x="200" y="485"/>
                  </a:lnTo>
                  <a:lnTo>
                    <a:pt x="208" y="470"/>
                  </a:lnTo>
                  <a:lnTo>
                    <a:pt x="208" y="446"/>
                  </a:lnTo>
                  <a:lnTo>
                    <a:pt x="208" y="430"/>
                  </a:lnTo>
                  <a:lnTo>
                    <a:pt x="208" y="406"/>
                  </a:lnTo>
                  <a:lnTo>
                    <a:pt x="208" y="358"/>
                  </a:lnTo>
                  <a:lnTo>
                    <a:pt x="208" y="334"/>
                  </a:lnTo>
                  <a:lnTo>
                    <a:pt x="208" y="318"/>
                  </a:lnTo>
                  <a:lnTo>
                    <a:pt x="208" y="294"/>
                  </a:lnTo>
                  <a:lnTo>
                    <a:pt x="200" y="271"/>
                  </a:lnTo>
                  <a:lnTo>
                    <a:pt x="200" y="255"/>
                  </a:lnTo>
                  <a:lnTo>
                    <a:pt x="192" y="231"/>
                  </a:lnTo>
                  <a:lnTo>
                    <a:pt x="184" y="207"/>
                  </a:lnTo>
                  <a:lnTo>
                    <a:pt x="511" y="0"/>
                  </a:lnTo>
                  <a:lnTo>
                    <a:pt x="519" y="24"/>
                  </a:lnTo>
                  <a:lnTo>
                    <a:pt x="527" y="40"/>
                  </a:lnTo>
                  <a:lnTo>
                    <a:pt x="535" y="56"/>
                  </a:lnTo>
                  <a:lnTo>
                    <a:pt x="543" y="79"/>
                  </a:lnTo>
                  <a:lnTo>
                    <a:pt x="543" y="95"/>
                  </a:lnTo>
                  <a:lnTo>
                    <a:pt x="551" y="111"/>
                  </a:lnTo>
                  <a:lnTo>
                    <a:pt x="551" y="127"/>
                  </a:lnTo>
                  <a:lnTo>
                    <a:pt x="559" y="143"/>
                  </a:lnTo>
                  <a:lnTo>
                    <a:pt x="559" y="159"/>
                  </a:lnTo>
                  <a:lnTo>
                    <a:pt x="567" y="183"/>
                  </a:lnTo>
                  <a:lnTo>
                    <a:pt x="567" y="199"/>
                  </a:lnTo>
                  <a:lnTo>
                    <a:pt x="575" y="223"/>
                  </a:lnTo>
                  <a:lnTo>
                    <a:pt x="575" y="239"/>
                  </a:lnTo>
                  <a:lnTo>
                    <a:pt x="583" y="263"/>
                  </a:lnTo>
                  <a:lnTo>
                    <a:pt x="583" y="286"/>
                  </a:lnTo>
                  <a:lnTo>
                    <a:pt x="583" y="310"/>
                  </a:lnTo>
                  <a:lnTo>
                    <a:pt x="583" y="334"/>
                  </a:lnTo>
                  <a:lnTo>
                    <a:pt x="583" y="350"/>
                  </a:lnTo>
                  <a:lnTo>
                    <a:pt x="583" y="374"/>
                  </a:lnTo>
                  <a:lnTo>
                    <a:pt x="583" y="406"/>
                  </a:lnTo>
                  <a:lnTo>
                    <a:pt x="583" y="430"/>
                  </a:lnTo>
                  <a:lnTo>
                    <a:pt x="583" y="454"/>
                  </a:lnTo>
                  <a:lnTo>
                    <a:pt x="583" y="470"/>
                  </a:lnTo>
                  <a:lnTo>
                    <a:pt x="583" y="493"/>
                  </a:lnTo>
                  <a:lnTo>
                    <a:pt x="575" y="517"/>
                  </a:lnTo>
                  <a:lnTo>
                    <a:pt x="575" y="541"/>
                  </a:lnTo>
                  <a:lnTo>
                    <a:pt x="567" y="565"/>
                  </a:lnTo>
                  <a:lnTo>
                    <a:pt x="567" y="589"/>
                  </a:lnTo>
                  <a:lnTo>
                    <a:pt x="559" y="605"/>
                  </a:lnTo>
                  <a:lnTo>
                    <a:pt x="551" y="629"/>
                  </a:lnTo>
                  <a:lnTo>
                    <a:pt x="551" y="653"/>
                  </a:lnTo>
                  <a:lnTo>
                    <a:pt x="543" y="669"/>
                  </a:lnTo>
                  <a:lnTo>
                    <a:pt x="535" y="693"/>
                  </a:lnTo>
                  <a:lnTo>
                    <a:pt x="527" y="724"/>
                  </a:lnTo>
                  <a:lnTo>
                    <a:pt x="519" y="748"/>
                  </a:lnTo>
                  <a:lnTo>
                    <a:pt x="671" y="812"/>
                  </a:lnTo>
                  <a:lnTo>
                    <a:pt x="272" y="852"/>
                  </a:lnTo>
                  <a:lnTo>
                    <a:pt x="0" y="541"/>
                  </a:lnTo>
                  <a:close/>
                </a:path>
              </a:pathLst>
            </a:custGeom>
            <a:solidFill>
              <a:srgbClr val="0000FF">
                <a:alpha val="100000"/>
              </a:srgbClr>
            </a:solidFill>
            <a:ln w="9525">
              <a:noFill/>
            </a:ln>
          </p:spPr>
          <p:txBody>
            <a:bodyPr/>
            <a:lstStyle/>
            <a:p>
              <a:endParaRPr lang="zh-CN" altLang="en-US"/>
            </a:p>
          </p:txBody>
        </p:sp>
        <p:sp>
          <p:nvSpPr>
            <p:cNvPr id="30742" name="Freeform 14"/>
            <p:cNvSpPr/>
            <p:nvPr/>
          </p:nvSpPr>
          <p:spPr>
            <a:xfrm>
              <a:off x="2980" y="2237"/>
              <a:ext cx="734" cy="732"/>
            </a:xfrm>
            <a:custGeom>
              <a:avLst/>
              <a:gdLst/>
              <a:ahLst/>
              <a:cxnLst>
                <a:cxn ang="0">
                  <a:pos x="734" y="159"/>
                </a:cxn>
                <a:cxn ang="0">
                  <a:pos x="726" y="175"/>
                </a:cxn>
                <a:cxn ang="0">
                  <a:pos x="718" y="183"/>
                </a:cxn>
                <a:cxn ang="0">
                  <a:pos x="710" y="199"/>
                </a:cxn>
                <a:cxn ang="0">
                  <a:pos x="702" y="215"/>
                </a:cxn>
                <a:cxn ang="0">
                  <a:pos x="694" y="223"/>
                </a:cxn>
                <a:cxn ang="0">
                  <a:pos x="686" y="239"/>
                </a:cxn>
                <a:cxn ang="0">
                  <a:pos x="678" y="254"/>
                </a:cxn>
                <a:cxn ang="0">
                  <a:pos x="671" y="270"/>
                </a:cxn>
                <a:cxn ang="0">
                  <a:pos x="663" y="286"/>
                </a:cxn>
                <a:cxn ang="0">
                  <a:pos x="647" y="302"/>
                </a:cxn>
                <a:cxn ang="0">
                  <a:pos x="639" y="310"/>
                </a:cxn>
                <a:cxn ang="0">
                  <a:pos x="631" y="326"/>
                </a:cxn>
                <a:cxn ang="0">
                  <a:pos x="615" y="342"/>
                </a:cxn>
                <a:cxn ang="0">
                  <a:pos x="607" y="358"/>
                </a:cxn>
                <a:cxn ang="0">
                  <a:pos x="591" y="374"/>
                </a:cxn>
                <a:cxn ang="0">
                  <a:pos x="583" y="390"/>
                </a:cxn>
                <a:cxn ang="0">
                  <a:pos x="567" y="398"/>
                </a:cxn>
                <a:cxn ang="0">
                  <a:pos x="551" y="414"/>
                </a:cxn>
                <a:cxn ang="0">
                  <a:pos x="543" y="430"/>
                </a:cxn>
                <a:cxn ang="0">
                  <a:pos x="527" y="438"/>
                </a:cxn>
                <a:cxn ang="0">
                  <a:pos x="511" y="454"/>
                </a:cxn>
                <a:cxn ang="0">
                  <a:pos x="503" y="461"/>
                </a:cxn>
                <a:cxn ang="0">
                  <a:pos x="487" y="477"/>
                </a:cxn>
                <a:cxn ang="0">
                  <a:pos x="471" y="485"/>
                </a:cxn>
                <a:cxn ang="0">
                  <a:pos x="455" y="501"/>
                </a:cxn>
                <a:cxn ang="0">
                  <a:pos x="439" y="509"/>
                </a:cxn>
                <a:cxn ang="0">
                  <a:pos x="423" y="525"/>
                </a:cxn>
                <a:cxn ang="0">
                  <a:pos x="407" y="541"/>
                </a:cxn>
                <a:cxn ang="0">
                  <a:pos x="391" y="549"/>
                </a:cxn>
                <a:cxn ang="0">
                  <a:pos x="367" y="565"/>
                </a:cxn>
                <a:cxn ang="0">
                  <a:pos x="351" y="573"/>
                </a:cxn>
                <a:cxn ang="0">
                  <a:pos x="327" y="589"/>
                </a:cxn>
                <a:cxn ang="0">
                  <a:pos x="431" y="732"/>
                </a:cxn>
                <a:cxn ang="0">
                  <a:pos x="32" y="549"/>
                </a:cxn>
                <a:cxn ang="0">
                  <a:pos x="0" y="191"/>
                </a:cxn>
                <a:cxn ang="0">
                  <a:pos x="80" y="294"/>
                </a:cxn>
                <a:cxn ang="0">
                  <a:pos x="104" y="286"/>
                </a:cxn>
                <a:cxn ang="0">
                  <a:pos x="120" y="270"/>
                </a:cxn>
                <a:cxn ang="0">
                  <a:pos x="143" y="262"/>
                </a:cxn>
                <a:cxn ang="0">
                  <a:pos x="167" y="246"/>
                </a:cxn>
                <a:cxn ang="0">
                  <a:pos x="191" y="231"/>
                </a:cxn>
                <a:cxn ang="0">
                  <a:pos x="215" y="215"/>
                </a:cxn>
                <a:cxn ang="0">
                  <a:pos x="239" y="199"/>
                </a:cxn>
                <a:cxn ang="0">
                  <a:pos x="255" y="183"/>
                </a:cxn>
                <a:cxn ang="0">
                  <a:pos x="271" y="167"/>
                </a:cxn>
                <a:cxn ang="0">
                  <a:pos x="287" y="143"/>
                </a:cxn>
                <a:cxn ang="0">
                  <a:pos x="303" y="127"/>
                </a:cxn>
                <a:cxn ang="0">
                  <a:pos x="319" y="111"/>
                </a:cxn>
                <a:cxn ang="0">
                  <a:pos x="335" y="87"/>
                </a:cxn>
                <a:cxn ang="0">
                  <a:pos x="351" y="71"/>
                </a:cxn>
                <a:cxn ang="0">
                  <a:pos x="367" y="47"/>
                </a:cxn>
                <a:cxn ang="0">
                  <a:pos x="375" y="32"/>
                </a:cxn>
                <a:cxn ang="0">
                  <a:pos x="383" y="16"/>
                </a:cxn>
                <a:cxn ang="0">
                  <a:pos x="391" y="0"/>
                </a:cxn>
                <a:cxn ang="0">
                  <a:pos x="734" y="159"/>
                </a:cxn>
              </a:cxnLst>
              <a:rect l="0" t="0" r="0" b="0"/>
              <a:pathLst>
                <a:path w="734" h="732">
                  <a:moveTo>
                    <a:pt x="734" y="159"/>
                  </a:moveTo>
                  <a:lnTo>
                    <a:pt x="726" y="175"/>
                  </a:lnTo>
                  <a:lnTo>
                    <a:pt x="718" y="183"/>
                  </a:lnTo>
                  <a:lnTo>
                    <a:pt x="710" y="199"/>
                  </a:lnTo>
                  <a:lnTo>
                    <a:pt x="702" y="215"/>
                  </a:lnTo>
                  <a:lnTo>
                    <a:pt x="694" y="223"/>
                  </a:lnTo>
                  <a:lnTo>
                    <a:pt x="686" y="239"/>
                  </a:lnTo>
                  <a:lnTo>
                    <a:pt x="678" y="254"/>
                  </a:lnTo>
                  <a:lnTo>
                    <a:pt x="671" y="270"/>
                  </a:lnTo>
                  <a:lnTo>
                    <a:pt x="663" y="286"/>
                  </a:lnTo>
                  <a:lnTo>
                    <a:pt x="647" y="302"/>
                  </a:lnTo>
                  <a:lnTo>
                    <a:pt x="639" y="310"/>
                  </a:lnTo>
                  <a:lnTo>
                    <a:pt x="631" y="326"/>
                  </a:lnTo>
                  <a:lnTo>
                    <a:pt x="615" y="342"/>
                  </a:lnTo>
                  <a:lnTo>
                    <a:pt x="607" y="358"/>
                  </a:lnTo>
                  <a:lnTo>
                    <a:pt x="591" y="374"/>
                  </a:lnTo>
                  <a:lnTo>
                    <a:pt x="583" y="390"/>
                  </a:lnTo>
                  <a:lnTo>
                    <a:pt x="567" y="398"/>
                  </a:lnTo>
                  <a:lnTo>
                    <a:pt x="551" y="414"/>
                  </a:lnTo>
                  <a:lnTo>
                    <a:pt x="543" y="430"/>
                  </a:lnTo>
                  <a:lnTo>
                    <a:pt x="527" y="438"/>
                  </a:lnTo>
                  <a:lnTo>
                    <a:pt x="511" y="454"/>
                  </a:lnTo>
                  <a:lnTo>
                    <a:pt x="503" y="461"/>
                  </a:lnTo>
                  <a:lnTo>
                    <a:pt x="487" y="477"/>
                  </a:lnTo>
                  <a:lnTo>
                    <a:pt x="471" y="485"/>
                  </a:lnTo>
                  <a:lnTo>
                    <a:pt x="455" y="501"/>
                  </a:lnTo>
                  <a:lnTo>
                    <a:pt x="439" y="509"/>
                  </a:lnTo>
                  <a:lnTo>
                    <a:pt x="423" y="525"/>
                  </a:lnTo>
                  <a:lnTo>
                    <a:pt x="407" y="541"/>
                  </a:lnTo>
                  <a:lnTo>
                    <a:pt x="391" y="549"/>
                  </a:lnTo>
                  <a:lnTo>
                    <a:pt x="367" y="565"/>
                  </a:lnTo>
                  <a:lnTo>
                    <a:pt x="351" y="573"/>
                  </a:lnTo>
                  <a:lnTo>
                    <a:pt x="327" y="589"/>
                  </a:lnTo>
                  <a:lnTo>
                    <a:pt x="431" y="732"/>
                  </a:lnTo>
                  <a:lnTo>
                    <a:pt x="32" y="549"/>
                  </a:lnTo>
                  <a:lnTo>
                    <a:pt x="0" y="191"/>
                  </a:lnTo>
                  <a:lnTo>
                    <a:pt x="80" y="294"/>
                  </a:lnTo>
                  <a:lnTo>
                    <a:pt x="104" y="286"/>
                  </a:lnTo>
                  <a:lnTo>
                    <a:pt x="120" y="270"/>
                  </a:lnTo>
                  <a:lnTo>
                    <a:pt x="143" y="262"/>
                  </a:lnTo>
                  <a:lnTo>
                    <a:pt x="167" y="246"/>
                  </a:lnTo>
                  <a:lnTo>
                    <a:pt x="191" y="231"/>
                  </a:lnTo>
                  <a:lnTo>
                    <a:pt x="215" y="215"/>
                  </a:lnTo>
                  <a:lnTo>
                    <a:pt x="239" y="199"/>
                  </a:lnTo>
                  <a:lnTo>
                    <a:pt x="255" y="183"/>
                  </a:lnTo>
                  <a:lnTo>
                    <a:pt x="271" y="167"/>
                  </a:lnTo>
                  <a:lnTo>
                    <a:pt x="287" y="143"/>
                  </a:lnTo>
                  <a:lnTo>
                    <a:pt x="303" y="127"/>
                  </a:lnTo>
                  <a:lnTo>
                    <a:pt x="319" y="111"/>
                  </a:lnTo>
                  <a:lnTo>
                    <a:pt x="335" y="87"/>
                  </a:lnTo>
                  <a:lnTo>
                    <a:pt x="351" y="71"/>
                  </a:lnTo>
                  <a:lnTo>
                    <a:pt x="367" y="47"/>
                  </a:lnTo>
                  <a:lnTo>
                    <a:pt x="375" y="32"/>
                  </a:lnTo>
                  <a:lnTo>
                    <a:pt x="383" y="16"/>
                  </a:lnTo>
                  <a:lnTo>
                    <a:pt x="391" y="0"/>
                  </a:lnTo>
                  <a:lnTo>
                    <a:pt x="734" y="159"/>
                  </a:lnTo>
                  <a:close/>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30743" name="Freeform 15"/>
            <p:cNvSpPr/>
            <p:nvPr/>
          </p:nvSpPr>
          <p:spPr>
            <a:xfrm>
              <a:off x="3227" y="1576"/>
              <a:ext cx="671" cy="852"/>
            </a:xfrm>
            <a:custGeom>
              <a:avLst/>
              <a:gdLst/>
              <a:ahLst/>
              <a:cxnLst>
                <a:cxn ang="0">
                  <a:pos x="0" y="541"/>
                </a:cxn>
                <a:cxn ang="0">
                  <a:pos x="168" y="605"/>
                </a:cxn>
                <a:cxn ang="0">
                  <a:pos x="176" y="589"/>
                </a:cxn>
                <a:cxn ang="0">
                  <a:pos x="184" y="565"/>
                </a:cxn>
                <a:cxn ang="0">
                  <a:pos x="184" y="549"/>
                </a:cxn>
                <a:cxn ang="0">
                  <a:pos x="192" y="533"/>
                </a:cxn>
                <a:cxn ang="0">
                  <a:pos x="200" y="509"/>
                </a:cxn>
                <a:cxn ang="0">
                  <a:pos x="200" y="486"/>
                </a:cxn>
                <a:cxn ang="0">
                  <a:pos x="208" y="470"/>
                </a:cxn>
                <a:cxn ang="0">
                  <a:pos x="208" y="446"/>
                </a:cxn>
                <a:cxn ang="0">
                  <a:pos x="208" y="430"/>
                </a:cxn>
                <a:cxn ang="0">
                  <a:pos x="208" y="406"/>
                </a:cxn>
                <a:cxn ang="0">
                  <a:pos x="208" y="358"/>
                </a:cxn>
                <a:cxn ang="0">
                  <a:pos x="208" y="334"/>
                </a:cxn>
                <a:cxn ang="0">
                  <a:pos x="208" y="318"/>
                </a:cxn>
                <a:cxn ang="0">
                  <a:pos x="208" y="294"/>
                </a:cxn>
                <a:cxn ang="0">
                  <a:pos x="200" y="271"/>
                </a:cxn>
                <a:cxn ang="0">
                  <a:pos x="200" y="255"/>
                </a:cxn>
                <a:cxn ang="0">
                  <a:pos x="192" y="231"/>
                </a:cxn>
                <a:cxn ang="0">
                  <a:pos x="184" y="207"/>
                </a:cxn>
                <a:cxn ang="0">
                  <a:pos x="511" y="0"/>
                </a:cxn>
                <a:cxn ang="0">
                  <a:pos x="519" y="24"/>
                </a:cxn>
                <a:cxn ang="0">
                  <a:pos x="527" y="40"/>
                </a:cxn>
                <a:cxn ang="0">
                  <a:pos x="535" y="56"/>
                </a:cxn>
                <a:cxn ang="0">
                  <a:pos x="543" y="79"/>
                </a:cxn>
                <a:cxn ang="0">
                  <a:pos x="543" y="95"/>
                </a:cxn>
                <a:cxn ang="0">
                  <a:pos x="551" y="111"/>
                </a:cxn>
                <a:cxn ang="0">
                  <a:pos x="551" y="127"/>
                </a:cxn>
                <a:cxn ang="0">
                  <a:pos x="559" y="143"/>
                </a:cxn>
                <a:cxn ang="0">
                  <a:pos x="559" y="159"/>
                </a:cxn>
                <a:cxn ang="0">
                  <a:pos x="567" y="183"/>
                </a:cxn>
                <a:cxn ang="0">
                  <a:pos x="567" y="199"/>
                </a:cxn>
                <a:cxn ang="0">
                  <a:pos x="575" y="223"/>
                </a:cxn>
                <a:cxn ang="0">
                  <a:pos x="575" y="239"/>
                </a:cxn>
                <a:cxn ang="0">
                  <a:pos x="583" y="263"/>
                </a:cxn>
                <a:cxn ang="0">
                  <a:pos x="583" y="286"/>
                </a:cxn>
                <a:cxn ang="0">
                  <a:pos x="583" y="310"/>
                </a:cxn>
                <a:cxn ang="0">
                  <a:pos x="583" y="334"/>
                </a:cxn>
                <a:cxn ang="0">
                  <a:pos x="583" y="350"/>
                </a:cxn>
                <a:cxn ang="0">
                  <a:pos x="583" y="374"/>
                </a:cxn>
                <a:cxn ang="0">
                  <a:pos x="583" y="406"/>
                </a:cxn>
                <a:cxn ang="0">
                  <a:pos x="583" y="430"/>
                </a:cxn>
                <a:cxn ang="0">
                  <a:pos x="583" y="454"/>
                </a:cxn>
                <a:cxn ang="0">
                  <a:pos x="583" y="470"/>
                </a:cxn>
                <a:cxn ang="0">
                  <a:pos x="583" y="493"/>
                </a:cxn>
                <a:cxn ang="0">
                  <a:pos x="575" y="517"/>
                </a:cxn>
                <a:cxn ang="0">
                  <a:pos x="575" y="541"/>
                </a:cxn>
                <a:cxn ang="0">
                  <a:pos x="567" y="565"/>
                </a:cxn>
                <a:cxn ang="0">
                  <a:pos x="567" y="589"/>
                </a:cxn>
                <a:cxn ang="0">
                  <a:pos x="559" y="605"/>
                </a:cxn>
                <a:cxn ang="0">
                  <a:pos x="551" y="629"/>
                </a:cxn>
                <a:cxn ang="0">
                  <a:pos x="551" y="653"/>
                </a:cxn>
                <a:cxn ang="0">
                  <a:pos x="543" y="669"/>
                </a:cxn>
                <a:cxn ang="0">
                  <a:pos x="535" y="693"/>
                </a:cxn>
                <a:cxn ang="0">
                  <a:pos x="527" y="724"/>
                </a:cxn>
                <a:cxn ang="0">
                  <a:pos x="519" y="748"/>
                </a:cxn>
                <a:cxn ang="0">
                  <a:pos x="671" y="812"/>
                </a:cxn>
                <a:cxn ang="0">
                  <a:pos x="272" y="852"/>
                </a:cxn>
                <a:cxn ang="0">
                  <a:pos x="0" y="541"/>
                </a:cxn>
              </a:cxnLst>
              <a:rect l="0" t="0" r="0" b="0"/>
              <a:pathLst>
                <a:path w="671" h="852">
                  <a:moveTo>
                    <a:pt x="0" y="541"/>
                  </a:moveTo>
                  <a:lnTo>
                    <a:pt x="168" y="605"/>
                  </a:lnTo>
                  <a:lnTo>
                    <a:pt x="176" y="589"/>
                  </a:lnTo>
                  <a:lnTo>
                    <a:pt x="184" y="565"/>
                  </a:lnTo>
                  <a:lnTo>
                    <a:pt x="184" y="549"/>
                  </a:lnTo>
                  <a:lnTo>
                    <a:pt x="192" y="533"/>
                  </a:lnTo>
                  <a:lnTo>
                    <a:pt x="200" y="509"/>
                  </a:lnTo>
                  <a:lnTo>
                    <a:pt x="200" y="486"/>
                  </a:lnTo>
                  <a:lnTo>
                    <a:pt x="208" y="470"/>
                  </a:lnTo>
                  <a:lnTo>
                    <a:pt x="208" y="446"/>
                  </a:lnTo>
                  <a:lnTo>
                    <a:pt x="208" y="430"/>
                  </a:lnTo>
                  <a:lnTo>
                    <a:pt x="208" y="406"/>
                  </a:lnTo>
                  <a:lnTo>
                    <a:pt x="208" y="358"/>
                  </a:lnTo>
                  <a:lnTo>
                    <a:pt x="208" y="334"/>
                  </a:lnTo>
                  <a:lnTo>
                    <a:pt x="208" y="318"/>
                  </a:lnTo>
                  <a:lnTo>
                    <a:pt x="208" y="294"/>
                  </a:lnTo>
                  <a:lnTo>
                    <a:pt x="200" y="271"/>
                  </a:lnTo>
                  <a:lnTo>
                    <a:pt x="200" y="255"/>
                  </a:lnTo>
                  <a:lnTo>
                    <a:pt x="192" y="231"/>
                  </a:lnTo>
                  <a:lnTo>
                    <a:pt x="184" y="207"/>
                  </a:lnTo>
                  <a:lnTo>
                    <a:pt x="511" y="0"/>
                  </a:lnTo>
                  <a:lnTo>
                    <a:pt x="519" y="24"/>
                  </a:lnTo>
                  <a:lnTo>
                    <a:pt x="527" y="40"/>
                  </a:lnTo>
                  <a:lnTo>
                    <a:pt x="535" y="56"/>
                  </a:lnTo>
                  <a:lnTo>
                    <a:pt x="543" y="79"/>
                  </a:lnTo>
                  <a:lnTo>
                    <a:pt x="543" y="95"/>
                  </a:lnTo>
                  <a:lnTo>
                    <a:pt x="551" y="111"/>
                  </a:lnTo>
                  <a:lnTo>
                    <a:pt x="551" y="127"/>
                  </a:lnTo>
                  <a:lnTo>
                    <a:pt x="559" y="143"/>
                  </a:lnTo>
                  <a:lnTo>
                    <a:pt x="559" y="159"/>
                  </a:lnTo>
                  <a:lnTo>
                    <a:pt x="567" y="183"/>
                  </a:lnTo>
                  <a:lnTo>
                    <a:pt x="567" y="199"/>
                  </a:lnTo>
                  <a:lnTo>
                    <a:pt x="575" y="223"/>
                  </a:lnTo>
                  <a:lnTo>
                    <a:pt x="575" y="239"/>
                  </a:lnTo>
                  <a:lnTo>
                    <a:pt x="583" y="263"/>
                  </a:lnTo>
                  <a:lnTo>
                    <a:pt x="583" y="286"/>
                  </a:lnTo>
                  <a:lnTo>
                    <a:pt x="583" y="310"/>
                  </a:lnTo>
                  <a:lnTo>
                    <a:pt x="583" y="334"/>
                  </a:lnTo>
                  <a:lnTo>
                    <a:pt x="583" y="350"/>
                  </a:lnTo>
                  <a:lnTo>
                    <a:pt x="583" y="374"/>
                  </a:lnTo>
                  <a:lnTo>
                    <a:pt x="583" y="406"/>
                  </a:lnTo>
                  <a:lnTo>
                    <a:pt x="583" y="430"/>
                  </a:lnTo>
                  <a:lnTo>
                    <a:pt x="583" y="454"/>
                  </a:lnTo>
                  <a:lnTo>
                    <a:pt x="583" y="470"/>
                  </a:lnTo>
                  <a:lnTo>
                    <a:pt x="583" y="493"/>
                  </a:lnTo>
                  <a:lnTo>
                    <a:pt x="575" y="517"/>
                  </a:lnTo>
                  <a:lnTo>
                    <a:pt x="575" y="541"/>
                  </a:lnTo>
                  <a:lnTo>
                    <a:pt x="567" y="565"/>
                  </a:lnTo>
                  <a:lnTo>
                    <a:pt x="567" y="589"/>
                  </a:lnTo>
                  <a:lnTo>
                    <a:pt x="559" y="605"/>
                  </a:lnTo>
                  <a:lnTo>
                    <a:pt x="551" y="629"/>
                  </a:lnTo>
                  <a:lnTo>
                    <a:pt x="551" y="653"/>
                  </a:lnTo>
                  <a:lnTo>
                    <a:pt x="543" y="669"/>
                  </a:lnTo>
                  <a:lnTo>
                    <a:pt x="535" y="693"/>
                  </a:lnTo>
                  <a:lnTo>
                    <a:pt x="527" y="724"/>
                  </a:lnTo>
                  <a:lnTo>
                    <a:pt x="519" y="748"/>
                  </a:lnTo>
                  <a:lnTo>
                    <a:pt x="671" y="812"/>
                  </a:lnTo>
                  <a:lnTo>
                    <a:pt x="272" y="852"/>
                  </a:lnTo>
                  <a:lnTo>
                    <a:pt x="0" y="541"/>
                  </a:lnTo>
                  <a:close/>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30744" name="Freeform 16"/>
            <p:cNvSpPr/>
            <p:nvPr/>
          </p:nvSpPr>
          <p:spPr>
            <a:xfrm>
              <a:off x="3103" y="1086"/>
              <a:ext cx="791" cy="757"/>
            </a:xfrm>
            <a:custGeom>
              <a:avLst/>
              <a:gdLst/>
              <a:ahLst/>
              <a:cxnLst>
                <a:cxn ang="0">
                  <a:pos x="160" y="0"/>
                </a:cxn>
                <a:cxn ang="0">
                  <a:pos x="176" y="8"/>
                </a:cxn>
                <a:cxn ang="0">
                  <a:pos x="192" y="16"/>
                </a:cxn>
                <a:cxn ang="0">
                  <a:pos x="208" y="24"/>
                </a:cxn>
                <a:cxn ang="0">
                  <a:pos x="216" y="32"/>
                </a:cxn>
                <a:cxn ang="0">
                  <a:pos x="232" y="40"/>
                </a:cxn>
                <a:cxn ang="0">
                  <a:pos x="248" y="48"/>
                </a:cxn>
                <a:cxn ang="0">
                  <a:pos x="256" y="56"/>
                </a:cxn>
                <a:cxn ang="0">
                  <a:pos x="272" y="64"/>
                </a:cxn>
                <a:cxn ang="0">
                  <a:pos x="288" y="72"/>
                </a:cxn>
                <a:cxn ang="0">
                  <a:pos x="304" y="88"/>
                </a:cxn>
                <a:cxn ang="0">
                  <a:pos x="320" y="96"/>
                </a:cxn>
                <a:cxn ang="0">
                  <a:pos x="328" y="104"/>
                </a:cxn>
                <a:cxn ang="0">
                  <a:pos x="344" y="120"/>
                </a:cxn>
                <a:cxn ang="0">
                  <a:pos x="360" y="128"/>
                </a:cxn>
                <a:cxn ang="0">
                  <a:pos x="376" y="143"/>
                </a:cxn>
                <a:cxn ang="0">
                  <a:pos x="392" y="151"/>
                </a:cxn>
                <a:cxn ang="0">
                  <a:pos x="408" y="167"/>
                </a:cxn>
                <a:cxn ang="0">
                  <a:pos x="424" y="183"/>
                </a:cxn>
                <a:cxn ang="0">
                  <a:pos x="432" y="191"/>
                </a:cxn>
                <a:cxn ang="0">
                  <a:pos x="448" y="207"/>
                </a:cxn>
                <a:cxn ang="0">
                  <a:pos x="464" y="223"/>
                </a:cxn>
                <a:cxn ang="0">
                  <a:pos x="472" y="231"/>
                </a:cxn>
                <a:cxn ang="0">
                  <a:pos x="480" y="247"/>
                </a:cxn>
                <a:cxn ang="0">
                  <a:pos x="496" y="263"/>
                </a:cxn>
                <a:cxn ang="0">
                  <a:pos x="512" y="279"/>
                </a:cxn>
                <a:cxn ang="0">
                  <a:pos x="520" y="295"/>
                </a:cxn>
                <a:cxn ang="0">
                  <a:pos x="528" y="311"/>
                </a:cxn>
                <a:cxn ang="0">
                  <a:pos x="544" y="327"/>
                </a:cxn>
                <a:cxn ang="0">
                  <a:pos x="559" y="343"/>
                </a:cxn>
                <a:cxn ang="0">
                  <a:pos x="567" y="366"/>
                </a:cxn>
                <a:cxn ang="0">
                  <a:pos x="583" y="382"/>
                </a:cxn>
                <a:cxn ang="0">
                  <a:pos x="591" y="406"/>
                </a:cxn>
                <a:cxn ang="0">
                  <a:pos x="607" y="422"/>
                </a:cxn>
                <a:cxn ang="0">
                  <a:pos x="615" y="446"/>
                </a:cxn>
                <a:cxn ang="0">
                  <a:pos x="623" y="462"/>
                </a:cxn>
                <a:cxn ang="0">
                  <a:pos x="631" y="478"/>
                </a:cxn>
                <a:cxn ang="0">
                  <a:pos x="639" y="494"/>
                </a:cxn>
                <a:cxn ang="0">
                  <a:pos x="791" y="430"/>
                </a:cxn>
                <a:cxn ang="0">
                  <a:pos x="552" y="757"/>
                </a:cxn>
                <a:cxn ang="0">
                  <a:pos x="112" y="701"/>
                </a:cxn>
                <a:cxn ang="0">
                  <a:pos x="288" y="629"/>
                </a:cxn>
                <a:cxn ang="0">
                  <a:pos x="280" y="613"/>
                </a:cxn>
                <a:cxn ang="0">
                  <a:pos x="264" y="589"/>
                </a:cxn>
                <a:cxn ang="0">
                  <a:pos x="248" y="565"/>
                </a:cxn>
                <a:cxn ang="0">
                  <a:pos x="232" y="542"/>
                </a:cxn>
                <a:cxn ang="0">
                  <a:pos x="216" y="518"/>
                </a:cxn>
                <a:cxn ang="0">
                  <a:pos x="200" y="502"/>
                </a:cxn>
                <a:cxn ang="0">
                  <a:pos x="184" y="478"/>
                </a:cxn>
                <a:cxn ang="0">
                  <a:pos x="168" y="462"/>
                </a:cxn>
                <a:cxn ang="0">
                  <a:pos x="152" y="446"/>
                </a:cxn>
                <a:cxn ang="0">
                  <a:pos x="128" y="430"/>
                </a:cxn>
                <a:cxn ang="0">
                  <a:pos x="112" y="414"/>
                </a:cxn>
                <a:cxn ang="0">
                  <a:pos x="96" y="398"/>
                </a:cxn>
                <a:cxn ang="0">
                  <a:pos x="72" y="382"/>
                </a:cxn>
                <a:cxn ang="0">
                  <a:pos x="56" y="374"/>
                </a:cxn>
                <a:cxn ang="0">
                  <a:pos x="32" y="358"/>
                </a:cxn>
                <a:cxn ang="0">
                  <a:pos x="16" y="351"/>
                </a:cxn>
                <a:cxn ang="0">
                  <a:pos x="0" y="343"/>
                </a:cxn>
                <a:cxn ang="0">
                  <a:pos x="160" y="0"/>
                </a:cxn>
              </a:cxnLst>
              <a:rect l="0" t="0" r="0" b="0"/>
              <a:pathLst>
                <a:path w="791" h="757">
                  <a:moveTo>
                    <a:pt x="160" y="0"/>
                  </a:moveTo>
                  <a:lnTo>
                    <a:pt x="176" y="8"/>
                  </a:lnTo>
                  <a:lnTo>
                    <a:pt x="192" y="16"/>
                  </a:lnTo>
                  <a:lnTo>
                    <a:pt x="208" y="24"/>
                  </a:lnTo>
                  <a:lnTo>
                    <a:pt x="216" y="32"/>
                  </a:lnTo>
                  <a:lnTo>
                    <a:pt x="232" y="40"/>
                  </a:lnTo>
                  <a:lnTo>
                    <a:pt x="248" y="48"/>
                  </a:lnTo>
                  <a:lnTo>
                    <a:pt x="256" y="56"/>
                  </a:lnTo>
                  <a:lnTo>
                    <a:pt x="272" y="64"/>
                  </a:lnTo>
                  <a:lnTo>
                    <a:pt x="288" y="72"/>
                  </a:lnTo>
                  <a:lnTo>
                    <a:pt x="304" y="88"/>
                  </a:lnTo>
                  <a:lnTo>
                    <a:pt x="320" y="96"/>
                  </a:lnTo>
                  <a:lnTo>
                    <a:pt x="328" y="104"/>
                  </a:lnTo>
                  <a:lnTo>
                    <a:pt x="344" y="120"/>
                  </a:lnTo>
                  <a:lnTo>
                    <a:pt x="360" y="128"/>
                  </a:lnTo>
                  <a:lnTo>
                    <a:pt x="376" y="143"/>
                  </a:lnTo>
                  <a:lnTo>
                    <a:pt x="392" y="151"/>
                  </a:lnTo>
                  <a:lnTo>
                    <a:pt x="408" y="167"/>
                  </a:lnTo>
                  <a:lnTo>
                    <a:pt x="424" y="183"/>
                  </a:lnTo>
                  <a:lnTo>
                    <a:pt x="432" y="191"/>
                  </a:lnTo>
                  <a:lnTo>
                    <a:pt x="448" y="207"/>
                  </a:lnTo>
                  <a:lnTo>
                    <a:pt x="464" y="223"/>
                  </a:lnTo>
                  <a:lnTo>
                    <a:pt x="472" y="231"/>
                  </a:lnTo>
                  <a:lnTo>
                    <a:pt x="480" y="247"/>
                  </a:lnTo>
                  <a:lnTo>
                    <a:pt x="496" y="263"/>
                  </a:lnTo>
                  <a:lnTo>
                    <a:pt x="512" y="279"/>
                  </a:lnTo>
                  <a:lnTo>
                    <a:pt x="520" y="295"/>
                  </a:lnTo>
                  <a:lnTo>
                    <a:pt x="528" y="311"/>
                  </a:lnTo>
                  <a:lnTo>
                    <a:pt x="544" y="327"/>
                  </a:lnTo>
                  <a:lnTo>
                    <a:pt x="559" y="343"/>
                  </a:lnTo>
                  <a:lnTo>
                    <a:pt x="567" y="366"/>
                  </a:lnTo>
                  <a:lnTo>
                    <a:pt x="583" y="382"/>
                  </a:lnTo>
                  <a:lnTo>
                    <a:pt x="591" y="406"/>
                  </a:lnTo>
                  <a:lnTo>
                    <a:pt x="607" y="422"/>
                  </a:lnTo>
                  <a:lnTo>
                    <a:pt x="615" y="446"/>
                  </a:lnTo>
                  <a:lnTo>
                    <a:pt x="623" y="462"/>
                  </a:lnTo>
                  <a:lnTo>
                    <a:pt x="631" y="478"/>
                  </a:lnTo>
                  <a:lnTo>
                    <a:pt x="639" y="494"/>
                  </a:lnTo>
                  <a:lnTo>
                    <a:pt x="791" y="430"/>
                  </a:lnTo>
                  <a:lnTo>
                    <a:pt x="552" y="757"/>
                  </a:lnTo>
                  <a:lnTo>
                    <a:pt x="112" y="701"/>
                  </a:lnTo>
                  <a:lnTo>
                    <a:pt x="288" y="629"/>
                  </a:lnTo>
                  <a:lnTo>
                    <a:pt x="280" y="613"/>
                  </a:lnTo>
                  <a:lnTo>
                    <a:pt x="264" y="589"/>
                  </a:lnTo>
                  <a:lnTo>
                    <a:pt x="248" y="565"/>
                  </a:lnTo>
                  <a:lnTo>
                    <a:pt x="232" y="542"/>
                  </a:lnTo>
                  <a:lnTo>
                    <a:pt x="216" y="518"/>
                  </a:lnTo>
                  <a:lnTo>
                    <a:pt x="200" y="502"/>
                  </a:lnTo>
                  <a:lnTo>
                    <a:pt x="184" y="478"/>
                  </a:lnTo>
                  <a:lnTo>
                    <a:pt x="168" y="462"/>
                  </a:lnTo>
                  <a:lnTo>
                    <a:pt x="152" y="446"/>
                  </a:lnTo>
                  <a:lnTo>
                    <a:pt x="128" y="430"/>
                  </a:lnTo>
                  <a:lnTo>
                    <a:pt x="112" y="414"/>
                  </a:lnTo>
                  <a:lnTo>
                    <a:pt x="96" y="398"/>
                  </a:lnTo>
                  <a:lnTo>
                    <a:pt x="72" y="382"/>
                  </a:lnTo>
                  <a:lnTo>
                    <a:pt x="56" y="374"/>
                  </a:lnTo>
                  <a:lnTo>
                    <a:pt x="32" y="358"/>
                  </a:lnTo>
                  <a:lnTo>
                    <a:pt x="16" y="351"/>
                  </a:lnTo>
                  <a:lnTo>
                    <a:pt x="0" y="343"/>
                  </a:lnTo>
                  <a:lnTo>
                    <a:pt x="160" y="0"/>
                  </a:lnTo>
                  <a:close/>
                </a:path>
              </a:pathLst>
            </a:custGeom>
            <a:solidFill>
              <a:srgbClr val="00FF00">
                <a:alpha val="100000"/>
              </a:srgbClr>
            </a:solidFill>
            <a:ln w="9525">
              <a:noFill/>
            </a:ln>
          </p:spPr>
          <p:txBody>
            <a:bodyPr/>
            <a:lstStyle/>
            <a:p>
              <a:endParaRPr lang="zh-CN" altLang="en-US"/>
            </a:p>
          </p:txBody>
        </p:sp>
        <p:sp>
          <p:nvSpPr>
            <p:cNvPr id="30745" name="Freeform 17"/>
            <p:cNvSpPr/>
            <p:nvPr/>
          </p:nvSpPr>
          <p:spPr>
            <a:xfrm>
              <a:off x="2552" y="895"/>
              <a:ext cx="759" cy="621"/>
            </a:xfrm>
            <a:custGeom>
              <a:avLst/>
              <a:gdLst/>
              <a:ahLst/>
              <a:cxnLst>
                <a:cxn ang="0">
                  <a:pos x="408" y="621"/>
                </a:cxn>
                <a:cxn ang="0">
                  <a:pos x="456" y="494"/>
                </a:cxn>
                <a:cxn ang="0">
                  <a:pos x="440" y="494"/>
                </a:cxn>
                <a:cxn ang="0">
                  <a:pos x="424" y="486"/>
                </a:cxn>
                <a:cxn ang="0">
                  <a:pos x="400" y="486"/>
                </a:cxn>
                <a:cxn ang="0">
                  <a:pos x="376" y="478"/>
                </a:cxn>
                <a:cxn ang="0">
                  <a:pos x="360" y="478"/>
                </a:cxn>
                <a:cxn ang="0">
                  <a:pos x="336" y="478"/>
                </a:cxn>
                <a:cxn ang="0">
                  <a:pos x="312" y="470"/>
                </a:cxn>
                <a:cxn ang="0">
                  <a:pos x="272" y="470"/>
                </a:cxn>
                <a:cxn ang="0">
                  <a:pos x="248" y="478"/>
                </a:cxn>
                <a:cxn ang="0">
                  <a:pos x="224" y="478"/>
                </a:cxn>
                <a:cxn ang="0">
                  <a:pos x="208" y="478"/>
                </a:cxn>
                <a:cxn ang="0">
                  <a:pos x="184" y="486"/>
                </a:cxn>
                <a:cxn ang="0">
                  <a:pos x="160" y="486"/>
                </a:cxn>
                <a:cxn ang="0">
                  <a:pos x="136" y="494"/>
                </a:cxn>
                <a:cxn ang="0">
                  <a:pos x="120" y="502"/>
                </a:cxn>
                <a:cxn ang="0">
                  <a:pos x="176" y="247"/>
                </a:cxn>
                <a:cxn ang="0">
                  <a:pos x="0" y="143"/>
                </a:cxn>
                <a:cxn ang="0">
                  <a:pos x="8" y="143"/>
                </a:cxn>
                <a:cxn ang="0">
                  <a:pos x="24" y="135"/>
                </a:cxn>
                <a:cxn ang="0">
                  <a:pos x="40" y="127"/>
                </a:cxn>
                <a:cxn ang="0">
                  <a:pos x="56" y="127"/>
                </a:cxn>
                <a:cxn ang="0">
                  <a:pos x="72" y="120"/>
                </a:cxn>
                <a:cxn ang="0">
                  <a:pos x="88" y="120"/>
                </a:cxn>
                <a:cxn ang="0">
                  <a:pos x="112" y="112"/>
                </a:cxn>
                <a:cxn ang="0">
                  <a:pos x="128" y="112"/>
                </a:cxn>
                <a:cxn ang="0">
                  <a:pos x="152" y="104"/>
                </a:cxn>
                <a:cxn ang="0">
                  <a:pos x="168" y="104"/>
                </a:cxn>
                <a:cxn ang="0">
                  <a:pos x="192" y="104"/>
                </a:cxn>
                <a:cxn ang="0">
                  <a:pos x="216" y="104"/>
                </a:cxn>
                <a:cxn ang="0">
                  <a:pos x="240" y="96"/>
                </a:cxn>
                <a:cxn ang="0">
                  <a:pos x="264" y="96"/>
                </a:cxn>
                <a:cxn ang="0">
                  <a:pos x="288" y="96"/>
                </a:cxn>
                <a:cxn ang="0">
                  <a:pos x="320" y="96"/>
                </a:cxn>
                <a:cxn ang="0">
                  <a:pos x="344" y="104"/>
                </a:cxn>
                <a:cxn ang="0">
                  <a:pos x="360" y="104"/>
                </a:cxn>
                <a:cxn ang="0">
                  <a:pos x="384" y="104"/>
                </a:cxn>
                <a:cxn ang="0">
                  <a:pos x="408" y="104"/>
                </a:cxn>
                <a:cxn ang="0">
                  <a:pos x="432" y="112"/>
                </a:cxn>
                <a:cxn ang="0">
                  <a:pos x="448" y="112"/>
                </a:cxn>
                <a:cxn ang="0">
                  <a:pos x="472" y="120"/>
                </a:cxn>
                <a:cxn ang="0">
                  <a:pos x="496" y="120"/>
                </a:cxn>
                <a:cxn ang="0">
                  <a:pos x="520" y="127"/>
                </a:cxn>
                <a:cxn ang="0">
                  <a:pos x="544" y="135"/>
                </a:cxn>
                <a:cxn ang="0">
                  <a:pos x="559" y="135"/>
                </a:cxn>
                <a:cxn ang="0">
                  <a:pos x="583" y="143"/>
                </a:cxn>
                <a:cxn ang="0">
                  <a:pos x="607" y="151"/>
                </a:cxn>
                <a:cxn ang="0">
                  <a:pos x="671" y="0"/>
                </a:cxn>
                <a:cxn ang="0">
                  <a:pos x="759" y="422"/>
                </a:cxn>
                <a:cxn ang="0">
                  <a:pos x="408" y="621"/>
                </a:cxn>
              </a:cxnLst>
              <a:rect l="0" t="0" r="0" b="0"/>
              <a:pathLst>
                <a:path w="759" h="621">
                  <a:moveTo>
                    <a:pt x="408" y="621"/>
                  </a:moveTo>
                  <a:lnTo>
                    <a:pt x="456" y="494"/>
                  </a:lnTo>
                  <a:lnTo>
                    <a:pt x="440" y="494"/>
                  </a:lnTo>
                  <a:lnTo>
                    <a:pt x="424" y="486"/>
                  </a:lnTo>
                  <a:lnTo>
                    <a:pt x="400" y="486"/>
                  </a:lnTo>
                  <a:lnTo>
                    <a:pt x="376" y="478"/>
                  </a:lnTo>
                  <a:lnTo>
                    <a:pt x="360" y="478"/>
                  </a:lnTo>
                  <a:lnTo>
                    <a:pt x="336" y="478"/>
                  </a:lnTo>
                  <a:lnTo>
                    <a:pt x="312" y="470"/>
                  </a:lnTo>
                  <a:lnTo>
                    <a:pt x="272" y="470"/>
                  </a:lnTo>
                  <a:lnTo>
                    <a:pt x="248" y="478"/>
                  </a:lnTo>
                  <a:lnTo>
                    <a:pt x="224" y="478"/>
                  </a:lnTo>
                  <a:lnTo>
                    <a:pt x="208" y="478"/>
                  </a:lnTo>
                  <a:lnTo>
                    <a:pt x="184" y="486"/>
                  </a:lnTo>
                  <a:lnTo>
                    <a:pt x="160" y="486"/>
                  </a:lnTo>
                  <a:lnTo>
                    <a:pt x="136" y="494"/>
                  </a:lnTo>
                  <a:lnTo>
                    <a:pt x="120" y="502"/>
                  </a:lnTo>
                  <a:lnTo>
                    <a:pt x="176" y="247"/>
                  </a:lnTo>
                  <a:lnTo>
                    <a:pt x="0" y="143"/>
                  </a:lnTo>
                  <a:lnTo>
                    <a:pt x="8" y="143"/>
                  </a:lnTo>
                  <a:lnTo>
                    <a:pt x="24" y="135"/>
                  </a:lnTo>
                  <a:lnTo>
                    <a:pt x="40" y="127"/>
                  </a:lnTo>
                  <a:lnTo>
                    <a:pt x="56" y="127"/>
                  </a:lnTo>
                  <a:lnTo>
                    <a:pt x="72" y="120"/>
                  </a:lnTo>
                  <a:lnTo>
                    <a:pt x="88" y="120"/>
                  </a:lnTo>
                  <a:lnTo>
                    <a:pt x="112" y="112"/>
                  </a:lnTo>
                  <a:lnTo>
                    <a:pt x="128" y="112"/>
                  </a:lnTo>
                  <a:lnTo>
                    <a:pt x="152" y="104"/>
                  </a:lnTo>
                  <a:lnTo>
                    <a:pt x="168" y="104"/>
                  </a:lnTo>
                  <a:lnTo>
                    <a:pt x="192" y="104"/>
                  </a:lnTo>
                  <a:lnTo>
                    <a:pt x="216" y="104"/>
                  </a:lnTo>
                  <a:lnTo>
                    <a:pt x="240" y="96"/>
                  </a:lnTo>
                  <a:lnTo>
                    <a:pt x="264" y="96"/>
                  </a:lnTo>
                  <a:lnTo>
                    <a:pt x="288" y="96"/>
                  </a:lnTo>
                  <a:lnTo>
                    <a:pt x="320" y="96"/>
                  </a:lnTo>
                  <a:lnTo>
                    <a:pt x="344" y="104"/>
                  </a:lnTo>
                  <a:lnTo>
                    <a:pt x="360" y="104"/>
                  </a:lnTo>
                  <a:lnTo>
                    <a:pt x="384" y="104"/>
                  </a:lnTo>
                  <a:lnTo>
                    <a:pt x="408" y="104"/>
                  </a:lnTo>
                  <a:lnTo>
                    <a:pt x="432" y="112"/>
                  </a:lnTo>
                  <a:lnTo>
                    <a:pt x="448" y="112"/>
                  </a:lnTo>
                  <a:lnTo>
                    <a:pt x="472" y="120"/>
                  </a:lnTo>
                  <a:lnTo>
                    <a:pt x="496" y="120"/>
                  </a:lnTo>
                  <a:lnTo>
                    <a:pt x="520" y="127"/>
                  </a:lnTo>
                  <a:lnTo>
                    <a:pt x="544" y="135"/>
                  </a:lnTo>
                  <a:lnTo>
                    <a:pt x="559" y="135"/>
                  </a:lnTo>
                  <a:lnTo>
                    <a:pt x="583" y="143"/>
                  </a:lnTo>
                  <a:lnTo>
                    <a:pt x="607" y="151"/>
                  </a:lnTo>
                  <a:lnTo>
                    <a:pt x="671" y="0"/>
                  </a:lnTo>
                  <a:lnTo>
                    <a:pt x="759" y="422"/>
                  </a:lnTo>
                  <a:lnTo>
                    <a:pt x="408" y="621"/>
                  </a:lnTo>
                  <a:close/>
                </a:path>
              </a:pathLst>
            </a:custGeom>
            <a:solidFill>
              <a:srgbClr val="FF0000">
                <a:alpha val="100000"/>
              </a:srgbClr>
            </a:solidFill>
            <a:ln w="9525">
              <a:noFill/>
            </a:ln>
          </p:spPr>
          <p:txBody>
            <a:bodyPr/>
            <a:lstStyle/>
            <a:p>
              <a:endParaRPr lang="zh-CN" altLang="en-US"/>
            </a:p>
          </p:txBody>
        </p:sp>
        <p:sp>
          <p:nvSpPr>
            <p:cNvPr id="30746" name="Freeform 18"/>
            <p:cNvSpPr/>
            <p:nvPr/>
          </p:nvSpPr>
          <p:spPr>
            <a:xfrm>
              <a:off x="3100" y="1082"/>
              <a:ext cx="790" cy="757"/>
            </a:xfrm>
            <a:custGeom>
              <a:avLst/>
              <a:gdLst/>
              <a:ahLst/>
              <a:cxnLst>
                <a:cxn ang="0">
                  <a:pos x="159" y="0"/>
                </a:cxn>
                <a:cxn ang="0">
                  <a:pos x="175" y="8"/>
                </a:cxn>
                <a:cxn ang="0">
                  <a:pos x="191" y="16"/>
                </a:cxn>
                <a:cxn ang="0">
                  <a:pos x="207" y="24"/>
                </a:cxn>
                <a:cxn ang="0">
                  <a:pos x="215" y="32"/>
                </a:cxn>
                <a:cxn ang="0">
                  <a:pos x="231" y="40"/>
                </a:cxn>
                <a:cxn ang="0">
                  <a:pos x="247" y="48"/>
                </a:cxn>
                <a:cxn ang="0">
                  <a:pos x="255" y="56"/>
                </a:cxn>
                <a:cxn ang="0">
                  <a:pos x="271" y="64"/>
                </a:cxn>
                <a:cxn ang="0">
                  <a:pos x="287" y="72"/>
                </a:cxn>
                <a:cxn ang="0">
                  <a:pos x="303" y="88"/>
                </a:cxn>
                <a:cxn ang="0">
                  <a:pos x="319" y="96"/>
                </a:cxn>
                <a:cxn ang="0">
                  <a:pos x="327" y="104"/>
                </a:cxn>
                <a:cxn ang="0">
                  <a:pos x="343" y="120"/>
                </a:cxn>
                <a:cxn ang="0">
                  <a:pos x="359" y="128"/>
                </a:cxn>
                <a:cxn ang="0">
                  <a:pos x="375" y="144"/>
                </a:cxn>
                <a:cxn ang="0">
                  <a:pos x="391" y="151"/>
                </a:cxn>
                <a:cxn ang="0">
                  <a:pos x="407" y="167"/>
                </a:cxn>
                <a:cxn ang="0">
                  <a:pos x="423" y="183"/>
                </a:cxn>
                <a:cxn ang="0">
                  <a:pos x="431" y="191"/>
                </a:cxn>
                <a:cxn ang="0">
                  <a:pos x="447" y="207"/>
                </a:cxn>
                <a:cxn ang="0">
                  <a:pos x="463" y="223"/>
                </a:cxn>
                <a:cxn ang="0">
                  <a:pos x="471" y="231"/>
                </a:cxn>
                <a:cxn ang="0">
                  <a:pos x="479" y="247"/>
                </a:cxn>
                <a:cxn ang="0">
                  <a:pos x="495" y="263"/>
                </a:cxn>
                <a:cxn ang="0">
                  <a:pos x="511" y="279"/>
                </a:cxn>
                <a:cxn ang="0">
                  <a:pos x="519" y="295"/>
                </a:cxn>
                <a:cxn ang="0">
                  <a:pos x="527" y="311"/>
                </a:cxn>
                <a:cxn ang="0">
                  <a:pos x="543" y="327"/>
                </a:cxn>
                <a:cxn ang="0">
                  <a:pos x="558" y="343"/>
                </a:cxn>
                <a:cxn ang="0">
                  <a:pos x="566" y="366"/>
                </a:cxn>
                <a:cxn ang="0">
                  <a:pos x="582" y="382"/>
                </a:cxn>
                <a:cxn ang="0">
                  <a:pos x="590" y="406"/>
                </a:cxn>
                <a:cxn ang="0">
                  <a:pos x="606" y="422"/>
                </a:cxn>
                <a:cxn ang="0">
                  <a:pos x="614" y="446"/>
                </a:cxn>
                <a:cxn ang="0">
                  <a:pos x="622" y="462"/>
                </a:cxn>
                <a:cxn ang="0">
                  <a:pos x="630" y="478"/>
                </a:cxn>
                <a:cxn ang="0">
                  <a:pos x="638" y="494"/>
                </a:cxn>
                <a:cxn ang="0">
                  <a:pos x="790" y="430"/>
                </a:cxn>
                <a:cxn ang="0">
                  <a:pos x="551" y="757"/>
                </a:cxn>
                <a:cxn ang="0">
                  <a:pos x="111" y="701"/>
                </a:cxn>
                <a:cxn ang="0">
                  <a:pos x="287" y="629"/>
                </a:cxn>
                <a:cxn ang="0">
                  <a:pos x="279" y="613"/>
                </a:cxn>
                <a:cxn ang="0">
                  <a:pos x="263" y="589"/>
                </a:cxn>
                <a:cxn ang="0">
                  <a:pos x="247" y="565"/>
                </a:cxn>
                <a:cxn ang="0">
                  <a:pos x="231" y="542"/>
                </a:cxn>
                <a:cxn ang="0">
                  <a:pos x="215" y="518"/>
                </a:cxn>
                <a:cxn ang="0">
                  <a:pos x="199" y="502"/>
                </a:cxn>
                <a:cxn ang="0">
                  <a:pos x="183" y="478"/>
                </a:cxn>
                <a:cxn ang="0">
                  <a:pos x="167" y="462"/>
                </a:cxn>
                <a:cxn ang="0">
                  <a:pos x="151" y="446"/>
                </a:cxn>
                <a:cxn ang="0">
                  <a:pos x="127" y="430"/>
                </a:cxn>
                <a:cxn ang="0">
                  <a:pos x="111" y="414"/>
                </a:cxn>
                <a:cxn ang="0">
                  <a:pos x="95" y="398"/>
                </a:cxn>
                <a:cxn ang="0">
                  <a:pos x="71" y="382"/>
                </a:cxn>
                <a:cxn ang="0">
                  <a:pos x="55" y="374"/>
                </a:cxn>
                <a:cxn ang="0">
                  <a:pos x="31" y="358"/>
                </a:cxn>
                <a:cxn ang="0">
                  <a:pos x="15" y="351"/>
                </a:cxn>
                <a:cxn ang="0">
                  <a:pos x="0" y="343"/>
                </a:cxn>
                <a:cxn ang="0">
                  <a:pos x="159" y="0"/>
                </a:cxn>
              </a:cxnLst>
              <a:rect l="0" t="0" r="0" b="0"/>
              <a:pathLst>
                <a:path w="790" h="757">
                  <a:moveTo>
                    <a:pt x="159" y="0"/>
                  </a:moveTo>
                  <a:lnTo>
                    <a:pt x="175" y="8"/>
                  </a:lnTo>
                  <a:lnTo>
                    <a:pt x="191" y="16"/>
                  </a:lnTo>
                  <a:lnTo>
                    <a:pt x="207" y="24"/>
                  </a:lnTo>
                  <a:lnTo>
                    <a:pt x="215" y="32"/>
                  </a:lnTo>
                  <a:lnTo>
                    <a:pt x="231" y="40"/>
                  </a:lnTo>
                  <a:lnTo>
                    <a:pt x="247" y="48"/>
                  </a:lnTo>
                  <a:lnTo>
                    <a:pt x="255" y="56"/>
                  </a:lnTo>
                  <a:lnTo>
                    <a:pt x="271" y="64"/>
                  </a:lnTo>
                  <a:lnTo>
                    <a:pt x="287" y="72"/>
                  </a:lnTo>
                  <a:lnTo>
                    <a:pt x="303" y="88"/>
                  </a:lnTo>
                  <a:lnTo>
                    <a:pt x="319" y="96"/>
                  </a:lnTo>
                  <a:lnTo>
                    <a:pt x="327" y="104"/>
                  </a:lnTo>
                  <a:lnTo>
                    <a:pt x="343" y="120"/>
                  </a:lnTo>
                  <a:lnTo>
                    <a:pt x="359" y="128"/>
                  </a:lnTo>
                  <a:lnTo>
                    <a:pt x="375" y="144"/>
                  </a:lnTo>
                  <a:lnTo>
                    <a:pt x="391" y="151"/>
                  </a:lnTo>
                  <a:lnTo>
                    <a:pt x="407" y="167"/>
                  </a:lnTo>
                  <a:lnTo>
                    <a:pt x="423" y="183"/>
                  </a:lnTo>
                  <a:lnTo>
                    <a:pt x="431" y="191"/>
                  </a:lnTo>
                  <a:lnTo>
                    <a:pt x="447" y="207"/>
                  </a:lnTo>
                  <a:lnTo>
                    <a:pt x="463" y="223"/>
                  </a:lnTo>
                  <a:lnTo>
                    <a:pt x="471" y="231"/>
                  </a:lnTo>
                  <a:lnTo>
                    <a:pt x="479" y="247"/>
                  </a:lnTo>
                  <a:lnTo>
                    <a:pt x="495" y="263"/>
                  </a:lnTo>
                  <a:lnTo>
                    <a:pt x="511" y="279"/>
                  </a:lnTo>
                  <a:lnTo>
                    <a:pt x="519" y="295"/>
                  </a:lnTo>
                  <a:lnTo>
                    <a:pt x="527" y="311"/>
                  </a:lnTo>
                  <a:lnTo>
                    <a:pt x="543" y="327"/>
                  </a:lnTo>
                  <a:lnTo>
                    <a:pt x="558" y="343"/>
                  </a:lnTo>
                  <a:lnTo>
                    <a:pt x="566" y="366"/>
                  </a:lnTo>
                  <a:lnTo>
                    <a:pt x="582" y="382"/>
                  </a:lnTo>
                  <a:lnTo>
                    <a:pt x="590" y="406"/>
                  </a:lnTo>
                  <a:lnTo>
                    <a:pt x="606" y="422"/>
                  </a:lnTo>
                  <a:lnTo>
                    <a:pt x="614" y="446"/>
                  </a:lnTo>
                  <a:lnTo>
                    <a:pt x="622" y="462"/>
                  </a:lnTo>
                  <a:lnTo>
                    <a:pt x="630" y="478"/>
                  </a:lnTo>
                  <a:lnTo>
                    <a:pt x="638" y="494"/>
                  </a:lnTo>
                  <a:lnTo>
                    <a:pt x="790" y="430"/>
                  </a:lnTo>
                  <a:lnTo>
                    <a:pt x="551" y="757"/>
                  </a:lnTo>
                  <a:lnTo>
                    <a:pt x="111" y="701"/>
                  </a:lnTo>
                  <a:lnTo>
                    <a:pt x="287" y="629"/>
                  </a:lnTo>
                  <a:lnTo>
                    <a:pt x="279" y="613"/>
                  </a:lnTo>
                  <a:lnTo>
                    <a:pt x="263" y="589"/>
                  </a:lnTo>
                  <a:lnTo>
                    <a:pt x="247" y="565"/>
                  </a:lnTo>
                  <a:lnTo>
                    <a:pt x="231" y="542"/>
                  </a:lnTo>
                  <a:lnTo>
                    <a:pt x="215" y="518"/>
                  </a:lnTo>
                  <a:lnTo>
                    <a:pt x="199" y="502"/>
                  </a:lnTo>
                  <a:lnTo>
                    <a:pt x="183" y="478"/>
                  </a:lnTo>
                  <a:lnTo>
                    <a:pt x="167" y="462"/>
                  </a:lnTo>
                  <a:lnTo>
                    <a:pt x="151" y="446"/>
                  </a:lnTo>
                  <a:lnTo>
                    <a:pt x="127" y="430"/>
                  </a:lnTo>
                  <a:lnTo>
                    <a:pt x="111" y="414"/>
                  </a:lnTo>
                  <a:lnTo>
                    <a:pt x="95" y="398"/>
                  </a:lnTo>
                  <a:lnTo>
                    <a:pt x="71" y="382"/>
                  </a:lnTo>
                  <a:lnTo>
                    <a:pt x="55" y="374"/>
                  </a:lnTo>
                  <a:lnTo>
                    <a:pt x="31" y="358"/>
                  </a:lnTo>
                  <a:lnTo>
                    <a:pt x="15" y="351"/>
                  </a:lnTo>
                  <a:lnTo>
                    <a:pt x="0" y="343"/>
                  </a:lnTo>
                  <a:lnTo>
                    <a:pt x="159" y="0"/>
                  </a:lnTo>
                  <a:close/>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30747" name="Freeform 19"/>
            <p:cNvSpPr/>
            <p:nvPr/>
          </p:nvSpPr>
          <p:spPr>
            <a:xfrm>
              <a:off x="2548" y="891"/>
              <a:ext cx="759" cy="621"/>
            </a:xfrm>
            <a:custGeom>
              <a:avLst/>
              <a:gdLst/>
              <a:ahLst/>
              <a:cxnLst>
                <a:cxn ang="0">
                  <a:pos x="408" y="621"/>
                </a:cxn>
                <a:cxn ang="0">
                  <a:pos x="456" y="494"/>
                </a:cxn>
                <a:cxn ang="0">
                  <a:pos x="440" y="494"/>
                </a:cxn>
                <a:cxn ang="0">
                  <a:pos x="424" y="486"/>
                </a:cxn>
                <a:cxn ang="0">
                  <a:pos x="400" y="486"/>
                </a:cxn>
                <a:cxn ang="0">
                  <a:pos x="376" y="478"/>
                </a:cxn>
                <a:cxn ang="0">
                  <a:pos x="360" y="478"/>
                </a:cxn>
                <a:cxn ang="0">
                  <a:pos x="336" y="478"/>
                </a:cxn>
                <a:cxn ang="0">
                  <a:pos x="312" y="470"/>
                </a:cxn>
                <a:cxn ang="0">
                  <a:pos x="272" y="470"/>
                </a:cxn>
                <a:cxn ang="0">
                  <a:pos x="248" y="478"/>
                </a:cxn>
                <a:cxn ang="0">
                  <a:pos x="224" y="478"/>
                </a:cxn>
                <a:cxn ang="0">
                  <a:pos x="208" y="478"/>
                </a:cxn>
                <a:cxn ang="0">
                  <a:pos x="184" y="486"/>
                </a:cxn>
                <a:cxn ang="0">
                  <a:pos x="160" y="486"/>
                </a:cxn>
                <a:cxn ang="0">
                  <a:pos x="136" y="494"/>
                </a:cxn>
                <a:cxn ang="0">
                  <a:pos x="120" y="502"/>
                </a:cxn>
                <a:cxn ang="0">
                  <a:pos x="176" y="247"/>
                </a:cxn>
                <a:cxn ang="0">
                  <a:pos x="0" y="143"/>
                </a:cxn>
                <a:cxn ang="0">
                  <a:pos x="8" y="143"/>
                </a:cxn>
                <a:cxn ang="0">
                  <a:pos x="24" y="135"/>
                </a:cxn>
                <a:cxn ang="0">
                  <a:pos x="40" y="127"/>
                </a:cxn>
                <a:cxn ang="0">
                  <a:pos x="56" y="127"/>
                </a:cxn>
                <a:cxn ang="0">
                  <a:pos x="72" y="120"/>
                </a:cxn>
                <a:cxn ang="0">
                  <a:pos x="88" y="120"/>
                </a:cxn>
                <a:cxn ang="0">
                  <a:pos x="112" y="112"/>
                </a:cxn>
                <a:cxn ang="0">
                  <a:pos x="128" y="112"/>
                </a:cxn>
                <a:cxn ang="0">
                  <a:pos x="152" y="104"/>
                </a:cxn>
                <a:cxn ang="0">
                  <a:pos x="168" y="104"/>
                </a:cxn>
                <a:cxn ang="0">
                  <a:pos x="192" y="104"/>
                </a:cxn>
                <a:cxn ang="0">
                  <a:pos x="216" y="104"/>
                </a:cxn>
                <a:cxn ang="0">
                  <a:pos x="240" y="96"/>
                </a:cxn>
                <a:cxn ang="0">
                  <a:pos x="264" y="96"/>
                </a:cxn>
                <a:cxn ang="0">
                  <a:pos x="288" y="96"/>
                </a:cxn>
                <a:cxn ang="0">
                  <a:pos x="320" y="96"/>
                </a:cxn>
                <a:cxn ang="0">
                  <a:pos x="344" y="104"/>
                </a:cxn>
                <a:cxn ang="0">
                  <a:pos x="360" y="104"/>
                </a:cxn>
                <a:cxn ang="0">
                  <a:pos x="384" y="104"/>
                </a:cxn>
                <a:cxn ang="0">
                  <a:pos x="408" y="104"/>
                </a:cxn>
                <a:cxn ang="0">
                  <a:pos x="432" y="112"/>
                </a:cxn>
                <a:cxn ang="0">
                  <a:pos x="448" y="112"/>
                </a:cxn>
                <a:cxn ang="0">
                  <a:pos x="472" y="120"/>
                </a:cxn>
                <a:cxn ang="0">
                  <a:pos x="496" y="120"/>
                </a:cxn>
                <a:cxn ang="0">
                  <a:pos x="520" y="127"/>
                </a:cxn>
                <a:cxn ang="0">
                  <a:pos x="544" y="135"/>
                </a:cxn>
                <a:cxn ang="0">
                  <a:pos x="559" y="135"/>
                </a:cxn>
                <a:cxn ang="0">
                  <a:pos x="583" y="143"/>
                </a:cxn>
                <a:cxn ang="0">
                  <a:pos x="607" y="151"/>
                </a:cxn>
                <a:cxn ang="0">
                  <a:pos x="671" y="0"/>
                </a:cxn>
                <a:cxn ang="0">
                  <a:pos x="759" y="422"/>
                </a:cxn>
                <a:cxn ang="0">
                  <a:pos x="408" y="621"/>
                </a:cxn>
              </a:cxnLst>
              <a:rect l="0" t="0" r="0" b="0"/>
              <a:pathLst>
                <a:path w="759" h="621">
                  <a:moveTo>
                    <a:pt x="408" y="621"/>
                  </a:moveTo>
                  <a:lnTo>
                    <a:pt x="456" y="494"/>
                  </a:lnTo>
                  <a:lnTo>
                    <a:pt x="440" y="494"/>
                  </a:lnTo>
                  <a:lnTo>
                    <a:pt x="424" y="486"/>
                  </a:lnTo>
                  <a:lnTo>
                    <a:pt x="400" y="486"/>
                  </a:lnTo>
                  <a:lnTo>
                    <a:pt x="376" y="478"/>
                  </a:lnTo>
                  <a:lnTo>
                    <a:pt x="360" y="478"/>
                  </a:lnTo>
                  <a:lnTo>
                    <a:pt x="336" y="478"/>
                  </a:lnTo>
                  <a:lnTo>
                    <a:pt x="312" y="470"/>
                  </a:lnTo>
                  <a:lnTo>
                    <a:pt x="272" y="470"/>
                  </a:lnTo>
                  <a:lnTo>
                    <a:pt x="248" y="478"/>
                  </a:lnTo>
                  <a:lnTo>
                    <a:pt x="224" y="478"/>
                  </a:lnTo>
                  <a:lnTo>
                    <a:pt x="208" y="478"/>
                  </a:lnTo>
                  <a:lnTo>
                    <a:pt x="184" y="486"/>
                  </a:lnTo>
                  <a:lnTo>
                    <a:pt x="160" y="486"/>
                  </a:lnTo>
                  <a:lnTo>
                    <a:pt x="136" y="494"/>
                  </a:lnTo>
                  <a:lnTo>
                    <a:pt x="120" y="502"/>
                  </a:lnTo>
                  <a:lnTo>
                    <a:pt x="176" y="247"/>
                  </a:lnTo>
                  <a:lnTo>
                    <a:pt x="0" y="143"/>
                  </a:lnTo>
                  <a:lnTo>
                    <a:pt x="8" y="143"/>
                  </a:lnTo>
                  <a:lnTo>
                    <a:pt x="24" y="135"/>
                  </a:lnTo>
                  <a:lnTo>
                    <a:pt x="40" y="127"/>
                  </a:lnTo>
                  <a:lnTo>
                    <a:pt x="56" y="127"/>
                  </a:lnTo>
                  <a:lnTo>
                    <a:pt x="72" y="120"/>
                  </a:lnTo>
                  <a:lnTo>
                    <a:pt x="88" y="120"/>
                  </a:lnTo>
                  <a:lnTo>
                    <a:pt x="112" y="112"/>
                  </a:lnTo>
                  <a:lnTo>
                    <a:pt x="128" y="112"/>
                  </a:lnTo>
                  <a:lnTo>
                    <a:pt x="152" y="104"/>
                  </a:lnTo>
                  <a:lnTo>
                    <a:pt x="168" y="104"/>
                  </a:lnTo>
                  <a:lnTo>
                    <a:pt x="192" y="104"/>
                  </a:lnTo>
                  <a:lnTo>
                    <a:pt x="216" y="104"/>
                  </a:lnTo>
                  <a:lnTo>
                    <a:pt x="240" y="96"/>
                  </a:lnTo>
                  <a:lnTo>
                    <a:pt x="264" y="96"/>
                  </a:lnTo>
                  <a:lnTo>
                    <a:pt x="288" y="96"/>
                  </a:lnTo>
                  <a:lnTo>
                    <a:pt x="320" y="96"/>
                  </a:lnTo>
                  <a:lnTo>
                    <a:pt x="344" y="104"/>
                  </a:lnTo>
                  <a:lnTo>
                    <a:pt x="360" y="104"/>
                  </a:lnTo>
                  <a:lnTo>
                    <a:pt x="384" y="104"/>
                  </a:lnTo>
                  <a:lnTo>
                    <a:pt x="408" y="104"/>
                  </a:lnTo>
                  <a:lnTo>
                    <a:pt x="432" y="112"/>
                  </a:lnTo>
                  <a:lnTo>
                    <a:pt x="448" y="112"/>
                  </a:lnTo>
                  <a:lnTo>
                    <a:pt x="472" y="120"/>
                  </a:lnTo>
                  <a:lnTo>
                    <a:pt x="496" y="120"/>
                  </a:lnTo>
                  <a:lnTo>
                    <a:pt x="520" y="127"/>
                  </a:lnTo>
                  <a:lnTo>
                    <a:pt x="544" y="135"/>
                  </a:lnTo>
                  <a:lnTo>
                    <a:pt x="559" y="135"/>
                  </a:lnTo>
                  <a:lnTo>
                    <a:pt x="583" y="143"/>
                  </a:lnTo>
                  <a:lnTo>
                    <a:pt x="607" y="151"/>
                  </a:lnTo>
                  <a:lnTo>
                    <a:pt x="671" y="0"/>
                  </a:lnTo>
                  <a:lnTo>
                    <a:pt x="759" y="422"/>
                  </a:lnTo>
                  <a:lnTo>
                    <a:pt x="408" y="621"/>
                  </a:lnTo>
                  <a:close/>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sp>
        <p:nvSpPr>
          <p:cNvPr id="30726" name="Text Box 20"/>
          <p:cNvSpPr txBox="1"/>
          <p:nvPr/>
        </p:nvSpPr>
        <p:spPr>
          <a:xfrm>
            <a:off x="2622550" y="2044700"/>
            <a:ext cx="1101725" cy="341313"/>
          </a:xfrm>
          <a:prstGeom prst="rect">
            <a:avLst/>
          </a:prstGeom>
          <a:noFill/>
          <a:ln w="12700">
            <a:noFill/>
          </a:ln>
        </p:spPr>
        <p:txBody>
          <a:bodyPr wrap="none">
            <a:spAutoFit/>
          </a:bodyPr>
          <a:lstStyle/>
          <a:p>
            <a:pPr algn="ctr">
              <a:lnSpc>
                <a:spcPct val="90000"/>
              </a:lnSpc>
            </a:pPr>
            <a:r>
              <a:rPr lang="zh-CN" altLang="en-US" sz="1800" b="1" dirty="0">
                <a:latin typeface="Helvetica" pitchFamily="-128" charset="0"/>
                <a:ea typeface="宋体" panose="02010600030101010101" pitchFamily="2" charset="-122"/>
              </a:rPr>
              <a:t>正向工程</a:t>
            </a:r>
            <a:endParaRPr lang="zh-CN" altLang="en-US" sz="1800" b="1" dirty="0">
              <a:latin typeface="Palatino" pitchFamily="-128" charset="0"/>
              <a:ea typeface="宋体" panose="02010600030101010101" pitchFamily="2" charset="-122"/>
            </a:endParaRPr>
          </a:p>
        </p:txBody>
      </p:sp>
      <p:sp>
        <p:nvSpPr>
          <p:cNvPr id="30727" name="Text Box 21"/>
          <p:cNvSpPr txBox="1"/>
          <p:nvPr/>
        </p:nvSpPr>
        <p:spPr>
          <a:xfrm>
            <a:off x="2247900" y="3535363"/>
            <a:ext cx="641350" cy="587375"/>
          </a:xfrm>
          <a:prstGeom prst="rect">
            <a:avLst/>
          </a:prstGeom>
          <a:noFill/>
          <a:ln w="12700">
            <a:noFill/>
          </a:ln>
        </p:spPr>
        <p:txBody>
          <a:bodyPr wrap="none">
            <a:spAutoFit/>
          </a:bodyPr>
          <a:lstStyle/>
          <a:p>
            <a:pPr algn="ctr">
              <a:lnSpc>
                <a:spcPct val="90000"/>
              </a:lnSpc>
            </a:pPr>
            <a:r>
              <a:rPr lang="zh-CN" altLang="en-US" sz="1800" b="1" dirty="0">
                <a:latin typeface="Helvetica" pitchFamily="-128" charset="0"/>
                <a:ea typeface="宋体" panose="02010600030101010101" pitchFamily="2" charset="-122"/>
              </a:rPr>
              <a:t>数据</a:t>
            </a:r>
          </a:p>
          <a:p>
            <a:pPr algn="ctr">
              <a:lnSpc>
                <a:spcPct val="90000"/>
              </a:lnSpc>
            </a:pPr>
            <a:r>
              <a:rPr lang="zh-CN" altLang="en-US" sz="1800" b="1" dirty="0">
                <a:latin typeface="Helvetica" pitchFamily="-128" charset="0"/>
                <a:ea typeface="宋体" panose="02010600030101010101" pitchFamily="2" charset="-122"/>
              </a:rPr>
              <a:t>重构</a:t>
            </a:r>
          </a:p>
        </p:txBody>
      </p:sp>
      <p:sp>
        <p:nvSpPr>
          <p:cNvPr id="30728" name="Text Box 22"/>
          <p:cNvSpPr txBox="1"/>
          <p:nvPr/>
        </p:nvSpPr>
        <p:spPr>
          <a:xfrm>
            <a:off x="2762250" y="5087938"/>
            <a:ext cx="641350" cy="587375"/>
          </a:xfrm>
          <a:prstGeom prst="rect">
            <a:avLst/>
          </a:prstGeom>
          <a:noFill/>
          <a:ln w="12700">
            <a:noFill/>
          </a:ln>
        </p:spPr>
        <p:txBody>
          <a:bodyPr wrap="none">
            <a:spAutoFit/>
          </a:bodyPr>
          <a:lstStyle/>
          <a:p>
            <a:pPr algn="ctr">
              <a:lnSpc>
                <a:spcPct val="90000"/>
              </a:lnSpc>
            </a:pPr>
            <a:r>
              <a:rPr lang="zh-CN" altLang="en-US" sz="1800" b="1" dirty="0">
                <a:latin typeface="Helvetica" pitchFamily="-128" charset="0"/>
                <a:ea typeface="宋体" panose="02010600030101010101" pitchFamily="2" charset="-122"/>
              </a:rPr>
              <a:t>代码</a:t>
            </a:r>
          </a:p>
          <a:p>
            <a:pPr algn="ctr">
              <a:lnSpc>
                <a:spcPct val="90000"/>
              </a:lnSpc>
            </a:pPr>
            <a:r>
              <a:rPr lang="zh-CN" altLang="en-US" sz="1800" b="1" dirty="0">
                <a:latin typeface="Helvetica" pitchFamily="-128" charset="0"/>
                <a:ea typeface="宋体" panose="02010600030101010101" pitchFamily="2" charset="-122"/>
              </a:rPr>
              <a:t>重构</a:t>
            </a:r>
            <a:endParaRPr lang="zh-CN" altLang="en-US" sz="1800" b="1" dirty="0">
              <a:latin typeface="Palatino" pitchFamily="-128" charset="0"/>
              <a:ea typeface="宋体" panose="02010600030101010101" pitchFamily="2" charset="-122"/>
            </a:endParaRPr>
          </a:p>
        </p:txBody>
      </p:sp>
      <p:sp>
        <p:nvSpPr>
          <p:cNvPr id="30729" name="Text Box 23"/>
          <p:cNvSpPr txBox="1"/>
          <p:nvPr/>
        </p:nvSpPr>
        <p:spPr>
          <a:xfrm>
            <a:off x="6792913" y="4976813"/>
            <a:ext cx="641350" cy="587375"/>
          </a:xfrm>
          <a:prstGeom prst="rect">
            <a:avLst/>
          </a:prstGeom>
          <a:noFill/>
          <a:ln w="12700">
            <a:noFill/>
          </a:ln>
        </p:spPr>
        <p:txBody>
          <a:bodyPr wrap="none">
            <a:spAutoFit/>
          </a:bodyPr>
          <a:lstStyle/>
          <a:p>
            <a:pPr algn="ctr">
              <a:lnSpc>
                <a:spcPct val="90000"/>
              </a:lnSpc>
            </a:pPr>
            <a:r>
              <a:rPr lang="zh-CN" altLang="en-US" sz="1800" b="1" dirty="0">
                <a:latin typeface="Helvetica" pitchFamily="-128" charset="0"/>
                <a:ea typeface="宋体" panose="02010600030101010101" pitchFamily="2" charset="-122"/>
              </a:rPr>
              <a:t>逆向</a:t>
            </a:r>
          </a:p>
          <a:p>
            <a:pPr algn="ctr">
              <a:lnSpc>
                <a:spcPct val="90000"/>
              </a:lnSpc>
            </a:pPr>
            <a:r>
              <a:rPr lang="zh-CN" altLang="en-US" sz="1800" b="1" dirty="0">
                <a:latin typeface="Helvetica" pitchFamily="-128" charset="0"/>
                <a:ea typeface="宋体" panose="02010600030101010101" pitchFamily="2" charset="-122"/>
              </a:rPr>
              <a:t>工程</a:t>
            </a:r>
            <a:endParaRPr lang="zh-CN" altLang="en-US" sz="1800" b="1" dirty="0">
              <a:latin typeface="Palatino" pitchFamily="-128" charset="0"/>
              <a:ea typeface="宋体" panose="02010600030101010101" pitchFamily="2" charset="-122"/>
            </a:endParaRPr>
          </a:p>
        </p:txBody>
      </p:sp>
      <p:sp>
        <p:nvSpPr>
          <p:cNvPr id="30730" name="Text Box 24"/>
          <p:cNvSpPr txBox="1"/>
          <p:nvPr/>
        </p:nvSpPr>
        <p:spPr>
          <a:xfrm>
            <a:off x="7205663" y="3556000"/>
            <a:ext cx="641350" cy="587375"/>
          </a:xfrm>
          <a:prstGeom prst="rect">
            <a:avLst/>
          </a:prstGeom>
          <a:noFill/>
          <a:ln w="12700">
            <a:noFill/>
          </a:ln>
        </p:spPr>
        <p:txBody>
          <a:bodyPr wrap="none">
            <a:spAutoFit/>
          </a:bodyPr>
          <a:lstStyle/>
          <a:p>
            <a:pPr algn="ctr">
              <a:lnSpc>
                <a:spcPct val="90000"/>
              </a:lnSpc>
            </a:pPr>
            <a:r>
              <a:rPr lang="zh-CN" altLang="en-US" sz="1800" b="1" dirty="0">
                <a:latin typeface="Helvetica" pitchFamily="-128" charset="0"/>
                <a:ea typeface="宋体" panose="02010600030101010101" pitchFamily="2" charset="-122"/>
              </a:rPr>
              <a:t>文档</a:t>
            </a:r>
          </a:p>
          <a:p>
            <a:pPr algn="ctr">
              <a:lnSpc>
                <a:spcPct val="90000"/>
              </a:lnSpc>
            </a:pPr>
            <a:r>
              <a:rPr lang="zh-CN" altLang="en-US" sz="1800" b="1" dirty="0">
                <a:latin typeface="Helvetica" pitchFamily="-128" charset="0"/>
                <a:ea typeface="宋体" panose="02010600030101010101" pitchFamily="2" charset="-122"/>
              </a:rPr>
              <a:t>重构</a:t>
            </a:r>
            <a:endParaRPr lang="zh-CN" altLang="en-US" sz="1800" b="1" dirty="0">
              <a:latin typeface="Palatino" pitchFamily="-128" charset="0"/>
              <a:ea typeface="宋体" panose="02010600030101010101" pitchFamily="2" charset="-122"/>
            </a:endParaRPr>
          </a:p>
        </p:txBody>
      </p:sp>
      <p:sp>
        <p:nvSpPr>
          <p:cNvPr id="30731" name="Text Box 25"/>
          <p:cNvSpPr txBox="1"/>
          <p:nvPr/>
        </p:nvSpPr>
        <p:spPr>
          <a:xfrm>
            <a:off x="6418263" y="2057400"/>
            <a:ext cx="873125" cy="587375"/>
          </a:xfrm>
          <a:prstGeom prst="rect">
            <a:avLst/>
          </a:prstGeom>
          <a:noFill/>
          <a:ln w="12700">
            <a:noFill/>
          </a:ln>
        </p:spPr>
        <p:txBody>
          <a:bodyPr wrap="none">
            <a:spAutoFit/>
          </a:bodyPr>
          <a:lstStyle/>
          <a:p>
            <a:pPr algn="ctr">
              <a:lnSpc>
                <a:spcPct val="90000"/>
              </a:lnSpc>
            </a:pPr>
            <a:r>
              <a:rPr lang="zh-CN" altLang="en-US" sz="1800" b="1" dirty="0">
                <a:latin typeface="Helvetica" pitchFamily="-128" charset="0"/>
                <a:ea typeface="宋体" panose="02010600030101010101" pitchFamily="2" charset="-122"/>
              </a:rPr>
              <a:t>库存目</a:t>
            </a:r>
          </a:p>
          <a:p>
            <a:pPr algn="ctr">
              <a:lnSpc>
                <a:spcPct val="90000"/>
              </a:lnSpc>
            </a:pPr>
            <a:r>
              <a:rPr lang="zh-CN" altLang="en-US" sz="1800" b="1" dirty="0">
                <a:latin typeface="Helvetica" pitchFamily="-128" charset="0"/>
                <a:ea typeface="宋体" panose="02010600030101010101" pitchFamily="2" charset="-122"/>
              </a:rPr>
              <a:t>录分析</a:t>
            </a:r>
            <a:endParaRPr lang="zh-CN" altLang="en-US" sz="1800" b="1" dirty="0">
              <a:latin typeface="Palatino" pitchFamily="-128" charset="0"/>
              <a:ea typeface="宋体" panose="02010600030101010101" pitchFamily="2" charset="-122"/>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91734"/>
  <p:tag name="KSO_WM_TEMPLATE_THUMBS_INDEX" val="1"/>
  <p:tag name="KSO_WM_TEMPLATE_TOPIC_ID" val="2869567"/>
  <p:tag name="KSO_WM_TEMPLATE_OUTLINE_ID" val="15"/>
  <p:tag name="KSO_WM_TEMPLATE_SCENE_ID" val="1"/>
  <p:tag name="KSO_WM_TEMPLATE_JOB_ID" val="2"/>
  <p:tag name="KSO_WM_TEMPLATE_TOPIC_DEFAULT" val="1"/>
  <p:tag name="KSO_WM_TEMPLATE_SUBCATEGORY" val="0"/>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4">
      <a:dk1>
        <a:srgbClr val="000000"/>
      </a:dk1>
      <a:lt1>
        <a:srgbClr val="FFFFFF"/>
      </a:lt1>
      <a:dk2>
        <a:srgbClr val="000000"/>
      </a:dk2>
      <a:lt2>
        <a:srgbClr val="FFFFFF"/>
      </a:lt2>
      <a:accent1>
        <a:srgbClr val="EF8519"/>
      </a:accent1>
      <a:accent2>
        <a:srgbClr val="20908A"/>
      </a:accent2>
      <a:accent3>
        <a:srgbClr val="F39231"/>
      </a:accent3>
      <a:accent4>
        <a:srgbClr val="EF8519"/>
      </a:accent4>
      <a:accent5>
        <a:srgbClr val="20908A"/>
      </a:accent5>
      <a:accent6>
        <a:srgbClr val="FFFFF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1</TotalTime>
  <Words>674</Words>
  <Application>Microsoft Office PowerPoint</Application>
  <PresentationFormat>全屏显示(4:3)</PresentationFormat>
  <Paragraphs>146</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MS PGothic</vt:lpstr>
      <vt:lpstr>Palatino</vt:lpstr>
      <vt:lpstr>宋体</vt:lpstr>
      <vt:lpstr>微软雅黑</vt:lpstr>
      <vt:lpstr>Arial</vt:lpstr>
      <vt:lpstr>Helvetica</vt:lpstr>
      <vt:lpstr>Times</vt:lpstr>
      <vt:lpstr>Office 主题​​</vt:lpstr>
      <vt:lpstr>第36章</vt:lpstr>
      <vt:lpstr>软件维护</vt:lpstr>
      <vt:lpstr>可维护软件</vt:lpstr>
      <vt:lpstr>软件可支持性</vt:lpstr>
      <vt:lpstr>再工程</vt:lpstr>
      <vt:lpstr>业务过程再工程</vt:lpstr>
      <vt:lpstr>业务过程再工程</vt:lpstr>
      <vt:lpstr>BPR 原则</vt:lpstr>
      <vt:lpstr>软件再工程</vt:lpstr>
      <vt:lpstr>库存目录分析</vt:lpstr>
      <vt:lpstr>文档重构</vt:lpstr>
      <vt:lpstr>逆向工程</vt:lpstr>
      <vt:lpstr>代码重构</vt:lpstr>
      <vt:lpstr>数据重构</vt:lpstr>
      <vt:lpstr>正向工程</vt:lpstr>
      <vt:lpstr>再工程经济学-I</vt:lpstr>
      <vt:lpstr>再工程经济学-II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chao wang</cp:lastModifiedBy>
  <cp:revision>108</cp:revision>
  <cp:lastPrinted>2008-06-24T20:03:00Z</cp:lastPrinted>
  <dcterms:created xsi:type="dcterms:W3CDTF">2008-02-08T18:09:00Z</dcterms:created>
  <dcterms:modified xsi:type="dcterms:W3CDTF">2022-10-10T05:26:57Z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D23D3EE6E4434C65AD7ADC96DA8EE82F</vt:lpwstr>
  </property>
</Properties>
</file>