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9" r:id="rId3"/>
    <p:sldId id="273" r:id="rId4"/>
    <p:sldId id="274" r:id="rId5"/>
    <p:sldId id="275" r:id="rId6"/>
    <p:sldId id="276" r:id="rId7"/>
    <p:sldId id="277" r:id="rId8"/>
    <p:sldId id="280" r:id="rId9"/>
    <p:sldId id="281" r:id="rId10"/>
    <p:sldId id="286" r:id="rId11"/>
    <p:sldId id="282" r:id="rId12"/>
    <p:sldId id="283" r:id="rId13"/>
    <p:sldId id="284" r:id="rId14"/>
    <p:sldId id="285" r:id="rId15"/>
    <p:sldId id="287" r:id="rId17"/>
    <p:sldId id="288" r:id="rId18"/>
    <p:sldId id="289" r:id="rId19"/>
    <p:sldId id="290" r:id="rId20"/>
    <p:sldId id="291" r:id="rId21"/>
    <p:sldId id="292" r:id="rId22"/>
    <p:sldId id="293" r:id="rId23"/>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12"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12"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12"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12"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12"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12"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12"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12"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12"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3"/>
    <p:restoredTop sz="94660"/>
  </p:normalViewPr>
  <p:slideViewPr>
    <p:cSldViewPr showGuides="1">
      <p:cViewPr varScale="1">
        <p:scale>
          <a:sx n="70" d="100"/>
          <a:sy n="70" d="100"/>
        </p:scale>
        <p:origin x="111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Helvetica" pitchFamily="112"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lstStyle>
            <a:lvl1pPr algn="r">
              <a:defRPr sz="1200" noProof="1"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Helvetica" pitchFamily="112" charset="0"/>
              <a:ea typeface="MS PGothic" panose="020B0600070205080204" pitchFamily="34" charset="-128"/>
              <a:cs typeface="+mn-cs"/>
            </a:endParaRPr>
          </a:p>
        </p:txBody>
      </p:sp>
      <p:sp>
        <p:nvSpPr>
          <p:cNvPr id="13316"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Helvetica" pitchFamily="112"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lstStyle>
            <a:lvl1pPr algn="r">
              <a:defRPr sz="1200" noProof="1" dirty="0">
                <a:latin typeface="Arial" panose="020B0604020202020204" pitchFamily="34" charset="0"/>
                <a:ea typeface="MS PGothic" panose="020B0600070205080204" pitchFamily="34" charset="-128"/>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A034675-63E1-400A-8A90-41D60B951A12}" type="slidenum">
              <a:rPr kumimoji="0" lang="en-US" sz="1200" b="0" i="0" u="none" strike="noStrike" kern="1200" cap="none" spc="0" normalizeH="0" baseline="0" noProof="1" dirty="0">
                <a:ln>
                  <a:noFill/>
                </a:ln>
                <a:solidFill>
                  <a:schemeClr val="tx1"/>
                </a:solidFill>
                <a:effectLst/>
                <a:uLnTx/>
                <a:uFillTx/>
                <a:latin typeface="Arial" panose="020B0604020202020204" pitchFamily="34" charset="0"/>
                <a:ea typeface="MS PGothic" panose="020B0600070205080204" pitchFamily="34" charset="-128"/>
                <a:cs typeface="+mn-ea"/>
              </a:rPr>
            </a:fld>
            <a:endParaRPr kumimoji="0" lang="en-US" sz="1200" b="0" i="0" u="none" strike="noStrike" kern="1200" cap="none" spc="0" normalizeH="0" baseline="0" noProof="1">
              <a:ln>
                <a:noFill/>
              </a:ln>
              <a:solidFill>
                <a:schemeClr val="tx1"/>
              </a:solidFill>
              <a:effectLst/>
              <a:uLnTx/>
              <a:uFillTx/>
              <a:latin typeface="Helvetica" pitchFamily="112"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1" Type="http://schemas.microsoft.com/office/2007/relationships/hdphoto" Target="../media/image2.wdp"/><Relationship Id="rId20" Type="http://schemas.openxmlformats.org/officeDocument/2006/relationships/image" Target="../media/image1.png"/><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6" Type="http://schemas.microsoft.com/office/2007/relationships/hdphoto" Target="../media/image2.wdp"/><Relationship Id="rId15" Type="http://schemas.openxmlformats.org/officeDocument/2006/relationships/image" Target="../media/image1.png"/><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7" Type="http://schemas.microsoft.com/office/2007/relationships/hdphoto" Target="../media/image2.wdp"/><Relationship Id="rId16" Type="http://schemas.openxmlformats.org/officeDocument/2006/relationships/image" Target="../media/image1.png"/><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45"/>
          <p:cNvSpPr/>
          <p:nvPr>
            <p:custDataLst>
              <p:tags r:id="rId2"/>
            </p:custDataLst>
          </p:nvPr>
        </p:nvSpPr>
        <p:spPr>
          <a:xfrm rot="746688">
            <a:off x="4120754"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3"/>
            </p:custDataLst>
          </p:nvPr>
        </p:nvSpPr>
        <p:spPr>
          <a:xfrm>
            <a:off x="0" y="439737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7" name="组合 14"/>
          <p:cNvGrpSpPr/>
          <p:nvPr>
            <p:custDataLst>
              <p:tags r:id="rId4"/>
            </p:custDataLst>
          </p:nvPr>
        </p:nvGrpSpPr>
        <p:grpSpPr bwMode="auto">
          <a:xfrm>
            <a:off x="971550" y="1522413"/>
            <a:ext cx="236935" cy="315912"/>
            <a:chOff x="1772042" y="1225638"/>
            <a:chExt cx="316282" cy="316282"/>
          </a:xfrm>
        </p:grpSpPr>
        <p:cxnSp>
          <p:nvCxnSpPr>
            <p:cNvPr id="8" name="直接连接符 7"/>
            <p:cNvCxnSpPr/>
            <p:nvPr>
              <p:custDataLst>
                <p:tags r:id="rId5"/>
              </p:custDataLst>
            </p:nvPr>
          </p:nvCxnSpPr>
          <p:spPr>
            <a:xfrm flipH="1">
              <a:off x="1772042" y="1384574"/>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6"/>
              </p:custDataLst>
            </p:nvPr>
          </p:nvCxnSpPr>
          <p:spPr>
            <a:xfrm rot="5400000" flipH="1">
              <a:off x="1772836" y="1383779"/>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任意多边形 12"/>
          <p:cNvSpPr/>
          <p:nvPr>
            <p:custDataLst>
              <p:tags r:id="rId7"/>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8"/>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3" name="等腰三角形 12"/>
          <p:cNvSpPr/>
          <p:nvPr>
            <p:custDataLst>
              <p:tags r:id="rId9"/>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4" name="等腰三角形 13"/>
          <p:cNvSpPr/>
          <p:nvPr>
            <p:custDataLst>
              <p:tags r:id="rId10"/>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5" name="任意多边形 46"/>
          <p:cNvSpPr/>
          <p:nvPr>
            <p:custDataLst>
              <p:tags r:id="rId11"/>
            </p:custDataLst>
          </p:nvPr>
        </p:nvSpPr>
        <p:spPr>
          <a:xfrm rot="746688">
            <a:off x="4504135"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6" name="等腰三角形 24"/>
          <p:cNvSpPr/>
          <p:nvPr>
            <p:custDataLst>
              <p:tags r:id="rId12"/>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cxnSp>
        <p:nvCxnSpPr>
          <p:cNvPr id="18" name="直接连接符 17"/>
          <p:cNvCxnSpPr/>
          <p:nvPr>
            <p:custDataLst>
              <p:tags r:id="rId13"/>
            </p:custDataLst>
          </p:nvPr>
        </p:nvCxnSpPr>
        <p:spPr>
          <a:xfrm>
            <a:off x="1019209" y="4795838"/>
            <a:ext cx="44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14"/>
            </p:custDataLst>
          </p:nvPr>
        </p:nvSpPr>
        <p:spPr>
          <a:xfrm>
            <a:off x="899099" y="2009457"/>
            <a:ext cx="4682792" cy="1198800"/>
          </a:xfrm>
        </p:spPr>
        <p:txBody>
          <a:bodyPr anchor="ctr">
            <a:normAutofit/>
          </a:bodyPr>
          <a:lstStyle>
            <a:lvl1pPr algn="l">
              <a:defRPr sz="4500" spc="600">
                <a:solidFill>
                  <a:schemeClr val="tx1"/>
                </a:solidFill>
              </a:defRPr>
            </a:lvl1pPr>
          </a:lstStyle>
          <a:p>
            <a:r>
              <a:rPr lang="zh-CN" altLang="en-US" noProof="1"/>
              <a:t>编辑标题</a:t>
            </a:r>
            <a:endParaRPr lang="zh-CN" altLang="en-US" noProof="1"/>
          </a:p>
        </p:txBody>
      </p:sp>
      <p:sp>
        <p:nvSpPr>
          <p:cNvPr id="3" name="副标题 2"/>
          <p:cNvSpPr>
            <a:spLocks noGrp="1"/>
          </p:cNvSpPr>
          <p:nvPr>
            <p:ph type="subTitle" idx="1" hasCustomPrompt="1"/>
            <p:custDataLst>
              <p:tags r:id="rId15"/>
            </p:custDataLst>
          </p:nvPr>
        </p:nvSpPr>
        <p:spPr>
          <a:xfrm>
            <a:off x="899160" y="3313163"/>
            <a:ext cx="2556510" cy="1379855"/>
          </a:xfrm>
        </p:spPr>
        <p:txBody>
          <a:bodyPr>
            <a:noAutofit/>
          </a:bodyPr>
          <a:lstStyle>
            <a:lvl1pPr marL="0" indent="0" algn="l">
              <a:lnSpc>
                <a:spcPct val="100000"/>
              </a:lnSpc>
              <a:spcAft>
                <a:spcPts val="0"/>
              </a:spcAft>
              <a:buNone/>
              <a:defRPr sz="3000" b="1" i="1" spc="300" baseline="0">
                <a:solidFill>
                  <a:schemeClr val="tx1"/>
                </a:solidFill>
                <a:latin typeface="+mj-ea"/>
                <a:ea typeface="+mj-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编辑副标题</a:t>
            </a:r>
            <a:endParaRPr lang="zh-CN" altLang="en-US" noProof="1"/>
          </a:p>
        </p:txBody>
      </p:sp>
      <p:sp>
        <p:nvSpPr>
          <p:cNvPr id="19" name="日期占位符 15"/>
          <p:cNvSpPr>
            <a:spLocks noGrp="1"/>
          </p:cNvSpPr>
          <p:nvPr>
            <p:ph type="dt" sz="half" idx="15"/>
            <p:custDataLst>
              <p:tags r:id="rId16"/>
            </p:custDataLst>
          </p:nvPr>
        </p:nvSpPr>
        <p:spPr/>
        <p:txBody>
          <a:bodyPr/>
          <a:lstStyle>
            <a:lvl1pPr>
              <a:defRPr/>
            </a:lvl1pPr>
          </a:lstStyle>
          <a:p>
            <a:fld id="{760FBDFE-C587-4B4C-A407-44438C67B59E}" type="datetimeFigureOut">
              <a:rPr lang="zh-CN" altLang="en-US"/>
            </a:fld>
            <a:endParaRPr lang="zh-CN" altLang="en-US"/>
          </a:p>
        </p:txBody>
      </p:sp>
      <p:sp>
        <p:nvSpPr>
          <p:cNvPr id="20" name="页脚占位符 16"/>
          <p:cNvSpPr>
            <a:spLocks noGrp="1"/>
          </p:cNvSpPr>
          <p:nvPr>
            <p:ph type="ftr" sz="quarter" idx="16"/>
            <p:custDataLst>
              <p:tags r:id="rId17"/>
            </p:custDataLst>
          </p:nvPr>
        </p:nvSpPr>
        <p:spPr/>
        <p:txBody>
          <a:bodyPr/>
          <a:lstStyle>
            <a:lvl1pPr>
              <a:defRPr/>
            </a:lvl1pPr>
          </a:lstStyle>
          <a:p>
            <a:endParaRPr lang="zh-CN" altLang="en-US"/>
          </a:p>
        </p:txBody>
      </p:sp>
      <p:sp>
        <p:nvSpPr>
          <p:cNvPr id="21" name="灯片编号占位符 17"/>
          <p:cNvSpPr>
            <a:spLocks noGrp="1"/>
          </p:cNvSpPr>
          <p:nvPr>
            <p:ph type="sldNum" sz="quarter" idx="17"/>
            <p:custDataLst>
              <p:tags r:id="rId18"/>
            </p:custDataLst>
          </p:nvPr>
        </p:nvSpPr>
        <p:spPr/>
        <p:txBody>
          <a:bodyPr/>
          <a:lstStyle>
            <a:lvl1pPr>
              <a:defRPr/>
            </a:lvl1pPr>
          </a:lstStyle>
          <a:p>
            <a:fld id="{458A1F4D-BD6C-4AD0-833B-AFEF3211D9AF}" type="slidenum">
              <a:rPr lang="zh-CN" altLang="en-US"/>
            </a:fld>
            <a:endParaRPr lang="zh-CN" altLang="en-US" dirty="0"/>
          </a:p>
        </p:txBody>
      </p:sp>
      <p:pic>
        <p:nvPicPr>
          <p:cNvPr id="25" name="图片 24"/>
          <p:cNvPicPr>
            <a:picLocks noChangeAspect="1"/>
          </p:cNvPicPr>
          <p:nvPr>
            <p:custDataLst>
              <p:tags r:id="rId19"/>
            </p:custDataLst>
          </p:nvPr>
        </p:nvPicPr>
        <p:blipFill>
          <a:blip r:embed="rId20" cstate="email">
            <a:extLst>
              <a:ext uri="{BEBA8EAE-BF5A-486C-A8C5-ECC9F3942E4B}">
                <a14:imgProps xmlns:a14="http://schemas.microsoft.com/office/drawing/2010/main">
                  <a14:imgLayer r:embed="rId21">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502448" y="952508"/>
            <a:ext cx="8139178" cy="5388907"/>
          </a:xfrm>
        </p:spPr>
        <p:txBody>
          <a:bodyPr/>
          <a:lstStyle>
            <a:lvl1pPr>
              <a:defRPr/>
            </a:lvl1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fld id="{533AF71B-F04C-4371-B519-F65995945D26}" type="slidenum">
              <a:rPr lang="zh-CN" altLang="en-US"/>
            </a:fld>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等腰三角形 2"/>
          <p:cNvSpPr/>
          <p:nvPr>
            <p:custDataLst>
              <p:tags r:id="rId2"/>
            </p:custDataLst>
          </p:nvPr>
        </p:nvSpPr>
        <p:spPr>
          <a:xfrm flipH="1">
            <a:off x="8391525" y="440372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5"/>
          <p:cNvSpPr/>
          <p:nvPr>
            <p:custDataLst>
              <p:tags r:id="rId3"/>
            </p:custDataLst>
          </p:nvPr>
        </p:nvSpPr>
        <p:spPr>
          <a:xfrm rot="20853312" flipH="1">
            <a:off x="2803922"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12"/>
          <p:cNvSpPr/>
          <p:nvPr>
            <p:custDataLst>
              <p:tags r:id="rId4"/>
            </p:custDataLst>
          </p:nvPr>
        </p:nvSpPr>
        <p:spPr>
          <a:xfrm flipH="1">
            <a:off x="0"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5"/>
            </p:custDataLst>
          </p:nvPr>
        </p:nvSpPr>
        <p:spPr>
          <a:xfrm rot="10800000" flipH="1">
            <a:off x="0"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6"/>
            </p:custDataLst>
          </p:nvPr>
        </p:nvSpPr>
        <p:spPr>
          <a:xfrm rot="10800000" flipH="1">
            <a:off x="2721059" y="647700"/>
            <a:ext cx="1127522"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7"/>
          <p:cNvSpPr/>
          <p:nvPr>
            <p:custDataLst>
              <p:tags r:id="rId7"/>
            </p:custDataLst>
          </p:nvPr>
        </p:nvSpPr>
        <p:spPr>
          <a:xfrm rot="10800000" flipH="1">
            <a:off x="2445977" y="0"/>
            <a:ext cx="1127522"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46"/>
          <p:cNvSpPr/>
          <p:nvPr>
            <p:custDataLst>
              <p:tags r:id="rId8"/>
            </p:custDataLst>
          </p:nvPr>
        </p:nvSpPr>
        <p:spPr>
          <a:xfrm rot="20853312" flipH="1">
            <a:off x="3661172"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9"/>
            </p:custDataLst>
          </p:nvPr>
        </p:nvSpPr>
        <p:spPr>
          <a:xfrm rot="10800000" flipH="1">
            <a:off x="721519"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2" name="标题 1"/>
          <p:cNvSpPr>
            <a:spLocks noGrp="1"/>
          </p:cNvSpPr>
          <p:nvPr>
            <p:ph type="title" hasCustomPrompt="1"/>
            <p:custDataLst>
              <p:tags r:id="rId10"/>
            </p:custDataLst>
          </p:nvPr>
        </p:nvSpPr>
        <p:spPr>
          <a:xfrm>
            <a:off x="4243140" y="2420938"/>
            <a:ext cx="4212089" cy="2016125"/>
          </a:xfrm>
        </p:spPr>
        <p:txBody>
          <a:bodyPr anchor="ctr">
            <a:normAutofit/>
          </a:bodyPr>
          <a:lstStyle>
            <a:lvl1pPr algn="ctr">
              <a:defRPr sz="6000" spc="600"/>
            </a:lvl1pPr>
          </a:lstStyle>
          <a:p>
            <a:r>
              <a:rPr lang="zh-CN" altLang="en-US" noProof="1"/>
              <a:t>编辑标题</a:t>
            </a:r>
            <a:endParaRPr lang="zh-CN" altLang="en-US" noProof="1"/>
          </a:p>
        </p:txBody>
      </p:sp>
      <p:sp>
        <p:nvSpPr>
          <p:cNvPr id="12" name="日期占位符 2"/>
          <p:cNvSpPr>
            <a:spLocks noGrp="1"/>
          </p:cNvSpPr>
          <p:nvPr>
            <p:ph type="dt" sz="half" idx="10"/>
            <p:custDataLst>
              <p:tags r:id="rId11"/>
            </p:custDataLst>
          </p:nvPr>
        </p:nvSpPr>
        <p:spPr/>
        <p:txBody>
          <a:bodyPr/>
          <a:lstStyle>
            <a:lvl1pPr>
              <a:defRPr/>
            </a:lvl1pPr>
          </a:lstStyle>
          <a:p>
            <a:fld id="{760FBDFE-C587-4B4C-A407-44438C67B59E}" type="datetimeFigureOut">
              <a:rPr lang="zh-CN" altLang="en-US"/>
            </a:fld>
            <a:endParaRPr lang="zh-CN" altLang="en-US"/>
          </a:p>
        </p:txBody>
      </p:sp>
      <p:sp>
        <p:nvSpPr>
          <p:cNvPr id="13" name="页脚占位符 3"/>
          <p:cNvSpPr>
            <a:spLocks noGrp="1"/>
          </p:cNvSpPr>
          <p:nvPr>
            <p:ph type="ftr" sz="quarter" idx="11"/>
            <p:custDataLst>
              <p:tags r:id="rId12"/>
            </p:custDataLst>
          </p:nvPr>
        </p:nvSpPr>
        <p:spPr/>
        <p:txBody>
          <a:bodyPr/>
          <a:lstStyle>
            <a:lvl1pPr>
              <a:defRPr/>
            </a:lvl1pPr>
          </a:lstStyle>
          <a:p>
            <a:endParaRPr lang="zh-CN" altLang="en-US"/>
          </a:p>
        </p:txBody>
      </p:sp>
      <p:sp>
        <p:nvSpPr>
          <p:cNvPr id="14" name="灯片编号占位符 4"/>
          <p:cNvSpPr>
            <a:spLocks noGrp="1"/>
          </p:cNvSpPr>
          <p:nvPr>
            <p:ph type="sldNum" sz="quarter" idx="12"/>
            <p:custDataLst>
              <p:tags r:id="rId13"/>
            </p:custDataLst>
          </p:nvPr>
        </p:nvSpPr>
        <p:spPr/>
        <p:txBody>
          <a:bodyPr/>
          <a:lstStyle>
            <a:lvl1pPr>
              <a:defRPr/>
            </a:lvl1pPr>
          </a:lstStyle>
          <a:p>
            <a:fld id="{26F48EE0-4ABF-491F-B0BA-FE21D3D573F9}" type="slidenum">
              <a:rPr lang="zh-CN" altLang="en-US"/>
            </a:fld>
            <a:endParaRPr lang="zh-CN" altLang="en-US"/>
          </a:p>
        </p:txBody>
      </p:sp>
      <p:pic>
        <p:nvPicPr>
          <p:cNvPr id="16" name="图片 15"/>
          <p:cNvPicPr>
            <a:picLocks noChangeAspect="1"/>
          </p:cNvPicPr>
          <p:nvPr>
            <p:custDataLst>
              <p:tags r:id="rId14"/>
            </p:custDataLst>
          </p:nvPr>
        </p:nvPicPr>
        <p:blipFill>
          <a:blip r:embed="rId15" cstate="email">
            <a:extLst>
              <a:ext uri="{BEBA8EAE-BF5A-486C-A8C5-ECC9F3942E4B}">
                <a14:imgProps xmlns:a14="http://schemas.microsoft.com/office/drawing/2010/main">
                  <a14:imgLayer r:embed="rId16">
                    <a14:imgEffect>
                      <a14:colorTemperature colorTemp="4700"/>
                    </a14:imgEffect>
                  </a14:imgLayer>
                </a14:imgProps>
              </a:ext>
            </a:extLst>
          </a:blip>
          <a:srcRect/>
          <a:stretch>
            <a:fillRect/>
          </a:stretch>
        </p:blipFill>
        <p:spPr>
          <a:xfrm rot="10800000" flipV="1">
            <a:off x="291439"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任意多边形: 形状 7"/>
          <p:cNvSpPr/>
          <p:nvPr>
            <p:custDataLst>
              <p:tags r:id="rId6"/>
            </p:custDataLst>
          </p:nvPr>
        </p:nvSpPr>
        <p:spPr>
          <a:xfrm>
            <a:off x="8230791" y="0"/>
            <a:ext cx="913209" cy="2540000"/>
          </a:xfrm>
          <a:custGeom>
            <a:avLst/>
            <a:gdLst>
              <a:gd name="connsiteX0" fmla="*/ 0 w 1218152"/>
              <a:gd name="connsiteY0" fmla="*/ 0 h 2539914"/>
              <a:gd name="connsiteX1" fmla="*/ 1218152 w 1218152"/>
              <a:gd name="connsiteY1" fmla="*/ 0 h 2539914"/>
              <a:gd name="connsiteX2" fmla="*/ 1218152 w 1218152"/>
              <a:gd name="connsiteY2" fmla="*/ 2539914 h 2539914"/>
            </a:gdLst>
            <a:ahLst/>
            <a:cxnLst>
              <a:cxn ang="0">
                <a:pos x="connsiteX0" y="connsiteY0"/>
              </a:cxn>
              <a:cxn ang="0">
                <a:pos x="connsiteX1" y="connsiteY1"/>
              </a:cxn>
              <a:cxn ang="0">
                <a:pos x="connsiteX2" y="connsiteY2"/>
              </a:cxn>
            </a:cxnLst>
            <a:rect l="l" t="t" r="r" b="b"/>
            <a:pathLst>
              <a:path w="1218152" h="2539914">
                <a:moveTo>
                  <a:pt x="0" y="0"/>
                </a:moveTo>
                <a:lnTo>
                  <a:pt x="1218152" y="0"/>
                </a:lnTo>
                <a:lnTo>
                  <a:pt x="1218152" y="25399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形状 8"/>
          <p:cNvSpPr/>
          <p:nvPr>
            <p:custDataLst>
              <p:tags r:id="rId7"/>
            </p:custDataLst>
          </p:nvPr>
        </p:nvSpPr>
        <p:spPr>
          <a:xfrm rot="10800000">
            <a:off x="8759429" y="0"/>
            <a:ext cx="384572" cy="1141413"/>
          </a:xfrm>
          <a:custGeom>
            <a:avLst/>
            <a:gdLst>
              <a:gd name="connsiteX0" fmla="*/ 512148 w 512148"/>
              <a:gd name="connsiteY0" fmla="*/ 1140923 h 1140923"/>
              <a:gd name="connsiteX1" fmla="*/ 0 w 512148"/>
              <a:gd name="connsiteY1" fmla="*/ 1140923 h 1140923"/>
              <a:gd name="connsiteX2" fmla="*/ 0 w 512148"/>
              <a:gd name="connsiteY2" fmla="*/ 0 h 1140923"/>
            </a:gdLst>
            <a:ahLst/>
            <a:cxnLst>
              <a:cxn ang="0">
                <a:pos x="connsiteX0" y="connsiteY0"/>
              </a:cxn>
              <a:cxn ang="0">
                <a:pos x="connsiteX1" y="connsiteY1"/>
              </a:cxn>
              <a:cxn ang="0">
                <a:pos x="connsiteX2" y="connsiteY2"/>
              </a:cxn>
            </a:cxnLst>
            <a:rect l="l" t="t" r="r" b="b"/>
            <a:pathLst>
              <a:path w="512148" h="1140923">
                <a:moveTo>
                  <a:pt x="512148" y="1140923"/>
                </a:moveTo>
                <a:lnTo>
                  <a:pt x="0" y="114092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8"/>
            </p:custDataLst>
          </p:nvPr>
        </p:nvSpPr>
        <p:spPr>
          <a:xfrm rot="10800000">
            <a:off x="8540354" y="863600"/>
            <a:ext cx="507206" cy="674688"/>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1" name="等腰三角形 6"/>
          <p:cNvSpPr/>
          <p:nvPr>
            <p:custDataLst>
              <p:tags r:id="rId9"/>
            </p:custDataLst>
          </p:nvPr>
        </p:nvSpPr>
        <p:spPr>
          <a:xfrm>
            <a:off x="0" y="5688013"/>
            <a:ext cx="360760" cy="1179512"/>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10"/>
            </p:custDataLst>
          </p:nvPr>
        </p:nvSpPr>
        <p:spPr>
          <a:xfrm>
            <a:off x="294085" y="5200650"/>
            <a:ext cx="507206" cy="16573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solidFill>
                <a:schemeClr val="tx1">
                  <a:lumMod val="85000"/>
                  <a:lumOff val="15000"/>
                </a:schemeClr>
              </a:solidFill>
            </a:endParaRPr>
          </a:p>
        </p:txBody>
      </p:sp>
      <p:sp>
        <p:nvSpPr>
          <p:cNvPr id="2" name="标题 1"/>
          <p:cNvSpPr>
            <a:spLocks noGrp="1"/>
          </p:cNvSpPr>
          <p:nvPr>
            <p:ph type="title"/>
            <p:custDataLst>
              <p:tags r:id="rId11"/>
            </p:custDataLst>
          </p:nvPr>
        </p:nvSpPr>
        <p:spPr>
          <a:xfrm>
            <a:off x="467916" y="406800"/>
            <a:ext cx="8208169" cy="863601"/>
          </a:xfrm>
        </p:spPr>
        <p:txBody>
          <a:bodyPr>
            <a:normAutofit/>
          </a:bodyPr>
          <a:lstStyle>
            <a:lvl1pPr>
              <a:defRPr sz="2100"/>
            </a:lvl1pPr>
          </a:lstStyle>
          <a:p>
            <a:r>
              <a:rPr lang="zh-CN" altLang="en-US" noProof="1"/>
              <a:t>单击此处编辑母版标题样式</a:t>
            </a:r>
            <a:endParaRPr lang="zh-CN" altLang="en-US" noProof="1"/>
          </a:p>
        </p:txBody>
      </p:sp>
      <p:sp>
        <p:nvSpPr>
          <p:cNvPr id="3" name="内容占位符 2"/>
          <p:cNvSpPr>
            <a:spLocks noGrp="1"/>
          </p:cNvSpPr>
          <p:nvPr>
            <p:ph idx="1"/>
            <p:custDataLst>
              <p:tags r:id="rId12"/>
            </p:custDataLst>
          </p:nvPr>
        </p:nvSpPr>
        <p:spPr>
          <a:xfrm>
            <a:off x="467916" y="1412875"/>
            <a:ext cx="8208168" cy="4895850"/>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3" name="日期占位符 3"/>
          <p:cNvSpPr>
            <a:spLocks noGrp="1"/>
          </p:cNvSpPr>
          <p:nvPr>
            <p:ph type="dt" sz="half" idx="10"/>
            <p:custDataLst>
              <p:tags r:id="rId13"/>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5" name="灯片编号占位符 5"/>
          <p:cNvSpPr>
            <a:spLocks noGrp="1"/>
          </p:cNvSpPr>
          <p:nvPr>
            <p:ph type="sldNum" sz="quarter" idx="12"/>
            <p:custDataLst>
              <p:tags r:id="rId15"/>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1742E51-43BD-48CD-9220-92341F27772E}" type="slidenum">
              <a:rPr kumimoji="0" lang="en-US" sz="1000" b="0" i="0" u="none" strike="noStrike" kern="1200" cap="none" spc="0" normalizeH="0" baseline="0" noProof="1" dirty="0">
                <a:ln>
                  <a:noFill/>
                </a:ln>
                <a:solidFill>
                  <a:schemeClr val="tx1"/>
                </a:solidFill>
                <a:effectLst/>
                <a:uLnTx/>
                <a:uFillTx/>
                <a:latin typeface="Helvetica" pitchFamily="112"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12" charset="0"/>
              <a:ea typeface="MS PGothic" panose="020B0600070205080204" pitchFamily="34" charset="-128"/>
              <a:cs typeface="+mn-ea"/>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任意多边形 12"/>
          <p:cNvSpPr/>
          <p:nvPr>
            <p:custDataLst>
              <p:tags r:id="rId2"/>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等腰三角形 4"/>
          <p:cNvSpPr/>
          <p:nvPr>
            <p:custDataLst>
              <p:tags r:id="rId3"/>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4"/>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5"/>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24"/>
          <p:cNvSpPr/>
          <p:nvPr>
            <p:custDataLst>
              <p:tags r:id="rId6"/>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10" name="组合 14"/>
          <p:cNvGrpSpPr/>
          <p:nvPr>
            <p:custDataLst>
              <p:tags r:id="rId7"/>
            </p:custDataLst>
          </p:nvPr>
        </p:nvGrpSpPr>
        <p:grpSpPr bwMode="auto">
          <a:xfrm flipH="1">
            <a:off x="-234553" y="88900"/>
            <a:ext cx="2218135" cy="3230563"/>
            <a:chOff x="-313138" y="88946"/>
            <a:chExt cx="2958463" cy="3230885"/>
          </a:xfrm>
        </p:grpSpPr>
        <p:sp>
          <p:nvSpPr>
            <p:cNvPr id="11" name="任意多边形 45"/>
            <p:cNvSpPr/>
            <p:nvPr>
              <p:custDataLst>
                <p:tags r:id="rId8"/>
              </p:custDataLst>
            </p:nvPr>
          </p:nvSpPr>
          <p:spPr>
            <a:xfrm rot="746688">
              <a:off x="-313138" y="247712"/>
              <a:ext cx="2958463" cy="3072119"/>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任意多边形 46"/>
            <p:cNvSpPr/>
            <p:nvPr>
              <p:custDataLst>
                <p:tags r:id="rId9"/>
              </p:custDataLst>
            </p:nvPr>
          </p:nvSpPr>
          <p:spPr>
            <a:xfrm rot="746688">
              <a:off x="196613" y="88946"/>
              <a:ext cx="1305344" cy="1371737"/>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sp>
        <p:nvSpPr>
          <p:cNvPr id="2" name="标题 1"/>
          <p:cNvSpPr>
            <a:spLocks noGrp="1"/>
          </p:cNvSpPr>
          <p:nvPr>
            <p:ph type="title" hasCustomPrompt="1"/>
            <p:custDataLst>
              <p:tags r:id="rId10"/>
            </p:custDataLst>
          </p:nvPr>
        </p:nvSpPr>
        <p:spPr>
          <a:xfrm>
            <a:off x="1413212" y="3414578"/>
            <a:ext cx="3762851" cy="863174"/>
          </a:xfrm>
        </p:spPr>
        <p:txBody>
          <a:bodyPr anchor="b">
            <a:normAutofit/>
          </a:bodyPr>
          <a:lstStyle>
            <a:lvl1pPr>
              <a:defRPr sz="2700"/>
            </a:lvl1pPr>
          </a:lstStyle>
          <a:p>
            <a:r>
              <a:rPr lang="zh-CN" altLang="en-US" noProof="1"/>
              <a:t>单击此处编辑标题</a:t>
            </a:r>
            <a:endParaRPr lang="zh-CN" altLang="en-US" noProof="1"/>
          </a:p>
        </p:txBody>
      </p:sp>
      <p:sp>
        <p:nvSpPr>
          <p:cNvPr id="3" name="文本占位符 2"/>
          <p:cNvSpPr>
            <a:spLocks noGrp="1"/>
          </p:cNvSpPr>
          <p:nvPr>
            <p:ph type="body" idx="1"/>
            <p:custDataLst>
              <p:tags r:id="rId11"/>
            </p:custDataLst>
          </p:nvPr>
        </p:nvSpPr>
        <p:spPr>
          <a:xfrm>
            <a:off x="1413211" y="4332272"/>
            <a:ext cx="3762851" cy="1112226"/>
          </a:xfrm>
        </p:spPr>
        <p:txBody>
          <a:bodyPr>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13" name="日期占位符 3"/>
          <p:cNvSpPr>
            <a:spLocks noGrp="1"/>
          </p:cNvSpPr>
          <p:nvPr>
            <p:ph type="dt" sz="half" idx="10"/>
            <p:custDataLst>
              <p:tags r:id="rId12"/>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3"/>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5" name="灯片编号占位符 5"/>
          <p:cNvSpPr>
            <a:spLocks noGrp="1"/>
          </p:cNvSpPr>
          <p:nvPr>
            <p:ph type="sldNum" sz="quarter" idx="12"/>
            <p:custDataLst>
              <p:tags r:id="rId14"/>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59B0609-5A4B-4612-8F4D-0B0BB23CC421}" type="slidenum">
              <a:rPr kumimoji="0" lang="en-US" sz="1000" b="0" i="0" u="none" strike="noStrike" kern="1200" cap="none" spc="0" normalizeH="0" baseline="0" noProof="1" dirty="0">
                <a:ln>
                  <a:noFill/>
                </a:ln>
                <a:solidFill>
                  <a:schemeClr val="tx1"/>
                </a:solidFill>
                <a:effectLst/>
                <a:uLnTx/>
                <a:uFillTx/>
                <a:latin typeface="Helvetica" pitchFamily="112"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12" charset="0"/>
              <a:ea typeface="MS PGothic" panose="020B0600070205080204" pitchFamily="34" charset="-128"/>
              <a:cs typeface="+mn-ea"/>
            </a:endParaRPr>
          </a:p>
        </p:txBody>
      </p:sp>
      <p:pic>
        <p:nvPicPr>
          <p:cNvPr id="17" name="图片 16"/>
          <p:cNvPicPr>
            <a:picLocks noChangeAspect="1"/>
          </p:cNvPicPr>
          <p:nvPr>
            <p:custDataLst>
              <p:tags r:id="rId15"/>
            </p:custDataLst>
          </p:nvPr>
        </p:nvPicPr>
        <p:blipFill>
          <a:blip r:embed="rId16" cstate="email">
            <a:extLst>
              <a:ext uri="{BEBA8EAE-BF5A-486C-A8C5-ECC9F3942E4B}">
                <a14:imgProps xmlns:a14="http://schemas.microsoft.com/office/drawing/2010/main">
                  <a14:imgLayer r:embed="rId17">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200">
                <a:latin typeface="微软雅黑" panose="020B0503020204020204" charset="-122"/>
                <a:ea typeface="微软雅黑" panose="020B0503020204020204" charset="-122"/>
              </a:defRPr>
            </a:lvl1pPr>
            <a:lvl2pPr>
              <a:defRPr sz="1200">
                <a:latin typeface="微软雅黑" panose="020B0503020204020204" charset="-122"/>
                <a:ea typeface="微软雅黑" panose="020B0503020204020204" charset="-122"/>
              </a:defRPr>
            </a:lvl2pPr>
            <a:lvl3pPr>
              <a:defRPr sz="1200">
                <a:latin typeface="微软雅黑" panose="020B0503020204020204" charset="-122"/>
                <a:ea typeface="微软雅黑" panose="020B0503020204020204" charset="-122"/>
              </a:defRPr>
            </a:lvl3pPr>
            <a:lvl4pPr>
              <a:defRPr sz="1200">
                <a:latin typeface="微软雅黑" panose="020B0503020204020204" charset="-122"/>
                <a:ea typeface="微软雅黑" panose="020B0503020204020204" charset="-122"/>
              </a:defRPr>
            </a:lvl4pPr>
            <a:lvl5pPr>
              <a:defRPr sz="1200">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7" name="灯片编号占位符 5"/>
          <p:cNvSpPr>
            <a:spLocks noGrp="1"/>
          </p:cNvSpPr>
          <p:nvPr>
            <p:ph type="sldNum" sz="quarter" idx="12"/>
            <p:custDataLst>
              <p:tags r:id="rId7"/>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ADA5A7-395D-46D2-9315-8BDAF32CC9A1}" type="slidenum">
              <a:rPr kumimoji="0" lang="en-US" sz="1000" b="0" i="0" u="none" strike="noStrike" kern="1200" cap="none" spc="0" normalizeH="0" baseline="0" noProof="1" dirty="0">
                <a:ln>
                  <a:noFill/>
                </a:ln>
                <a:solidFill>
                  <a:schemeClr val="tx1"/>
                </a:solidFill>
                <a:effectLst/>
                <a:uLnTx/>
                <a:uFillTx/>
                <a:latin typeface="Helvetica" pitchFamily="112"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12" charset="0"/>
              <a:ea typeface="MS PGothic" panose="020B0600070205080204" pitchFamily="34" charset="-128"/>
              <a:cs typeface="+mn-ea"/>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单击此处编辑文本</a:t>
            </a:r>
            <a:endParaRPr lang="zh-CN" altLang="en-US" noProof="1"/>
          </a:p>
        </p:txBody>
      </p:sp>
      <p:sp>
        <p:nvSpPr>
          <p:cNvPr id="4" name="内容占位符 3"/>
          <p:cNvSpPr>
            <a:spLocks noGrp="1"/>
          </p:cNvSpPr>
          <p:nvPr>
            <p:ph sz="half" idx="2"/>
            <p:custDataLst>
              <p:tags r:id="rId4"/>
            </p:custDataLst>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noProof="1">
                <a:sym typeface="+mn-ea"/>
              </a:rPr>
              <a:t>单击此处编辑文本</a:t>
            </a:r>
            <a:endParaRPr noProof="1">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9" name="灯片编号占位符 5"/>
          <p:cNvSpPr>
            <a:spLocks noGrp="1"/>
          </p:cNvSpPr>
          <p:nvPr>
            <p:ph type="sldNum" sz="quarter" idx="12"/>
            <p:custDataLst>
              <p:tags r:id="rId9"/>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1F67556-28D8-44A8-9148-4C3A79E2F7C4}" type="slidenum">
              <a:rPr kumimoji="0" lang="en-US" sz="1000" b="0" i="0" u="none" strike="noStrike" kern="1200" cap="none" spc="0" normalizeH="0" baseline="0" noProof="1" dirty="0">
                <a:ln>
                  <a:noFill/>
                </a:ln>
                <a:solidFill>
                  <a:schemeClr val="tx1"/>
                </a:solidFill>
                <a:effectLst/>
                <a:uLnTx/>
                <a:uFillTx/>
                <a:latin typeface="Helvetica" pitchFamily="112"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12" charset="0"/>
              <a:ea typeface="MS PGothic" panose="020B0600070205080204" pitchFamily="34" charset="-128"/>
              <a:cs typeface="+mn-ea"/>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5" name="灯片编号占位符 5"/>
          <p:cNvSpPr>
            <a:spLocks noGrp="1"/>
          </p:cNvSpPr>
          <p:nvPr>
            <p:ph type="sldNum" sz="quarter" idx="12"/>
            <p:custDataLst>
              <p:tags r:id="rId5"/>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85E4A7A-5A86-47FD-B2B2-3B1723E42B96}" type="slidenum">
              <a:rPr kumimoji="0" lang="en-US" sz="1000" b="0" i="0" u="none" strike="noStrike" kern="1200" cap="none" spc="0" normalizeH="0" baseline="0" noProof="1" dirty="0">
                <a:ln>
                  <a:noFill/>
                </a:ln>
                <a:solidFill>
                  <a:schemeClr val="tx1"/>
                </a:solidFill>
                <a:effectLst/>
                <a:uLnTx/>
                <a:uFillTx/>
                <a:latin typeface="Helvetica" pitchFamily="112"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12" charset="0"/>
              <a:ea typeface="MS PGothic" panose="020B0600070205080204" pitchFamily="34" charset="-128"/>
              <a:cs typeface="+mn-ea"/>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3"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日期占位符 1"/>
          <p:cNvSpPr>
            <a:spLocks noGrp="1"/>
          </p:cNvSpPr>
          <p:nvPr>
            <p:ph type="dt" sz="half" idx="10"/>
            <p:custDataLst>
              <p:tags r:id="rId6"/>
            </p:custDataLst>
          </p:nvPr>
        </p:nvSpPr>
        <p:spPr/>
        <p:txBody>
          <a:bodyPr/>
          <a:lstStyle>
            <a:lvl1pPr>
              <a:defRPr/>
            </a:lvl1pPr>
          </a:lstStyle>
          <a:p>
            <a:fld id="{760FBDFE-C587-4B4C-A407-44438C67B59E}" type="datetimeFigureOut">
              <a:rPr lang="zh-CN" altLang="en-US"/>
            </a:fld>
            <a:endParaRPr lang="zh-CN" altLang="en-US"/>
          </a:p>
        </p:txBody>
      </p:sp>
      <p:sp>
        <p:nvSpPr>
          <p:cNvPr id="7" name="页脚占位符 2"/>
          <p:cNvSpPr>
            <a:spLocks noGrp="1"/>
          </p:cNvSpPr>
          <p:nvPr>
            <p:ph type="ftr" sz="quarter" idx="11"/>
            <p:custDataLst>
              <p:tags r:id="rId7"/>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8" name="灯片编号占位符 3"/>
          <p:cNvSpPr>
            <a:spLocks noGrp="1"/>
          </p:cNvSpPr>
          <p:nvPr>
            <p:ph type="sldNum" sz="quarter" idx="12"/>
            <p:custDataLst>
              <p:tags r:id="rId8"/>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01CAC16-5DBB-45A0-A5ED-89C6DE3364C5}" type="slidenum">
              <a:rPr kumimoji="0" lang="en-US" sz="1000" b="0" i="0" u="none" strike="noStrike" kern="1200" cap="none" spc="0" normalizeH="0" baseline="0" noProof="1" dirty="0">
                <a:ln>
                  <a:noFill/>
                </a:ln>
                <a:solidFill>
                  <a:schemeClr val="tx1"/>
                </a:solidFill>
                <a:effectLst/>
                <a:uLnTx/>
                <a:uFillTx/>
                <a:latin typeface="Helvetica" pitchFamily="112"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12" charset="0"/>
              <a:ea typeface="MS PGothic" panose="020B0600070205080204" pitchFamily="34" charset="-128"/>
              <a:cs typeface="+mn-ea"/>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noProof="1">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t>单击此处</a:t>
            </a:r>
            <a:r>
              <a:rPr lang="zh-CN" altLang="en-US" dirty="0">
                <a:sym typeface="+mn-ea"/>
              </a:rPr>
              <a:t>编辑母版文本样式</a:t>
            </a:r>
            <a:endParaRPr lang="zh-CN" altLang="en-US" dirty="0">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78A57EDF-701D-441D-97E4-3F263CC8DB93}" type="slidenum">
              <a:rPr lang="zh-CN" altLang="en-US"/>
            </a:fld>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6" name="灯片编号占位符 5"/>
          <p:cNvSpPr>
            <a:spLocks noGrp="1"/>
          </p:cNvSpPr>
          <p:nvPr>
            <p:ph type="sldNum" sz="quarter" idx="12"/>
            <p:custDataLst>
              <p:tags r:id="rId6"/>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0B1315E-FF4F-4C72-ABC3-5E6524F64615}" type="slidenum">
              <a:rPr kumimoji="0" lang="en-US" sz="1000" b="0" i="0" u="none" strike="noStrike" kern="1200" cap="none" spc="0" normalizeH="0" baseline="0" noProof="1" dirty="0">
                <a:ln>
                  <a:noFill/>
                </a:ln>
                <a:solidFill>
                  <a:schemeClr val="tx1"/>
                </a:solidFill>
                <a:effectLst/>
                <a:uLnTx/>
                <a:uFillTx/>
                <a:latin typeface="Helvetica" pitchFamily="112"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12" charset="0"/>
              <a:ea typeface="MS PGothic" panose="020B0600070205080204" pitchFamily="34" charset="-128"/>
              <a:cs typeface="+mn-ea"/>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05.xml"/><Relationship Id="rId16" Type="http://schemas.openxmlformats.org/officeDocument/2006/relationships/tags" Target="../tags/tag10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502444"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502444"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59606" y="6350000"/>
            <a:ext cx="2025254" cy="315913"/>
          </a:xfrm>
          <a:prstGeom prst="rect">
            <a:avLst/>
          </a:prstGeom>
        </p:spPr>
        <p:txBody>
          <a:bodyPr vert="horz" lIns="91440" tIns="45720" rIns="91440" bIns="45720" rtlCol="0" anchor="ctr">
            <a:normAutofit/>
          </a:bodyPr>
          <a:lstStyle>
            <a:lvl1pPr algn="l">
              <a:defRPr sz="900" noProof="1" smtClean="0">
                <a:solidFill>
                  <a:schemeClr val="tx1">
                    <a:tint val="75000"/>
                  </a:schemeClr>
                </a:solidFill>
                <a:ea typeface="微软雅黑" panose="020B0503020204020204" charset="-122"/>
              </a:defRPr>
            </a:lvl1pPr>
          </a:lstStyle>
          <a:p>
            <a:fld id="{760FBDFE-C587-4B4C-A407-44438C67B59E}" type="datetimeFigureOut">
              <a:rPr lang="zh-CN" altLang="en-US"/>
            </a:fld>
            <a:endParaRPr lang="zh-CN" altLang="en-US">
              <a:ea typeface="微软雅黑" panose="020B0503020204020204" charset="-122"/>
            </a:endParaRPr>
          </a:p>
        </p:txBody>
      </p:sp>
      <p:sp>
        <p:nvSpPr>
          <p:cNvPr id="5" name="页脚占位符 4"/>
          <p:cNvSpPr>
            <a:spLocks noGrp="1"/>
          </p:cNvSpPr>
          <p:nvPr>
            <p:ph type="ftr" sz="quarter" idx="3"/>
            <p:custDataLst>
              <p:tags r:id="rId15"/>
            </p:custDataLst>
          </p:nvPr>
        </p:nvSpPr>
        <p:spPr>
          <a:xfrm>
            <a:off x="3087291" y="6350000"/>
            <a:ext cx="2969419" cy="315913"/>
          </a:xfrm>
          <a:prstGeom prst="rect">
            <a:avLst/>
          </a:prstGeom>
        </p:spPr>
        <p:txBody>
          <a:bodyPr vert="horz" lIns="91440" tIns="45720" rIns="91440" bIns="45720" rtlCol="0" anchor="ctr">
            <a:normAutofit/>
          </a:bodyPr>
          <a:lstStyle>
            <a:lvl1pPr algn="ctr">
              <a:defRPr sz="900" noProof="1" dirty="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6" name="灯片编号占位符 5"/>
          <p:cNvSpPr>
            <a:spLocks noGrp="1"/>
          </p:cNvSpPr>
          <p:nvPr>
            <p:ph type="sldNum" sz="quarter" idx="4"/>
            <p:custDataLst>
              <p:tags r:id="rId16"/>
            </p:custDataLst>
          </p:nvPr>
        </p:nvSpPr>
        <p:spPr>
          <a:xfrm>
            <a:off x="6457950" y="6350000"/>
            <a:ext cx="2025254" cy="315913"/>
          </a:xfrm>
          <a:prstGeom prst="rect">
            <a:avLst/>
          </a:prstGeom>
        </p:spPr>
        <p:txBody>
          <a:bodyPr vert="horz" lIns="91440" tIns="45720" rIns="91440" bIns="45720" rtlCol="0" anchor="ctr">
            <a:normAutofit/>
          </a:bodyPr>
          <a:lstStyle>
            <a:lvl1pPr algn="r">
              <a:defRPr sz="900" noProof="1" smtClean="0">
                <a:solidFill>
                  <a:schemeClr val="tx1">
                    <a:tint val="75000"/>
                  </a:schemeClr>
                </a:solidFill>
                <a:ea typeface="微软雅黑" panose="020B050302020402020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1AEF5C2-ECA1-4C46-B451-11CD303D7FEE}" type="slidenum">
              <a:rPr kumimoji="0" lang="en-US" sz="1000" b="0" i="0" u="none" strike="noStrike" kern="1200" cap="none" spc="0" normalizeH="0" baseline="0" noProof="1" dirty="0">
                <a:ln>
                  <a:noFill/>
                </a:ln>
                <a:solidFill>
                  <a:schemeClr val="tx1"/>
                </a:solidFill>
                <a:effectLst/>
                <a:uLnTx/>
                <a:uFillTx/>
                <a:latin typeface="Helvetica" pitchFamily="112"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12" charset="0"/>
              <a:ea typeface="MS PGothic" panose="020B0600070205080204" pitchFamily="34" charset="-128"/>
              <a:cs typeface="+mn-cs"/>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18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4D8B8CB-870F-47EF-94D1-BCB6375226BD}"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14340" name="Rectangle 2"/>
          <p:cNvSpPr>
            <a:spLocks noGrp="1"/>
          </p:cNvSpPr>
          <p:nvPr>
            <p:ph type="title"/>
          </p:nvPr>
        </p:nvSpPr>
        <p:spPr/>
        <p:txBody>
          <a:bodyPr vert="horz" wrap="square" lIns="91440" tIns="45720" rIns="91440" bIns="45720" anchor="b"/>
          <a:p>
            <a:pPr algn="ctr" eaLnBrk="1" hangingPunct="1"/>
            <a:r>
              <a:rPr lang="zh-CN" altLang="en-US" dirty="0">
                <a:ea typeface="宋体" panose="02010600030101010101" pitchFamily="2" charset="-122"/>
              </a:rPr>
              <a:t>第</a:t>
            </a:r>
            <a:r>
              <a:rPr lang="en-US" altLang="zh-CN" dirty="0">
                <a:ea typeface="宋体" panose="02010600030101010101" pitchFamily="2" charset="-122"/>
              </a:rPr>
              <a:t>37</a:t>
            </a:r>
            <a:r>
              <a:rPr lang="zh-CN" altLang="en-US" dirty="0">
                <a:ea typeface="宋体" panose="02010600030101010101" pitchFamily="2" charset="-122"/>
              </a:rPr>
              <a:t>章</a:t>
            </a:r>
            <a:endParaRPr lang="zh-CN" altLang="en-US" dirty="0">
              <a:ea typeface="宋体" panose="02010600030101010101" pitchFamily="2" charset="-122"/>
            </a:endParaRPr>
          </a:p>
        </p:txBody>
      </p:sp>
      <p:sp>
        <p:nvSpPr>
          <p:cNvPr id="14341" name="Rectangle 3"/>
          <p:cNvSpPr>
            <a:spLocks noGrp="1"/>
          </p:cNvSpPr>
          <p:nvPr>
            <p:ph type="body" idx="1"/>
          </p:nvPr>
        </p:nvSpPr>
        <p:spPr/>
        <p:txBody>
          <a:bodyPr vert="horz" wrap="square" lIns="91440" tIns="45720" rIns="91440" bIns="45720" anchor="t"/>
          <a:p>
            <a:pPr eaLnBrk="1" hangingPunct="1"/>
            <a:r>
              <a:rPr lang="zh-CN" altLang="en-US" b="1" dirty="0">
                <a:solidFill>
                  <a:schemeClr val="folHlink"/>
                </a:solidFill>
                <a:ea typeface="宋体" panose="02010600030101010101" pitchFamily="2" charset="-122"/>
              </a:rPr>
              <a:t>软件过程改进</a:t>
            </a:r>
            <a:endParaRPr lang="zh-CN" altLang="en-US" b="1" dirty="0">
              <a:solidFill>
                <a:schemeClr val="folHlink"/>
              </a:solidFill>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C70BDF7-2CF6-47DF-8140-0A7FC6D53321}"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23556" name="Rectangle 2"/>
          <p:cNvSpPr>
            <a:spLocks noGrp="1"/>
          </p:cNvSpPr>
          <p:nvPr>
            <p:ph type="title"/>
          </p:nvPr>
        </p:nvSpPr>
        <p:spPr/>
        <p:txBody>
          <a:bodyPr vert="horz" wrap="square" lIns="91440" tIns="45720" rIns="91440" bIns="45720" anchor="b"/>
          <a:p>
            <a:pPr eaLnBrk="1" hangingPunct="1"/>
            <a:r>
              <a:rPr lang="en-US" altLang="zh-CN" dirty="0">
                <a:ea typeface="宋体" panose="02010600030101010101" pitchFamily="2" charset="-122"/>
              </a:rPr>
              <a:t>SPI</a:t>
            </a:r>
            <a:r>
              <a:rPr lang="zh-CN" altLang="en-US" dirty="0">
                <a:ea typeface="宋体" panose="02010600030101010101" pitchFamily="2" charset="-122"/>
              </a:rPr>
              <a:t>过程</a:t>
            </a:r>
            <a:r>
              <a:rPr lang="en-US" altLang="zh-CN" dirty="0">
                <a:ea typeface="宋体" panose="02010600030101010101" pitchFamily="2" charset="-122"/>
              </a:rPr>
              <a:t>—III</a:t>
            </a:r>
            <a:endParaRPr lang="en-US" altLang="zh-CN" dirty="0">
              <a:ea typeface="宋体" panose="02010600030101010101" pitchFamily="2" charset="-122"/>
            </a:endParaRPr>
          </a:p>
        </p:txBody>
      </p:sp>
      <p:sp>
        <p:nvSpPr>
          <p:cNvPr id="23557" name="Rectangle 3"/>
          <p:cNvSpPr>
            <a:spLocks noGrp="1"/>
          </p:cNvSpPr>
          <p:nvPr>
            <p:ph idx="1"/>
          </p:nvPr>
        </p:nvSpPr>
        <p:spPr/>
        <p:txBody>
          <a:bodyPr vert="horz" wrap="square" lIns="91440" tIns="45720" rIns="91440" bIns="45720" anchor="t"/>
          <a:p>
            <a:pPr eaLnBrk="1" hangingPunct="1"/>
            <a:r>
              <a:rPr lang="en-US" altLang="zh-CN" b="1" dirty="0">
                <a:solidFill>
                  <a:schemeClr val="folHlink"/>
                </a:solidFill>
                <a:latin typeface="Palatino" pitchFamily="112" charset="0"/>
                <a:ea typeface="宋体" panose="02010600030101010101" pitchFamily="2" charset="-122"/>
              </a:rPr>
              <a:t>选择和合理性判定</a:t>
            </a:r>
            <a:endParaRPr lang="en-US" altLang="zh-CN" b="1" dirty="0">
              <a:solidFill>
                <a:schemeClr val="folHlink"/>
              </a:solidFill>
              <a:latin typeface="Palatino" pitchFamily="112" charset="0"/>
              <a:ea typeface="宋体" panose="02010600030101010101" pitchFamily="2" charset="-122"/>
            </a:endParaRPr>
          </a:p>
          <a:p>
            <a:pPr lvl="1" eaLnBrk="1" hangingPunct="1"/>
            <a:r>
              <a:rPr lang="en-US" altLang="zh-CN" dirty="0">
                <a:solidFill>
                  <a:srgbClr val="000000"/>
                </a:solidFill>
                <a:latin typeface="Palatino" pitchFamily="112" charset="0"/>
                <a:ea typeface="宋体" panose="02010600030101010101" pitchFamily="2" charset="-122"/>
              </a:rPr>
              <a:t>应该选择最适合你的组织、利益相关者和所开发软件的过程模型接受程度（第3章和第5章）</a:t>
            </a:r>
            <a:r>
              <a:rPr lang="zh-CN" altLang="en-US" dirty="0">
                <a:solidFill>
                  <a:srgbClr val="000000"/>
                </a:solidFill>
                <a:latin typeface="Palatino" pitchFamily="112" charset="0"/>
                <a:ea typeface="宋体" panose="02010600030101010101" pitchFamily="2" charset="-122"/>
              </a:rPr>
              <a:t>。</a:t>
            </a:r>
            <a:endParaRPr lang="zh-CN" altLang="en-US" dirty="0">
              <a:solidFill>
                <a:srgbClr val="000000"/>
              </a:solidFill>
              <a:latin typeface="Palatino" pitchFamily="112" charset="0"/>
              <a:ea typeface="宋体" panose="02010600030101010101" pitchFamily="2" charset="-122"/>
            </a:endParaRPr>
          </a:p>
          <a:p>
            <a:pPr lvl="1" eaLnBrk="1" hangingPunct="1"/>
            <a:r>
              <a:rPr lang="en-US" altLang="zh-CN" dirty="0">
                <a:solidFill>
                  <a:srgbClr val="000000"/>
                </a:solidFill>
                <a:latin typeface="Palatino" pitchFamily="112" charset="0"/>
                <a:ea typeface="宋体" panose="02010600030101010101" pitchFamily="2" charset="-122"/>
              </a:rPr>
              <a:t>应该决定应用一组框架活动中的哪一个、要生产的主要工作产品以及使团队能够评估进展的质量保证检查点。</a:t>
            </a:r>
            <a:endParaRPr lang="en-US" altLang="zh-CN" dirty="0">
              <a:solidFill>
                <a:srgbClr val="000000"/>
              </a:solidFill>
              <a:latin typeface="Palatino" pitchFamily="112" charset="0"/>
              <a:ea typeface="宋体" panose="02010600030101010101" pitchFamily="2" charset="-122"/>
            </a:endParaRPr>
          </a:p>
          <a:p>
            <a:pPr lvl="1" eaLnBrk="1" hangingPunct="1"/>
            <a:r>
              <a:rPr lang="en-US" altLang="zh-CN" dirty="0">
                <a:solidFill>
                  <a:srgbClr val="000000"/>
                </a:solidFill>
                <a:latin typeface="Palatino" pitchFamily="112" charset="0"/>
                <a:ea typeface="宋体" panose="02010600030101010101" pitchFamily="2" charset="-122"/>
              </a:rPr>
              <a:t>其次，对每个框架活动（例如，建模）进行工作分解，定义应用于典型项目中的任务集。</a:t>
            </a:r>
            <a:endParaRPr lang="en-US" altLang="zh-CN" dirty="0">
              <a:solidFill>
                <a:srgbClr val="000000"/>
              </a:solidFill>
              <a:latin typeface="Palatino" pitchFamily="112" charset="0"/>
              <a:ea typeface="宋体" panose="02010600030101010101" pitchFamily="2" charset="-122"/>
            </a:endParaRPr>
          </a:p>
          <a:p>
            <a:pPr lvl="1" eaLnBrk="1" hangingPunct="1"/>
            <a:r>
              <a:rPr lang="en-US" altLang="zh-CN" dirty="0">
                <a:solidFill>
                  <a:srgbClr val="000000"/>
                </a:solidFill>
                <a:latin typeface="Palatino" pitchFamily="112" charset="0"/>
                <a:ea typeface="宋体" panose="02010600030101010101" pitchFamily="2" charset="-122"/>
              </a:rPr>
              <a:t> 一旦做出了选择，时间和金钱必须花在组织内的实例化中，这些资源支出应该是合理的。</a:t>
            </a:r>
            <a:endParaRPr lang="en-US" altLang="zh-CN" dirty="0">
              <a:solidFill>
                <a:srgbClr val="000000"/>
              </a:solidFill>
              <a:latin typeface="Palatino" pitchFamily="112"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803E89C-D83A-459D-A59D-9DFEEC957F04}"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5" name="Footer Placeholder 4"/>
          <p:cNvSpPr txBox="1">
            <a:spLocks noGrp="1"/>
          </p:cNvSpPr>
          <p:nvPr>
            <p:ph type="ftr" sz="quarter" idx="11"/>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24580" name="Rectangle 2"/>
          <p:cNvSpPr>
            <a:spLocks noGrp="1"/>
          </p:cNvSpPr>
          <p:nvPr>
            <p:ph type="title"/>
          </p:nvPr>
        </p:nvSpPr>
        <p:spPr/>
        <p:txBody>
          <a:bodyPr vert="horz" wrap="square" lIns="91440" tIns="45720" rIns="91440" bIns="45720" anchor="b"/>
          <a:p>
            <a:pPr eaLnBrk="1" hangingPunct="1"/>
            <a:r>
              <a:rPr lang="en-US" altLang="zh-CN" dirty="0">
                <a:ea typeface="宋体" panose="02010600030101010101" pitchFamily="2" charset="-122"/>
              </a:rPr>
              <a:t>SPI</a:t>
            </a:r>
            <a:r>
              <a:rPr lang="zh-CN" altLang="en-US" dirty="0">
                <a:ea typeface="宋体" panose="02010600030101010101" pitchFamily="2" charset="-122"/>
              </a:rPr>
              <a:t>过程</a:t>
            </a:r>
            <a:r>
              <a:rPr lang="en-US" altLang="zh-CN" dirty="0">
                <a:ea typeface="宋体" panose="02010600030101010101" pitchFamily="2" charset="-122"/>
              </a:rPr>
              <a:t>—IV</a:t>
            </a:r>
            <a:endParaRPr lang="en-US" altLang="zh-CN" dirty="0">
              <a:ea typeface="宋体" panose="02010600030101010101" pitchFamily="2" charset="-122"/>
            </a:endParaRPr>
          </a:p>
        </p:txBody>
      </p:sp>
      <p:sp>
        <p:nvSpPr>
          <p:cNvPr id="24581" name="Rectangle 3"/>
          <p:cNvSpPr>
            <a:spLocks noGrp="1"/>
          </p:cNvSpPr>
          <p:nvPr>
            <p:ph idx="1"/>
          </p:nvPr>
        </p:nvSpPr>
        <p:spPr/>
        <p:txBody>
          <a:bodyPr vert="horz" wrap="square" lIns="91440" tIns="45720" rIns="91440" bIns="45720" anchor="t"/>
          <a:p>
            <a:pPr eaLnBrk="1" hangingPunct="1"/>
            <a:r>
              <a:rPr lang="en-US" altLang="zh-CN" b="1" dirty="0">
                <a:solidFill>
                  <a:schemeClr val="folHlink"/>
                </a:solidFill>
                <a:latin typeface="Palatino" pitchFamily="112" charset="0"/>
                <a:ea typeface="宋体" panose="02010600030101010101" pitchFamily="2" charset="-122"/>
              </a:rPr>
              <a:t>设置/迁移</a:t>
            </a:r>
            <a:endParaRPr lang="en-US" altLang="zh-CN" b="1" dirty="0">
              <a:solidFill>
                <a:schemeClr val="folHlink"/>
              </a:solidFill>
              <a:latin typeface="Palatino" pitchFamily="112" charset="0"/>
              <a:ea typeface="宋体" panose="02010600030101010101" pitchFamily="2" charset="-122"/>
            </a:endParaRPr>
          </a:p>
          <a:p>
            <a:pPr lvl="1" eaLnBrk="1" hangingPunct="1"/>
            <a:r>
              <a:rPr lang="en-US" altLang="zh-CN" dirty="0">
                <a:solidFill>
                  <a:srgbClr val="000000"/>
                </a:solidFill>
                <a:latin typeface="Palatino" pitchFamily="112" charset="0"/>
                <a:ea typeface="宋体" panose="02010600030101010101" pitchFamily="2" charset="-122"/>
              </a:rPr>
              <a:t>设 置 和 迁 移 实 际 上 是 软 件 过 程 再 </a:t>
            </a:r>
            <a:r>
              <a:rPr lang="zh-CN" altLang="en-US" dirty="0">
                <a:solidFill>
                  <a:srgbClr val="000000"/>
                </a:solidFill>
                <a:latin typeface="Palatino" pitchFamily="112" charset="0"/>
                <a:ea typeface="宋体" panose="02010600030101010101" pitchFamily="2" charset="-122"/>
              </a:rPr>
              <a:t>设计</a:t>
            </a:r>
            <a:r>
              <a:rPr lang="en-US" altLang="zh-CN" dirty="0">
                <a:solidFill>
                  <a:srgbClr val="000000"/>
                </a:solidFill>
                <a:latin typeface="Palatino" pitchFamily="112" charset="0"/>
                <a:ea typeface="宋体" panose="02010600030101010101" pitchFamily="2" charset="-122"/>
              </a:rPr>
              <a:t>（software process redesign, SPR） 活动 。Scacchi[Sca00]认为“SPR是与识别、应用和求精相关的一种新方式，并能极大地提高和改变软件过程”。</a:t>
            </a:r>
            <a:endParaRPr lang="en-US" altLang="zh-CN" dirty="0">
              <a:solidFill>
                <a:srgbClr val="000000"/>
              </a:solidFill>
              <a:latin typeface="Palatino" pitchFamily="112" charset="0"/>
              <a:ea typeface="宋体" panose="02010600030101010101" pitchFamily="2" charset="-122"/>
            </a:endParaRPr>
          </a:p>
          <a:p>
            <a:pPr lvl="1" eaLnBrk="1" hangingPunct="1"/>
            <a:r>
              <a:rPr lang="en-US" altLang="zh-CN" dirty="0">
                <a:solidFill>
                  <a:srgbClr val="000000"/>
                </a:solidFill>
                <a:latin typeface="Palatino" pitchFamily="112" charset="0"/>
                <a:ea typeface="宋体" panose="02010600030101010101" pitchFamily="2" charset="-122"/>
              </a:rPr>
              <a:t>需要考虑3个不同的过程模型</a:t>
            </a:r>
            <a:r>
              <a:rPr lang="zh-CN" altLang="en-US" dirty="0">
                <a:solidFill>
                  <a:srgbClr val="000000"/>
                </a:solidFill>
                <a:latin typeface="Palatino" pitchFamily="112" charset="0"/>
                <a:ea typeface="宋体" panose="02010600030101010101" pitchFamily="2" charset="-122"/>
              </a:rPr>
              <a:t>：</a:t>
            </a:r>
            <a:endParaRPr lang="zh-CN" altLang="en-US" dirty="0">
              <a:solidFill>
                <a:srgbClr val="000000"/>
              </a:solidFill>
              <a:latin typeface="Palatino" pitchFamily="112" charset="0"/>
              <a:ea typeface="宋体" panose="02010600030101010101" pitchFamily="2" charset="-122"/>
            </a:endParaRPr>
          </a:p>
          <a:p>
            <a:pPr lvl="2" eaLnBrk="1" hangingPunct="1"/>
            <a:r>
              <a:rPr lang="en-US" altLang="zh-CN" sz="1800" dirty="0">
                <a:solidFill>
                  <a:srgbClr val="000000"/>
                </a:solidFill>
                <a:latin typeface="Palatino" pitchFamily="112" charset="0"/>
                <a:ea typeface="宋体" panose="02010600030101010101" pitchFamily="2" charset="-122"/>
              </a:rPr>
              <a:t>已存在的（“现有”）过程</a:t>
            </a:r>
            <a:r>
              <a:rPr lang="zh-CN" altLang="en-US" sz="1800" dirty="0">
                <a:solidFill>
                  <a:srgbClr val="000000"/>
                </a:solidFill>
                <a:latin typeface="Palatino" pitchFamily="112" charset="0"/>
                <a:ea typeface="宋体" panose="02010600030101010101" pitchFamily="2" charset="-122"/>
              </a:rPr>
              <a:t>；</a:t>
            </a:r>
            <a:endParaRPr lang="zh-CN" altLang="en-US" sz="1800" dirty="0">
              <a:solidFill>
                <a:srgbClr val="000000"/>
              </a:solidFill>
              <a:latin typeface="Palatino" pitchFamily="112" charset="0"/>
              <a:ea typeface="宋体" panose="02010600030101010101" pitchFamily="2" charset="-122"/>
            </a:endParaRPr>
          </a:p>
          <a:p>
            <a:pPr lvl="2" eaLnBrk="1" hangingPunct="1"/>
            <a:r>
              <a:rPr lang="en-US" altLang="zh-CN" sz="1800" dirty="0">
                <a:solidFill>
                  <a:srgbClr val="000000"/>
                </a:solidFill>
                <a:latin typeface="Palatino" pitchFamily="112" charset="0"/>
                <a:ea typeface="宋体" panose="02010600030101010101" pitchFamily="2" charset="-122"/>
              </a:rPr>
              <a:t>过渡的（“这里到那里”）过程；</a:t>
            </a:r>
            <a:endParaRPr lang="en-US" altLang="zh-CN" sz="1800" dirty="0">
              <a:solidFill>
                <a:srgbClr val="000000"/>
              </a:solidFill>
              <a:latin typeface="Palatino" pitchFamily="112" charset="0"/>
              <a:ea typeface="宋体" panose="02010600030101010101" pitchFamily="2" charset="-122"/>
            </a:endParaRPr>
          </a:p>
          <a:p>
            <a:pPr lvl="2" eaLnBrk="1" hangingPunct="1"/>
            <a:r>
              <a:rPr lang="en-US" altLang="zh-CN" sz="1800" dirty="0">
                <a:solidFill>
                  <a:srgbClr val="000000"/>
                </a:solidFill>
                <a:latin typeface="Palatino" pitchFamily="112" charset="0"/>
                <a:ea typeface="宋体" panose="02010600030101010101" pitchFamily="2" charset="-122"/>
              </a:rPr>
              <a:t>目标（“将要成为的”）过程。</a:t>
            </a:r>
            <a:endParaRPr lang="en-US" altLang="zh-CN" sz="1800" dirty="0">
              <a:solidFill>
                <a:srgbClr val="000000"/>
              </a:solidFill>
              <a:latin typeface="Palatino" pitchFamily="112"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4A2B329-65E1-4B37-B6AD-4808B5798401}"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25604" name="Rectangle 2"/>
          <p:cNvSpPr>
            <a:spLocks noGrp="1"/>
          </p:cNvSpPr>
          <p:nvPr>
            <p:ph type="title"/>
          </p:nvPr>
        </p:nvSpPr>
        <p:spPr/>
        <p:txBody>
          <a:bodyPr vert="horz" wrap="square" lIns="91440" tIns="45720" rIns="91440" bIns="45720" anchor="b"/>
          <a:p>
            <a:pPr eaLnBrk="1" hangingPunct="1"/>
            <a:r>
              <a:rPr lang="en-US" altLang="zh-CN" dirty="0">
                <a:ea typeface="宋体" panose="02010600030101010101" pitchFamily="2" charset="-122"/>
              </a:rPr>
              <a:t>SPI</a:t>
            </a:r>
            <a:r>
              <a:rPr lang="zh-CN" altLang="en-US" dirty="0">
                <a:ea typeface="宋体" panose="02010600030101010101" pitchFamily="2" charset="-122"/>
              </a:rPr>
              <a:t>过程</a:t>
            </a:r>
            <a:r>
              <a:rPr lang="en-US" altLang="zh-CN" dirty="0">
                <a:ea typeface="宋体" panose="02010600030101010101" pitchFamily="2" charset="-122"/>
              </a:rPr>
              <a:t>—V</a:t>
            </a:r>
            <a:endParaRPr lang="en-US" altLang="zh-CN" dirty="0">
              <a:ea typeface="宋体" panose="02010600030101010101" pitchFamily="2" charset="-122"/>
            </a:endParaRPr>
          </a:p>
        </p:txBody>
      </p:sp>
      <p:sp>
        <p:nvSpPr>
          <p:cNvPr id="25605" name="Rectangle 3"/>
          <p:cNvSpPr>
            <a:spLocks noGrp="1"/>
          </p:cNvSpPr>
          <p:nvPr>
            <p:ph idx="1"/>
          </p:nvPr>
        </p:nvSpPr>
        <p:spPr/>
        <p:txBody>
          <a:bodyPr vert="horz" wrap="square" lIns="91440" tIns="45720" rIns="91440" bIns="45720" anchor="t"/>
          <a:p>
            <a:pPr eaLnBrk="1" hangingPunct="1"/>
            <a:r>
              <a:rPr lang="zh-CN" altLang="en-US" b="1" dirty="0">
                <a:solidFill>
                  <a:schemeClr val="folHlink"/>
                </a:solidFill>
                <a:latin typeface="Palatino" pitchFamily="112" charset="0"/>
                <a:ea typeface="宋体" panose="02010600030101010101" pitchFamily="2" charset="-122"/>
              </a:rPr>
              <a:t>评价</a:t>
            </a:r>
            <a:endParaRPr lang="zh-CN" altLang="en-US" b="1" dirty="0">
              <a:solidFill>
                <a:schemeClr val="folHlink"/>
              </a:solidFill>
              <a:latin typeface="Palatino" pitchFamily="112" charset="0"/>
              <a:ea typeface="宋体" panose="02010600030101010101" pitchFamily="2" charset="-122"/>
            </a:endParaRPr>
          </a:p>
          <a:p>
            <a:pPr lvl="1" eaLnBrk="1" hangingPunct="1"/>
            <a:r>
              <a:rPr lang="en-US" altLang="zh-CN" dirty="0">
                <a:solidFill>
                  <a:srgbClr val="000000"/>
                </a:solidFill>
                <a:latin typeface="Palatino" pitchFamily="112" charset="0"/>
                <a:ea typeface="宋体" panose="02010600030101010101" pitchFamily="2" charset="-122"/>
              </a:rPr>
              <a:t>评价活动评估设置及采纳变更的程度</a:t>
            </a:r>
            <a:r>
              <a:rPr lang="zh-CN" altLang="en-US" dirty="0">
                <a:solidFill>
                  <a:srgbClr val="000000"/>
                </a:solidFill>
                <a:latin typeface="Palatino" pitchFamily="112" charset="0"/>
                <a:ea typeface="宋体" panose="02010600030101010101" pitchFamily="2" charset="-122"/>
              </a:rPr>
              <a:t>，</a:t>
            </a:r>
            <a:endParaRPr lang="zh-CN" altLang="en-US" dirty="0">
              <a:solidFill>
                <a:srgbClr val="000000"/>
              </a:solidFill>
              <a:latin typeface="Palatino" pitchFamily="112" charset="0"/>
              <a:ea typeface="宋体" panose="02010600030101010101" pitchFamily="2" charset="-122"/>
            </a:endParaRPr>
          </a:p>
          <a:p>
            <a:pPr lvl="1" eaLnBrk="1" hangingPunct="1"/>
            <a:r>
              <a:rPr lang="en-US" altLang="zh-CN" dirty="0">
                <a:solidFill>
                  <a:srgbClr val="000000"/>
                </a:solidFill>
                <a:latin typeface="Palatino" pitchFamily="112" charset="0"/>
                <a:ea typeface="宋体" panose="02010600030101010101" pitchFamily="2" charset="-122"/>
              </a:rPr>
              <a:t>这些变更在多大程度上提高了软件质量或其他可见的过程收益</a:t>
            </a:r>
            <a:r>
              <a:rPr lang="zh-CN" altLang="en-US" dirty="0">
                <a:solidFill>
                  <a:srgbClr val="000000"/>
                </a:solidFill>
                <a:latin typeface="Palatino" pitchFamily="112" charset="0"/>
                <a:ea typeface="宋体" panose="02010600030101010101" pitchFamily="2" charset="-122"/>
              </a:rPr>
              <a:t>，</a:t>
            </a:r>
            <a:endParaRPr lang="zh-CN" altLang="en-US" dirty="0">
              <a:solidFill>
                <a:srgbClr val="000000"/>
              </a:solidFill>
              <a:latin typeface="Palatino" pitchFamily="112" charset="0"/>
              <a:ea typeface="宋体" panose="02010600030101010101" pitchFamily="2" charset="-122"/>
            </a:endParaRPr>
          </a:p>
          <a:p>
            <a:pPr lvl="1" eaLnBrk="1" hangingPunct="1"/>
            <a:r>
              <a:rPr lang="en-US" altLang="zh-CN" dirty="0">
                <a:solidFill>
                  <a:srgbClr val="000000"/>
                </a:solidFill>
                <a:latin typeface="Palatino" pitchFamily="112" charset="0"/>
                <a:ea typeface="宋体" panose="02010600030101010101" pitchFamily="2" charset="-122"/>
              </a:rPr>
              <a:t>随着SPI活动的进行过程和企业文化的总体状况如何</a:t>
            </a:r>
            <a:r>
              <a:rPr lang="zh-CN" altLang="en-US" sz="1800" dirty="0">
                <a:solidFill>
                  <a:srgbClr val="000000"/>
                </a:solidFill>
                <a:latin typeface="Palatino" pitchFamily="112" charset="0"/>
                <a:ea typeface="宋体" panose="02010600030101010101" pitchFamily="2" charset="-122"/>
              </a:rPr>
              <a:t>。</a:t>
            </a:r>
            <a:endParaRPr lang="zh-CN" altLang="en-US" sz="1800" dirty="0">
              <a:solidFill>
                <a:srgbClr val="000000"/>
              </a:solidFill>
              <a:latin typeface="Palatino" pitchFamily="112" charset="0"/>
              <a:ea typeface="宋体" panose="02010600030101010101" pitchFamily="2" charset="-122"/>
            </a:endParaRPr>
          </a:p>
          <a:p>
            <a:pPr eaLnBrk="1" hangingPunct="1"/>
            <a:r>
              <a:rPr lang="en-US" altLang="zh-CN" dirty="0">
                <a:solidFill>
                  <a:srgbClr val="000000"/>
                </a:solidFill>
                <a:latin typeface="Palatino" pitchFamily="112" charset="0"/>
                <a:ea typeface="宋体" panose="02010600030101010101" pitchFamily="2" charset="-122"/>
              </a:rPr>
              <a:t>从定性的角度看，过去的管理者和业务人员对软件过程的态度可以和设置过程后接受调查的态度进行对比。</a:t>
            </a:r>
            <a:endParaRPr lang="en-US" altLang="zh-CN" dirty="0">
              <a:solidFill>
                <a:srgbClr val="000000"/>
              </a:solidFill>
              <a:latin typeface="Palatino" pitchFamily="112"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98E78A1-B261-4AC2-95B8-62432813DA32}"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26628" name="Rectangle 2"/>
          <p:cNvSpPr>
            <a:spLocks noGrp="1"/>
          </p:cNvSpPr>
          <p:nvPr>
            <p:ph type="title"/>
          </p:nvPr>
        </p:nvSpPr>
        <p:spPr/>
        <p:txBody>
          <a:bodyPr vert="horz" wrap="square" lIns="91440" tIns="45720" rIns="91440" bIns="45720" anchor="b"/>
          <a:p>
            <a:pPr eaLnBrk="1" hangingPunct="1"/>
            <a:r>
              <a:rPr lang="en-US" altLang="zh-CN" dirty="0">
                <a:ea typeface="宋体" panose="02010600030101010101" pitchFamily="2" charset="-122"/>
              </a:rPr>
              <a:t>SPI的风险管理</a:t>
            </a:r>
            <a:endParaRPr lang="en-US" altLang="zh-CN" dirty="0">
              <a:ea typeface="宋体" panose="02010600030101010101" pitchFamily="2" charset="-122"/>
            </a:endParaRPr>
          </a:p>
        </p:txBody>
      </p:sp>
      <p:sp>
        <p:nvSpPr>
          <p:cNvPr id="26629" name="Rectangle 3"/>
          <p:cNvSpPr>
            <a:spLocks noGrp="1"/>
          </p:cNvSpPr>
          <p:nvPr>
            <p:ph idx="1"/>
          </p:nvPr>
        </p:nvSpPr>
        <p:spPr>
          <a:xfrm>
            <a:off x="467995" y="1412875"/>
            <a:ext cx="8208010" cy="4431665"/>
          </a:xfrm>
        </p:spPr>
        <p:txBody>
          <a:bodyPr vert="horz" wrap="square" lIns="91440" tIns="45720" rIns="91440" bIns="45720" anchor="t"/>
          <a:p>
            <a:pPr eaLnBrk="1" hangingPunct="1">
              <a:lnSpc>
                <a:spcPct val="90000"/>
              </a:lnSpc>
              <a:spcBef>
                <a:spcPts val="300"/>
              </a:spcBef>
            </a:pPr>
            <a:r>
              <a:rPr lang="en-US" altLang="zh-CN" sz="1800" dirty="0">
                <a:solidFill>
                  <a:srgbClr val="000000"/>
                </a:solidFill>
                <a:latin typeface="Palatino" pitchFamily="112" charset="0"/>
                <a:ea typeface="宋体" panose="02010600030101010101" pitchFamily="2" charset="-122"/>
              </a:rPr>
              <a:t>就SPI过程从以下3个关键点进行风险管理[Sta97b]</a:t>
            </a:r>
            <a:r>
              <a:rPr lang="zh-CN" altLang="en-US" sz="1800" dirty="0">
                <a:solidFill>
                  <a:srgbClr val="000000"/>
                </a:solidFill>
                <a:latin typeface="Palatino" pitchFamily="112" charset="0"/>
                <a:ea typeface="宋体" panose="02010600030101010101" pitchFamily="2" charset="-122"/>
              </a:rPr>
              <a:t>：</a:t>
            </a:r>
            <a:r>
              <a:rPr lang="en-US" altLang="zh-CN" sz="1800" dirty="0">
                <a:solidFill>
                  <a:srgbClr val="000000"/>
                </a:solidFill>
                <a:latin typeface="Palatino" pitchFamily="112" charset="0"/>
                <a:ea typeface="宋体" panose="02010600030101010101" pitchFamily="2" charset="-122"/>
              </a:rPr>
              <a:t> </a:t>
            </a:r>
            <a:endParaRPr lang="en-US" altLang="zh-CN" sz="1800" dirty="0">
              <a:solidFill>
                <a:srgbClr val="000000"/>
              </a:solidFill>
              <a:latin typeface="Palatino" pitchFamily="112" charset="0"/>
              <a:ea typeface="宋体" panose="02010600030101010101" pitchFamily="2" charset="-122"/>
            </a:endParaRPr>
          </a:p>
          <a:p>
            <a:pPr lvl="1" eaLnBrk="1" hangingPunct="1">
              <a:lnSpc>
                <a:spcPct val="90000"/>
              </a:lnSpc>
              <a:spcBef>
                <a:spcPts val="300"/>
              </a:spcBef>
            </a:pPr>
            <a:r>
              <a:rPr lang="en-US" altLang="zh-CN" sz="1600" dirty="0">
                <a:solidFill>
                  <a:srgbClr val="000000"/>
                </a:solidFill>
                <a:latin typeface="Palatino" pitchFamily="112" charset="0"/>
                <a:ea typeface="宋体" panose="02010600030101010101" pitchFamily="2" charset="-122"/>
              </a:rPr>
              <a:t>在启动SPI路线图之前, </a:t>
            </a:r>
            <a:endParaRPr lang="en-US" altLang="zh-CN" sz="1600" dirty="0">
              <a:solidFill>
                <a:srgbClr val="000000"/>
              </a:solidFill>
              <a:latin typeface="Palatino" pitchFamily="112" charset="0"/>
              <a:ea typeface="宋体" panose="02010600030101010101" pitchFamily="2" charset="-122"/>
            </a:endParaRPr>
          </a:p>
          <a:p>
            <a:pPr lvl="1" eaLnBrk="1" hangingPunct="1">
              <a:lnSpc>
                <a:spcPct val="90000"/>
              </a:lnSpc>
              <a:spcBef>
                <a:spcPts val="300"/>
              </a:spcBef>
            </a:pPr>
            <a:r>
              <a:rPr lang="en-US" altLang="zh-CN" sz="1600" dirty="0">
                <a:solidFill>
                  <a:srgbClr val="000000"/>
                </a:solidFill>
                <a:latin typeface="Palatino" pitchFamily="112" charset="0"/>
                <a:ea typeface="宋体" panose="02010600030101010101" pitchFamily="2" charset="-122"/>
              </a:rPr>
              <a:t>在执行SPI活动（评估、教育、选择、设置）期间</a:t>
            </a:r>
            <a:r>
              <a:rPr lang="zh-CN" altLang="en-US" sz="1600" dirty="0">
                <a:solidFill>
                  <a:srgbClr val="000000"/>
                </a:solidFill>
                <a:latin typeface="Palatino" pitchFamily="112" charset="0"/>
                <a:ea typeface="宋体" panose="02010600030101010101" pitchFamily="2" charset="-122"/>
              </a:rPr>
              <a:t>，</a:t>
            </a:r>
            <a:r>
              <a:rPr lang="en-US" altLang="zh-CN" sz="1600" dirty="0">
                <a:solidFill>
                  <a:srgbClr val="000000"/>
                </a:solidFill>
                <a:latin typeface="Palatino" pitchFamily="112" charset="0"/>
                <a:ea typeface="宋体" panose="02010600030101010101" pitchFamily="2" charset="-122"/>
              </a:rPr>
              <a:t> </a:t>
            </a:r>
            <a:endParaRPr lang="en-US" altLang="zh-CN" sz="1600" dirty="0">
              <a:solidFill>
                <a:srgbClr val="000000"/>
              </a:solidFill>
              <a:latin typeface="Palatino" pitchFamily="112" charset="0"/>
              <a:ea typeface="宋体" panose="02010600030101010101" pitchFamily="2" charset="-122"/>
            </a:endParaRPr>
          </a:p>
          <a:p>
            <a:pPr lvl="1" eaLnBrk="1" hangingPunct="1">
              <a:lnSpc>
                <a:spcPct val="90000"/>
              </a:lnSpc>
              <a:spcBef>
                <a:spcPts val="300"/>
              </a:spcBef>
            </a:pPr>
            <a:r>
              <a:rPr lang="en-US" altLang="zh-CN" sz="1600" dirty="0">
                <a:solidFill>
                  <a:srgbClr val="000000"/>
                </a:solidFill>
                <a:latin typeface="Palatino" pitchFamily="112" charset="0"/>
                <a:ea typeface="宋体" panose="02010600030101010101" pitchFamily="2" charset="-122"/>
              </a:rPr>
              <a:t>一些过程特性实例化之后的评估活动期间</a:t>
            </a:r>
            <a:r>
              <a:rPr lang="zh-CN" altLang="en-US" sz="1600" dirty="0">
                <a:solidFill>
                  <a:srgbClr val="000000"/>
                </a:solidFill>
                <a:latin typeface="Palatino" pitchFamily="112" charset="0"/>
                <a:ea typeface="宋体" panose="02010600030101010101" pitchFamily="2" charset="-122"/>
              </a:rPr>
              <a:t>。</a:t>
            </a:r>
            <a:r>
              <a:rPr lang="en-US" altLang="zh-CN" sz="1400" dirty="0">
                <a:solidFill>
                  <a:srgbClr val="000000"/>
                </a:solidFill>
                <a:latin typeface="Palatino" pitchFamily="112" charset="0"/>
                <a:ea typeface="宋体" panose="02010600030101010101" pitchFamily="2" charset="-122"/>
              </a:rPr>
              <a:t> </a:t>
            </a:r>
            <a:endParaRPr lang="en-US" altLang="zh-CN" sz="1400" dirty="0">
              <a:solidFill>
                <a:srgbClr val="000000"/>
              </a:solidFill>
              <a:latin typeface="Palatino" pitchFamily="112" charset="0"/>
              <a:ea typeface="宋体" panose="02010600030101010101" pitchFamily="2" charset="-122"/>
            </a:endParaRPr>
          </a:p>
          <a:p>
            <a:pPr eaLnBrk="1" hangingPunct="1">
              <a:lnSpc>
                <a:spcPct val="90000"/>
              </a:lnSpc>
              <a:spcBef>
                <a:spcPts val="300"/>
              </a:spcBef>
            </a:pPr>
            <a:r>
              <a:rPr lang="en-US" altLang="zh-CN" sz="1600" dirty="0">
                <a:solidFill>
                  <a:srgbClr val="000000"/>
                </a:solidFill>
                <a:latin typeface="Palatino" pitchFamily="112" charset="0"/>
                <a:ea typeface="宋体" panose="02010600030101010101" pitchFamily="2" charset="-122"/>
              </a:rPr>
              <a:t>一般地，可以对SPI风险因素进行下面的分类[Sta97b]： </a:t>
            </a:r>
            <a:endParaRPr lang="en-US" altLang="zh-CN" sz="1600" dirty="0">
              <a:solidFill>
                <a:srgbClr val="000000"/>
              </a:solidFill>
              <a:latin typeface="Palatino" pitchFamily="112" charset="0"/>
              <a:ea typeface="宋体" panose="02010600030101010101" pitchFamily="2" charset="-122"/>
            </a:endParaRPr>
          </a:p>
          <a:p>
            <a:pPr lvl="2" eaLnBrk="1" hangingPunct="1">
              <a:lnSpc>
                <a:spcPct val="90000"/>
              </a:lnSpc>
              <a:spcBef>
                <a:spcPts val="300"/>
              </a:spcBef>
            </a:pPr>
            <a:r>
              <a:rPr lang="en-US" altLang="zh-CN" sz="1600" dirty="0">
                <a:solidFill>
                  <a:srgbClr val="000000"/>
                </a:solidFill>
                <a:latin typeface="Palatino" pitchFamily="112" charset="0"/>
                <a:ea typeface="宋体" panose="02010600030101010101" pitchFamily="2" charset="-122"/>
              </a:rPr>
              <a:t>预算和成本</a:t>
            </a:r>
            <a:endParaRPr lang="en-US" altLang="zh-CN" sz="1600" dirty="0">
              <a:solidFill>
                <a:srgbClr val="000000"/>
              </a:solidFill>
              <a:latin typeface="Palatino" pitchFamily="112" charset="0"/>
              <a:ea typeface="宋体" panose="02010600030101010101" pitchFamily="2" charset="-122"/>
            </a:endParaRPr>
          </a:p>
          <a:p>
            <a:pPr lvl="2" eaLnBrk="1" hangingPunct="1">
              <a:lnSpc>
                <a:spcPct val="90000"/>
              </a:lnSpc>
              <a:spcBef>
                <a:spcPts val="300"/>
              </a:spcBef>
            </a:pPr>
            <a:r>
              <a:rPr lang="zh-CN" altLang="en-US" sz="1600" dirty="0">
                <a:solidFill>
                  <a:srgbClr val="000000"/>
                </a:solidFill>
                <a:latin typeface="Palatino" pitchFamily="112" charset="0"/>
                <a:ea typeface="宋体" panose="02010600030101010101" pitchFamily="2" charset="-122"/>
              </a:rPr>
              <a:t>内容和交付文化</a:t>
            </a:r>
            <a:r>
              <a:rPr lang="en-US" altLang="zh-CN" sz="1600" dirty="0">
                <a:solidFill>
                  <a:srgbClr val="000000"/>
                </a:solidFill>
                <a:latin typeface="Palatino" pitchFamily="112" charset="0"/>
                <a:ea typeface="宋体" panose="02010600030101010101" pitchFamily="2" charset="-122"/>
              </a:rPr>
              <a:t> </a:t>
            </a:r>
            <a:endParaRPr lang="en-US" altLang="zh-CN" sz="1600" dirty="0">
              <a:solidFill>
                <a:srgbClr val="000000"/>
              </a:solidFill>
              <a:latin typeface="Palatino" pitchFamily="112" charset="0"/>
              <a:ea typeface="宋体" panose="02010600030101010101" pitchFamily="2" charset="-122"/>
            </a:endParaRPr>
          </a:p>
          <a:p>
            <a:pPr lvl="2" eaLnBrk="1" hangingPunct="1">
              <a:lnSpc>
                <a:spcPct val="90000"/>
              </a:lnSpc>
              <a:spcBef>
                <a:spcPts val="300"/>
              </a:spcBef>
            </a:pPr>
            <a:r>
              <a:rPr lang="en-US" altLang="zh-CN" sz="1600" dirty="0">
                <a:solidFill>
                  <a:srgbClr val="000000"/>
                </a:solidFill>
                <a:latin typeface="Palatino" pitchFamily="112" charset="0"/>
                <a:ea typeface="宋体" panose="02010600030101010101" pitchFamily="2" charset="-122"/>
              </a:rPr>
              <a:t>SPI交付物的维护</a:t>
            </a:r>
            <a:endParaRPr lang="en-US" altLang="zh-CN" sz="1600" dirty="0">
              <a:solidFill>
                <a:srgbClr val="000000"/>
              </a:solidFill>
              <a:latin typeface="Palatino" pitchFamily="112" charset="0"/>
              <a:ea typeface="宋体" panose="02010600030101010101" pitchFamily="2" charset="-122"/>
            </a:endParaRPr>
          </a:p>
          <a:p>
            <a:pPr lvl="2" eaLnBrk="1" hangingPunct="1">
              <a:lnSpc>
                <a:spcPct val="90000"/>
              </a:lnSpc>
              <a:spcBef>
                <a:spcPts val="300"/>
              </a:spcBef>
            </a:pPr>
            <a:r>
              <a:rPr lang="en-US" altLang="zh-CN" sz="1600" dirty="0">
                <a:solidFill>
                  <a:srgbClr val="000000"/>
                </a:solidFill>
                <a:latin typeface="Palatino" pitchFamily="112" charset="0"/>
                <a:ea typeface="宋体" panose="02010600030101010101" pitchFamily="2" charset="-122"/>
              </a:rPr>
              <a:t>任务和目标</a:t>
            </a:r>
            <a:endParaRPr lang="en-US" altLang="zh-CN" sz="1600" dirty="0">
              <a:solidFill>
                <a:srgbClr val="000000"/>
              </a:solidFill>
              <a:latin typeface="Palatino" pitchFamily="112" charset="0"/>
              <a:ea typeface="宋体" panose="02010600030101010101" pitchFamily="2" charset="-122"/>
            </a:endParaRPr>
          </a:p>
          <a:p>
            <a:pPr lvl="2" eaLnBrk="1" hangingPunct="1">
              <a:lnSpc>
                <a:spcPct val="90000"/>
              </a:lnSpc>
              <a:spcBef>
                <a:spcPts val="300"/>
              </a:spcBef>
            </a:pPr>
            <a:r>
              <a:rPr lang="zh-CN" altLang="en-US" sz="1600" dirty="0">
                <a:solidFill>
                  <a:srgbClr val="000000"/>
                </a:solidFill>
                <a:latin typeface="Palatino" pitchFamily="112" charset="0"/>
                <a:ea typeface="宋体" panose="02010600030101010101" pitchFamily="2" charset="-122"/>
              </a:rPr>
              <a:t>组织的管理者和组织的稳定性</a:t>
            </a:r>
            <a:endParaRPr lang="zh-CN" altLang="en-US" sz="1600" dirty="0">
              <a:solidFill>
                <a:srgbClr val="000000"/>
              </a:solidFill>
              <a:latin typeface="Palatino" pitchFamily="112" charset="0"/>
              <a:ea typeface="宋体" panose="02010600030101010101" pitchFamily="2" charset="-122"/>
            </a:endParaRPr>
          </a:p>
          <a:p>
            <a:pPr lvl="2" eaLnBrk="1" hangingPunct="1">
              <a:lnSpc>
                <a:spcPct val="90000"/>
              </a:lnSpc>
              <a:spcBef>
                <a:spcPts val="300"/>
              </a:spcBef>
            </a:pPr>
            <a:r>
              <a:rPr lang="en-US" altLang="zh-CN" sz="1600" dirty="0">
                <a:solidFill>
                  <a:srgbClr val="000000"/>
                </a:solidFill>
                <a:latin typeface="Palatino" pitchFamily="112" charset="0"/>
                <a:ea typeface="宋体" panose="02010600030101010101" pitchFamily="2" charset="-122"/>
              </a:rPr>
              <a:t>过程的利益相关者</a:t>
            </a:r>
            <a:endParaRPr lang="en-US" altLang="zh-CN" sz="1600" dirty="0">
              <a:solidFill>
                <a:srgbClr val="000000"/>
              </a:solidFill>
              <a:latin typeface="Palatino" pitchFamily="112" charset="0"/>
              <a:ea typeface="宋体" panose="02010600030101010101" pitchFamily="2" charset="-122"/>
            </a:endParaRPr>
          </a:p>
          <a:p>
            <a:pPr lvl="2" eaLnBrk="1" hangingPunct="1">
              <a:lnSpc>
                <a:spcPct val="90000"/>
              </a:lnSpc>
              <a:spcBef>
                <a:spcPts val="300"/>
              </a:spcBef>
            </a:pPr>
            <a:r>
              <a:rPr lang="en-US" altLang="zh-CN" sz="1600" dirty="0">
                <a:solidFill>
                  <a:srgbClr val="000000"/>
                </a:solidFill>
                <a:latin typeface="Palatino" pitchFamily="112" charset="0"/>
                <a:ea typeface="宋体" panose="02010600030101010101" pitchFamily="2" charset="-122"/>
              </a:rPr>
              <a:t>SPI工作开展的时间安排</a:t>
            </a:r>
            <a:endParaRPr lang="en-US" altLang="zh-CN" sz="1600" dirty="0">
              <a:solidFill>
                <a:srgbClr val="000000"/>
              </a:solidFill>
              <a:latin typeface="Palatino" pitchFamily="112" charset="0"/>
              <a:ea typeface="宋体" panose="02010600030101010101" pitchFamily="2" charset="-122"/>
            </a:endParaRPr>
          </a:p>
          <a:p>
            <a:pPr lvl="2" eaLnBrk="1" hangingPunct="1">
              <a:lnSpc>
                <a:spcPct val="90000"/>
              </a:lnSpc>
              <a:spcBef>
                <a:spcPts val="300"/>
              </a:spcBef>
            </a:pPr>
            <a:r>
              <a:rPr lang="en-US" altLang="zh-CN" sz="1600" dirty="0">
                <a:solidFill>
                  <a:srgbClr val="000000"/>
                </a:solidFill>
                <a:latin typeface="Palatino" pitchFamily="112" charset="0"/>
                <a:ea typeface="宋体" panose="02010600030101010101" pitchFamily="2" charset="-122"/>
              </a:rPr>
              <a:t>SPI工作开展环境</a:t>
            </a:r>
            <a:r>
              <a:rPr lang="zh-CN" altLang="en-US" sz="1600" dirty="0">
                <a:solidFill>
                  <a:srgbClr val="000000"/>
                </a:solidFill>
                <a:latin typeface="Palatino" pitchFamily="112" charset="0"/>
                <a:ea typeface="宋体" panose="02010600030101010101" pitchFamily="2" charset="-122"/>
              </a:rPr>
              <a:t>和</a:t>
            </a:r>
            <a:r>
              <a:rPr lang="en-US" altLang="zh-CN" sz="1600" dirty="0">
                <a:solidFill>
                  <a:srgbClr val="000000"/>
                </a:solidFill>
                <a:latin typeface="Palatino" pitchFamily="112" charset="0"/>
                <a:ea typeface="宋体" panose="02010600030101010101" pitchFamily="2" charset="-122"/>
              </a:rPr>
              <a:t>SPI工作开展过程</a:t>
            </a:r>
            <a:endParaRPr lang="en-US" altLang="zh-CN" sz="1600" dirty="0">
              <a:solidFill>
                <a:srgbClr val="000000"/>
              </a:solidFill>
              <a:latin typeface="Palatino" pitchFamily="112" charset="0"/>
              <a:ea typeface="宋体" panose="02010600030101010101" pitchFamily="2" charset="-122"/>
            </a:endParaRPr>
          </a:p>
          <a:p>
            <a:pPr lvl="2" eaLnBrk="1" hangingPunct="1">
              <a:lnSpc>
                <a:spcPct val="90000"/>
              </a:lnSpc>
              <a:spcBef>
                <a:spcPts val="300"/>
              </a:spcBef>
            </a:pPr>
            <a:r>
              <a:rPr lang="en-US" altLang="zh-CN" sz="1600" dirty="0">
                <a:solidFill>
                  <a:srgbClr val="000000"/>
                </a:solidFill>
                <a:latin typeface="Palatino" pitchFamily="112" charset="0"/>
                <a:ea typeface="宋体" panose="02010600030101010101" pitchFamily="2" charset="-122"/>
              </a:rPr>
              <a:t>SPI项目管理以及SPI工作人员</a:t>
            </a:r>
            <a:endParaRPr lang="en-US" altLang="zh-CN" sz="1600" dirty="0">
              <a:solidFill>
                <a:srgbClr val="000000"/>
              </a:solidFill>
              <a:latin typeface="Palatino" pitchFamily="112"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657A9F9-3F4B-429F-9456-131ECE056B72}"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27652"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关键的成功因素</a:t>
            </a:r>
            <a:endParaRPr lang="zh-CN" altLang="en-US" dirty="0">
              <a:ea typeface="宋体" panose="02010600030101010101" pitchFamily="2" charset="-122"/>
            </a:endParaRPr>
          </a:p>
        </p:txBody>
      </p:sp>
      <p:sp>
        <p:nvSpPr>
          <p:cNvPr id="27653" name="Rectangle 3"/>
          <p:cNvSpPr>
            <a:spLocks noGrp="1"/>
          </p:cNvSpPr>
          <p:nvPr>
            <p:ph idx="1"/>
          </p:nvPr>
        </p:nvSpPr>
        <p:spPr/>
        <p:txBody>
          <a:bodyPr vert="horz" wrap="square" lIns="91440" tIns="45720" rIns="91440" bIns="45720" anchor="t"/>
          <a:p>
            <a:pPr eaLnBrk="1" hangingPunct="1"/>
            <a:r>
              <a:rPr lang="zh-CN" altLang="en-US" dirty="0">
                <a:solidFill>
                  <a:srgbClr val="000000"/>
                </a:solidFill>
                <a:latin typeface="Palatino" pitchFamily="112" charset="0"/>
                <a:ea typeface="宋体" panose="02010600030101010101" pitchFamily="2" charset="-122"/>
              </a:rPr>
              <a:t>五个最重要的</a:t>
            </a:r>
            <a:r>
              <a:rPr lang="en-US" altLang="zh-CN" dirty="0">
                <a:solidFill>
                  <a:srgbClr val="000000"/>
                </a:solidFill>
                <a:latin typeface="Palatino" pitchFamily="112" charset="0"/>
                <a:ea typeface="宋体" panose="02010600030101010101" pitchFamily="2" charset="-122"/>
              </a:rPr>
              <a:t>CSF [Ste99]:</a:t>
            </a:r>
            <a:endParaRPr lang="en-US" altLang="zh-CN" b="1" dirty="0">
              <a:solidFill>
                <a:srgbClr val="000000"/>
              </a:solidFill>
              <a:latin typeface="Palatino" pitchFamily="112" charset="0"/>
              <a:ea typeface="宋体" panose="02010600030101010101" pitchFamily="2" charset="-122"/>
            </a:endParaRPr>
          </a:p>
          <a:p>
            <a:pPr lvl="1" eaLnBrk="1" hangingPunct="1"/>
            <a:r>
              <a:rPr lang="zh-CN" altLang="en-US" b="1" dirty="0">
                <a:solidFill>
                  <a:schemeClr val="folHlink"/>
                </a:solidFill>
                <a:latin typeface="Palatino" pitchFamily="112" charset="0"/>
                <a:ea typeface="宋体" panose="02010600030101010101" pitchFamily="2" charset="-122"/>
              </a:rPr>
              <a:t>管理者的承诺和支持</a:t>
            </a:r>
            <a:endParaRPr lang="zh-CN" altLang="en-US" b="1" dirty="0">
              <a:solidFill>
                <a:schemeClr val="folHlink"/>
              </a:solidFill>
              <a:latin typeface="Palatino" pitchFamily="112" charset="0"/>
              <a:ea typeface="宋体" panose="02010600030101010101" pitchFamily="2" charset="-122"/>
            </a:endParaRPr>
          </a:p>
          <a:p>
            <a:pPr lvl="1" eaLnBrk="1" hangingPunct="1"/>
            <a:r>
              <a:rPr lang="zh-CN" altLang="en-US" b="1" dirty="0">
                <a:solidFill>
                  <a:schemeClr val="folHlink"/>
                </a:solidFill>
                <a:latin typeface="Palatino" pitchFamily="112" charset="0"/>
                <a:ea typeface="宋体" panose="02010600030101010101" pitchFamily="2" charset="-122"/>
              </a:rPr>
              <a:t>工作人员的参与</a:t>
            </a:r>
            <a:endParaRPr lang="zh-CN" altLang="en-US" b="1" dirty="0">
              <a:solidFill>
                <a:schemeClr val="folHlink"/>
              </a:solidFill>
              <a:latin typeface="Palatino" pitchFamily="112" charset="0"/>
              <a:ea typeface="宋体" panose="02010600030101010101" pitchFamily="2" charset="-122"/>
            </a:endParaRPr>
          </a:p>
          <a:p>
            <a:pPr lvl="1" eaLnBrk="1" hangingPunct="1"/>
            <a:r>
              <a:rPr lang="zh-CN" altLang="en-US" b="1" dirty="0">
                <a:solidFill>
                  <a:schemeClr val="folHlink"/>
                </a:solidFill>
                <a:latin typeface="Palatino" pitchFamily="112" charset="0"/>
                <a:ea typeface="宋体" panose="02010600030101010101" pitchFamily="2" charset="-122"/>
              </a:rPr>
              <a:t>过程的集成和理解</a:t>
            </a:r>
            <a:endParaRPr lang="zh-CN" altLang="en-US" b="1" dirty="0">
              <a:solidFill>
                <a:schemeClr val="folHlink"/>
              </a:solidFill>
              <a:latin typeface="Palatino" pitchFamily="112" charset="0"/>
              <a:ea typeface="宋体" panose="02010600030101010101" pitchFamily="2" charset="-122"/>
            </a:endParaRPr>
          </a:p>
          <a:p>
            <a:pPr lvl="1" eaLnBrk="1" hangingPunct="1"/>
            <a:r>
              <a:rPr lang="zh-CN" altLang="en-US" b="1" dirty="0">
                <a:solidFill>
                  <a:schemeClr val="folHlink"/>
                </a:solidFill>
                <a:latin typeface="Palatino" pitchFamily="112" charset="0"/>
                <a:ea typeface="宋体" panose="02010600030101010101" pitchFamily="2" charset="-122"/>
              </a:rPr>
              <a:t>定制的</a:t>
            </a:r>
            <a:r>
              <a:rPr lang="en-US" altLang="zh-CN" b="1" dirty="0">
                <a:solidFill>
                  <a:schemeClr val="folHlink"/>
                </a:solidFill>
                <a:latin typeface="Palatino" pitchFamily="112" charset="0"/>
                <a:ea typeface="宋体" panose="02010600030101010101" pitchFamily="2" charset="-122"/>
              </a:rPr>
              <a:t>SPI</a:t>
            </a:r>
            <a:r>
              <a:rPr lang="zh-CN" altLang="en-US" b="1" dirty="0">
                <a:solidFill>
                  <a:schemeClr val="folHlink"/>
                </a:solidFill>
                <a:latin typeface="Palatino" pitchFamily="112" charset="0"/>
                <a:ea typeface="宋体" panose="02010600030101010101" pitchFamily="2" charset="-122"/>
              </a:rPr>
              <a:t>策略</a:t>
            </a:r>
            <a:endParaRPr lang="zh-CN" altLang="en-US" b="1" dirty="0">
              <a:solidFill>
                <a:schemeClr val="folHlink"/>
              </a:solidFill>
              <a:latin typeface="Palatino" pitchFamily="112" charset="0"/>
              <a:ea typeface="宋体" panose="02010600030101010101" pitchFamily="2" charset="-122"/>
            </a:endParaRPr>
          </a:p>
          <a:p>
            <a:pPr lvl="1" eaLnBrk="1" hangingPunct="1"/>
            <a:r>
              <a:rPr lang="zh-CN" altLang="en-US" b="1" dirty="0">
                <a:solidFill>
                  <a:schemeClr val="folHlink"/>
                </a:solidFill>
                <a:latin typeface="Palatino" pitchFamily="112" charset="0"/>
                <a:ea typeface="宋体" panose="02010600030101010101" pitchFamily="2" charset="-122"/>
              </a:rPr>
              <a:t>对</a:t>
            </a:r>
            <a:r>
              <a:rPr lang="en-US" altLang="zh-CN" b="1" dirty="0">
                <a:solidFill>
                  <a:schemeClr val="folHlink"/>
                </a:solidFill>
                <a:latin typeface="Palatino" pitchFamily="112" charset="0"/>
                <a:ea typeface="宋体" panose="02010600030101010101" pitchFamily="2" charset="-122"/>
              </a:rPr>
              <a:t>SPI</a:t>
            </a:r>
            <a:r>
              <a:rPr lang="zh-CN" altLang="en-US" b="1" dirty="0">
                <a:solidFill>
                  <a:schemeClr val="folHlink"/>
                </a:solidFill>
                <a:latin typeface="Palatino" pitchFamily="112" charset="0"/>
                <a:ea typeface="宋体" panose="02010600030101010101" pitchFamily="2" charset="-122"/>
              </a:rPr>
              <a:t>项目的可靠管理</a:t>
            </a:r>
            <a:endParaRPr lang="zh-CN" altLang="en-US" b="1" dirty="0">
              <a:solidFill>
                <a:schemeClr val="folHlink"/>
              </a:solidFill>
              <a:latin typeface="Palatino" pitchFamily="112"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6AC3FC-BCAF-4360-A05C-DB70431C9F3F}"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28676" name="Rectangle 2"/>
          <p:cNvSpPr>
            <a:spLocks noGrp="1"/>
          </p:cNvSpPr>
          <p:nvPr>
            <p:ph type="title"/>
          </p:nvPr>
        </p:nvSpPr>
        <p:spPr/>
        <p:txBody>
          <a:bodyPr vert="horz" wrap="square" lIns="91440" tIns="45720" rIns="91440" bIns="45720" anchor="b"/>
          <a:p>
            <a:pPr eaLnBrk="1" hangingPunct="1"/>
            <a:r>
              <a:rPr lang="en-US" altLang="zh-CN" dirty="0">
                <a:ea typeface="宋体" panose="02010600030101010101" pitchFamily="2" charset="-122"/>
              </a:rPr>
              <a:t>CMMI</a:t>
            </a:r>
            <a:endParaRPr lang="en-US" altLang="zh-CN" dirty="0">
              <a:ea typeface="宋体" panose="02010600030101010101" pitchFamily="2" charset="-122"/>
            </a:endParaRPr>
          </a:p>
        </p:txBody>
      </p:sp>
      <p:sp>
        <p:nvSpPr>
          <p:cNvPr id="28677" name="Rectangle 3"/>
          <p:cNvSpPr>
            <a:spLocks noGrp="1"/>
          </p:cNvSpPr>
          <p:nvPr>
            <p:ph idx="1"/>
          </p:nvPr>
        </p:nvSpPr>
        <p:spPr/>
        <p:txBody>
          <a:bodyPr vert="horz" wrap="square" lIns="91440" tIns="45720" rIns="91440" bIns="45720" anchor="t"/>
          <a:p>
            <a:pPr eaLnBrk="1" hangingPunct="1"/>
            <a:r>
              <a:rPr lang="en-US" altLang="zh-CN" sz="2000" dirty="0">
                <a:latin typeface="Palatino" pitchFamily="112" charset="0"/>
                <a:ea typeface="宋体" panose="02010600030101010101" pitchFamily="2" charset="-122"/>
              </a:rPr>
              <a:t>它是一个综合的过程元模型，以一组系统工程和软件工程能力为基础，能够表示组织可以达到的过程能力及成熟度的不同等级。</a:t>
            </a:r>
            <a:endParaRPr lang="en-US" altLang="zh-CN" sz="2000" dirty="0">
              <a:latin typeface="Palatino" pitchFamily="112" charset="0"/>
              <a:ea typeface="宋体" panose="02010600030101010101" pitchFamily="2" charset="-122"/>
            </a:endParaRPr>
          </a:p>
          <a:p>
            <a:pPr eaLnBrk="1" hangingPunct="1"/>
            <a:r>
              <a:rPr lang="en-US" altLang="zh-CN" sz="2000" dirty="0">
                <a:latin typeface="Palatino" pitchFamily="112" charset="0"/>
                <a:ea typeface="宋体" panose="02010600030101010101" pitchFamily="2" charset="-122"/>
              </a:rPr>
              <a:t> CMMI以两种不同的方式表示过程元模型：（1）作为一个“连续式”模型；（2）作为一个“分级式”模型。</a:t>
            </a:r>
            <a:endParaRPr lang="en-US" altLang="zh-CN" sz="2000" dirty="0">
              <a:latin typeface="Palatino" pitchFamily="112" charset="0"/>
              <a:ea typeface="宋体" panose="02010600030101010101" pitchFamily="2" charset="-122"/>
            </a:endParaRPr>
          </a:p>
          <a:p>
            <a:pPr eaLnBrk="1" hangingPunct="1"/>
            <a:r>
              <a:rPr lang="en-US" altLang="zh-CN" sz="2000" dirty="0">
                <a:latin typeface="Palatino" pitchFamily="112" charset="0"/>
                <a:ea typeface="宋体" panose="02010600030101010101" pitchFamily="2" charset="-122"/>
              </a:rPr>
              <a:t> CMMI定义了每个过程域的“特定目标”，以及为达到这些目标所需的“特定实践”。特定目标明确了如果该过程域的所有活动都有效执行的话，软件过程应具备的特点。特定实践将目标细化成一组过程相关的活动。</a:t>
            </a:r>
            <a:endParaRPr lang="en-US" altLang="zh-CN" sz="2000" dirty="0">
              <a:latin typeface="Palatino" pitchFamily="112"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6E9ABA7-5A7B-4540-A9A4-1155BFCCD820}"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29700"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人员</a:t>
            </a:r>
            <a:r>
              <a:rPr lang="en-US" altLang="zh-CN" dirty="0">
                <a:ea typeface="宋体" panose="02010600030101010101" pitchFamily="2" charset="-122"/>
              </a:rPr>
              <a:t>CMM</a:t>
            </a:r>
            <a:endParaRPr lang="en-US" altLang="zh-CN" dirty="0">
              <a:ea typeface="宋体" panose="02010600030101010101" pitchFamily="2" charset="-122"/>
            </a:endParaRPr>
          </a:p>
        </p:txBody>
      </p:sp>
      <p:sp>
        <p:nvSpPr>
          <p:cNvPr id="29701" name="Rectangle 3"/>
          <p:cNvSpPr>
            <a:spLocks noGrp="1"/>
          </p:cNvSpPr>
          <p:nvPr>
            <p:ph idx="1"/>
          </p:nvPr>
        </p:nvSpPr>
        <p:spPr/>
        <p:txBody>
          <a:bodyPr vert="horz" wrap="square" lIns="91440" tIns="45720" rIns="91440" bIns="45720" anchor="t"/>
          <a:p>
            <a:pPr eaLnBrk="1" hangingPunct="1"/>
            <a:r>
              <a:rPr lang="en-US" altLang="zh-CN" dirty="0">
                <a:solidFill>
                  <a:srgbClr val="000000"/>
                </a:solidFill>
                <a:latin typeface="Palatino" pitchFamily="112" charset="0"/>
                <a:ea typeface="宋体" panose="02010600030101010101" pitchFamily="2" charset="-122"/>
              </a:rPr>
              <a:t>“实现劳动力实践的路线图，这些实践可以持续提高软件组织的员工能力”[Cur02]</a:t>
            </a:r>
            <a:r>
              <a:rPr lang="zh-CN" altLang="en-US" dirty="0">
                <a:solidFill>
                  <a:srgbClr val="000000"/>
                </a:solidFill>
                <a:latin typeface="Palatino" pitchFamily="112" charset="0"/>
                <a:ea typeface="宋体" panose="02010600030101010101" pitchFamily="2" charset="-122"/>
              </a:rPr>
              <a:t>。</a:t>
            </a:r>
            <a:endParaRPr lang="zh-CN" altLang="en-US" dirty="0">
              <a:solidFill>
                <a:srgbClr val="000000"/>
              </a:solidFill>
              <a:latin typeface="Palatino" pitchFamily="112" charset="0"/>
              <a:ea typeface="宋体" panose="02010600030101010101" pitchFamily="2" charset="-122"/>
            </a:endParaRPr>
          </a:p>
          <a:p>
            <a:pPr eaLnBrk="1" hangingPunct="1"/>
            <a:r>
              <a:rPr lang="en-US" altLang="zh-CN" dirty="0">
                <a:solidFill>
                  <a:srgbClr val="000000"/>
                </a:solidFill>
                <a:latin typeface="Palatino" pitchFamily="112" charset="0"/>
                <a:ea typeface="宋体" panose="02010600030101010101" pitchFamily="2" charset="-122"/>
              </a:rPr>
              <a:t>定义了组织成熟度的5 个等级，提供了员工实践和过程相对成熟的指标</a:t>
            </a:r>
            <a:r>
              <a:rPr lang="zh-CN" altLang="en-US" dirty="0">
                <a:solidFill>
                  <a:srgbClr val="000000"/>
                </a:solidFill>
                <a:latin typeface="Palatino" pitchFamily="112" charset="0"/>
                <a:ea typeface="宋体" panose="02010600030101010101" pitchFamily="2" charset="-122"/>
              </a:rPr>
              <a:t>。</a:t>
            </a:r>
            <a:endParaRPr lang="zh-CN" altLang="en-US" dirty="0">
              <a:solidFill>
                <a:srgbClr val="000000"/>
              </a:solidFill>
              <a:latin typeface="Palatino" pitchFamily="112"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301130-7644-4A76-9061-0756881FF022}"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2" name="内容占位符 1"/>
          <p:cNvSpPr>
            <a:spLocks noGrp="1"/>
          </p:cNvSpPr>
          <p:nvPr>
            <p:ph idx="1"/>
          </p:nvPr>
        </p:nvSpPr>
        <p:spPr/>
        <p:txBody>
          <a:bodyPr/>
          <a:p>
            <a:endParaRPr lang="zh-CN" altLang="en-US"/>
          </a:p>
        </p:txBody>
      </p:sp>
      <p:sp>
        <p:nvSpPr>
          <p:cNvPr id="30724"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人员</a:t>
            </a:r>
            <a:r>
              <a:rPr lang="en-US" altLang="zh-CN" dirty="0">
                <a:ea typeface="宋体" panose="02010600030101010101" pitchFamily="2" charset="-122"/>
              </a:rPr>
              <a:t>CMM</a:t>
            </a:r>
            <a:r>
              <a:rPr lang="zh-CN" altLang="en-US" dirty="0">
                <a:ea typeface="宋体" panose="02010600030101010101" pitchFamily="2" charset="-122"/>
              </a:rPr>
              <a:t>的过程域</a:t>
            </a:r>
            <a:endParaRPr lang="zh-CN" altLang="en-US" dirty="0">
              <a:ea typeface="宋体" panose="02010600030101010101" pitchFamily="2" charset="-122"/>
            </a:endParaRPr>
          </a:p>
        </p:txBody>
      </p:sp>
      <p:pic>
        <p:nvPicPr>
          <p:cNvPr id="30725" name="图片 1073742855"/>
          <p:cNvPicPr>
            <a:picLocks noChangeAspect="1"/>
          </p:cNvPicPr>
          <p:nvPr/>
        </p:nvPicPr>
        <p:blipFill>
          <a:blip r:embed="rId1"/>
          <a:stretch>
            <a:fillRect/>
          </a:stretch>
        </p:blipFill>
        <p:spPr>
          <a:xfrm>
            <a:off x="1743075" y="1949450"/>
            <a:ext cx="5200650" cy="42418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DEE5B81-D7B8-46DE-A46F-6C0A99B5B6DA}"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31748"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其他</a:t>
            </a:r>
            <a:r>
              <a:rPr lang="en-US" altLang="zh-CN" dirty="0">
                <a:ea typeface="宋体" panose="02010600030101010101" pitchFamily="2" charset="-122"/>
              </a:rPr>
              <a:t>SPI</a:t>
            </a:r>
            <a:r>
              <a:rPr lang="zh-CN" altLang="en-US" dirty="0">
                <a:ea typeface="宋体" panose="02010600030101010101" pitchFamily="2" charset="-122"/>
              </a:rPr>
              <a:t>框架</a:t>
            </a:r>
            <a:endParaRPr lang="zh-CN" altLang="en-US" dirty="0">
              <a:ea typeface="宋体" panose="02010600030101010101" pitchFamily="2" charset="-122"/>
            </a:endParaRPr>
          </a:p>
        </p:txBody>
      </p:sp>
      <p:sp>
        <p:nvSpPr>
          <p:cNvPr id="31749" name="Rectangle 3"/>
          <p:cNvSpPr>
            <a:spLocks noGrp="1"/>
          </p:cNvSpPr>
          <p:nvPr>
            <p:ph idx="1"/>
          </p:nvPr>
        </p:nvSpPr>
        <p:spPr/>
        <p:txBody>
          <a:bodyPr vert="horz" wrap="square" lIns="91440" tIns="45720" rIns="91440" bIns="45720" anchor="t"/>
          <a:p>
            <a:pPr eaLnBrk="1" hangingPunct="1">
              <a:spcBef>
                <a:spcPts val="600"/>
              </a:spcBef>
            </a:pPr>
            <a:r>
              <a:rPr lang="en-US" altLang="zh-CN" sz="2000" b="1" dirty="0">
                <a:solidFill>
                  <a:schemeClr val="folHlink"/>
                </a:solidFill>
                <a:latin typeface="Palatino" pitchFamily="112" charset="0"/>
                <a:ea typeface="宋体" panose="02010600030101010101" pitchFamily="2" charset="-122"/>
              </a:rPr>
              <a:t>SPICE</a:t>
            </a:r>
            <a:r>
              <a:rPr lang="en-US" altLang="zh-CN" sz="2000" dirty="0">
                <a:solidFill>
                  <a:srgbClr val="000000"/>
                </a:solidFill>
                <a:latin typeface="Palatino" pitchFamily="112" charset="0"/>
                <a:ea typeface="宋体" panose="02010600030101010101" pitchFamily="2" charset="-122"/>
              </a:rPr>
              <a:t>—</a:t>
            </a:r>
            <a:r>
              <a:rPr lang="en-US" altLang="zh-CN" sz="2000" dirty="0">
                <a:solidFill>
                  <a:srgbClr val="393939"/>
                </a:solidFill>
                <a:latin typeface="Palatino" pitchFamily="112" charset="0"/>
                <a:ea typeface="宋体" panose="02010600030101010101" pitchFamily="2" charset="-122"/>
              </a:rPr>
              <a:t> </a:t>
            </a:r>
            <a:r>
              <a:rPr lang="zh-CN" altLang="en-US" sz="2000" dirty="0">
                <a:solidFill>
                  <a:srgbClr val="393939"/>
                </a:solidFill>
                <a:latin typeface="Palatino" pitchFamily="112" charset="0"/>
                <a:ea typeface="宋体" panose="02010600030101010101" pitchFamily="2" charset="-122"/>
              </a:rPr>
              <a:t>国际倡导的过程标准，支持</a:t>
            </a:r>
            <a:r>
              <a:rPr lang="en-US" altLang="zh-CN" sz="2000" dirty="0">
                <a:solidFill>
                  <a:srgbClr val="393939"/>
                </a:solidFill>
                <a:latin typeface="Palatino" pitchFamily="112" charset="0"/>
                <a:ea typeface="宋体" panose="02010600030101010101" pitchFamily="2" charset="-122"/>
              </a:rPr>
              <a:t>ISO</a:t>
            </a:r>
            <a:r>
              <a:rPr lang="zh-CN" altLang="en-US" sz="2000" dirty="0">
                <a:solidFill>
                  <a:srgbClr val="393939"/>
                </a:solidFill>
                <a:latin typeface="Palatino" pitchFamily="112" charset="0"/>
                <a:ea typeface="宋体" panose="02010600030101010101" pitchFamily="2" charset="-122"/>
              </a:rPr>
              <a:t>过程评估和生命周期，用于（软件）过程评价</a:t>
            </a:r>
            <a:r>
              <a:rPr lang="en-US" altLang="zh-CN" sz="2000" dirty="0">
                <a:solidFill>
                  <a:srgbClr val="393939"/>
                </a:solidFill>
                <a:latin typeface="Palatino" pitchFamily="112" charset="0"/>
                <a:ea typeface="宋体" panose="02010600030101010101" pitchFamily="2" charset="-122"/>
              </a:rPr>
              <a:t>[ISO08]</a:t>
            </a:r>
            <a:r>
              <a:rPr lang="zh-CN" altLang="en-US" sz="2000" dirty="0">
                <a:solidFill>
                  <a:srgbClr val="393939"/>
                </a:solidFill>
                <a:latin typeface="Palatino" pitchFamily="112" charset="0"/>
                <a:ea typeface="宋体" panose="02010600030101010101" pitchFamily="2" charset="-122"/>
              </a:rPr>
              <a:t>。</a:t>
            </a:r>
            <a:endParaRPr lang="zh-CN" altLang="en-US" sz="2000" dirty="0">
              <a:solidFill>
                <a:srgbClr val="393939"/>
              </a:solidFill>
              <a:latin typeface="Palatino" pitchFamily="112" charset="0"/>
              <a:ea typeface="宋体" panose="02010600030101010101" pitchFamily="2" charset="-122"/>
            </a:endParaRPr>
          </a:p>
          <a:p>
            <a:pPr eaLnBrk="1" hangingPunct="1">
              <a:spcBef>
                <a:spcPts val="300"/>
              </a:spcBef>
            </a:pPr>
            <a:r>
              <a:rPr lang="en-US" altLang="zh-CN" sz="2000" b="1" dirty="0">
                <a:solidFill>
                  <a:schemeClr val="folHlink"/>
                </a:solidFill>
                <a:latin typeface="Palatino" pitchFamily="112" charset="0"/>
                <a:ea typeface="宋体" panose="02010600030101010101" pitchFamily="2" charset="-122"/>
              </a:rPr>
              <a:t>Bootstrap</a:t>
            </a:r>
            <a:r>
              <a:rPr lang="en-US" altLang="zh-CN" sz="2000" dirty="0">
                <a:solidFill>
                  <a:srgbClr val="393939"/>
                </a:solidFill>
                <a:latin typeface="Palatino" pitchFamily="112" charset="0"/>
                <a:ea typeface="宋体" panose="02010600030101010101" pitchFamily="2" charset="-122"/>
              </a:rPr>
              <a:t>—</a:t>
            </a:r>
            <a:r>
              <a:rPr lang="zh-CN" altLang="en-US" sz="2000" dirty="0">
                <a:solidFill>
                  <a:srgbClr val="393939"/>
                </a:solidFill>
                <a:latin typeface="Palatino" pitchFamily="112" charset="0"/>
                <a:ea typeface="宋体" panose="02010600030101010101" pitchFamily="2" charset="-122"/>
              </a:rPr>
              <a:t>遵循</a:t>
            </a:r>
            <a:r>
              <a:rPr lang="en-US" altLang="zh-CN" sz="2000" dirty="0">
                <a:solidFill>
                  <a:srgbClr val="393939"/>
                </a:solidFill>
                <a:latin typeface="Palatino" pitchFamily="112" charset="0"/>
                <a:ea typeface="宋体" panose="02010600030101010101" pitchFamily="2" charset="-122"/>
              </a:rPr>
              <a:t>SPICE</a:t>
            </a:r>
            <a:r>
              <a:rPr lang="zh-CN" altLang="en-US" sz="2000" dirty="0">
                <a:solidFill>
                  <a:srgbClr val="393939"/>
                </a:solidFill>
                <a:latin typeface="Palatino" pitchFamily="112" charset="0"/>
                <a:ea typeface="宋体" panose="02010600030101010101" pitchFamily="2" charset="-122"/>
              </a:rPr>
              <a:t>的适用于中小组织的</a:t>
            </a:r>
            <a:r>
              <a:rPr lang="en-US" altLang="zh-CN" sz="2000" dirty="0">
                <a:solidFill>
                  <a:srgbClr val="393939"/>
                </a:solidFill>
                <a:latin typeface="Palatino" pitchFamily="112" charset="0"/>
                <a:ea typeface="宋体" panose="02010600030101010101" pitchFamily="2" charset="-122"/>
              </a:rPr>
              <a:t>SPI</a:t>
            </a:r>
            <a:r>
              <a:rPr lang="zh-CN" altLang="en-US" sz="2000" dirty="0">
                <a:solidFill>
                  <a:srgbClr val="393939"/>
                </a:solidFill>
                <a:latin typeface="Palatino" pitchFamily="112" charset="0"/>
                <a:ea typeface="宋体" panose="02010600030101010101" pitchFamily="2" charset="-122"/>
              </a:rPr>
              <a:t>框架</a:t>
            </a:r>
            <a:r>
              <a:rPr lang="en-US" altLang="zh-CN" sz="2000" dirty="0">
                <a:solidFill>
                  <a:srgbClr val="393939"/>
                </a:solidFill>
                <a:latin typeface="Palatino" pitchFamily="112" charset="0"/>
                <a:ea typeface="宋体" panose="02010600030101010101" pitchFamily="2" charset="-122"/>
              </a:rPr>
              <a:t> [Boo06]</a:t>
            </a:r>
            <a:r>
              <a:rPr lang="zh-CN" altLang="en-US" sz="2000" dirty="0">
                <a:solidFill>
                  <a:srgbClr val="393939"/>
                </a:solidFill>
                <a:latin typeface="Palatino" pitchFamily="112" charset="0"/>
                <a:ea typeface="宋体" panose="02010600030101010101" pitchFamily="2" charset="-122"/>
              </a:rPr>
              <a:t>。</a:t>
            </a:r>
            <a:endParaRPr lang="zh-CN" altLang="en-US" sz="2000" dirty="0">
              <a:solidFill>
                <a:srgbClr val="393939"/>
              </a:solidFill>
              <a:latin typeface="Palatino" pitchFamily="112" charset="0"/>
              <a:ea typeface="宋体" panose="02010600030101010101" pitchFamily="2" charset="-122"/>
            </a:endParaRPr>
          </a:p>
          <a:p>
            <a:pPr eaLnBrk="1" hangingPunct="1"/>
            <a:r>
              <a:rPr lang="en-US" altLang="zh-CN" sz="2000" b="1" dirty="0">
                <a:solidFill>
                  <a:schemeClr val="folHlink"/>
                </a:solidFill>
                <a:latin typeface="Palatino" pitchFamily="112" charset="0"/>
                <a:ea typeface="宋体" panose="02010600030101010101" pitchFamily="2" charset="-122"/>
              </a:rPr>
              <a:t>PSP and TSP</a:t>
            </a:r>
            <a:r>
              <a:rPr lang="en-US" altLang="zh-CN" sz="2000" dirty="0">
                <a:solidFill>
                  <a:srgbClr val="393939"/>
                </a:solidFill>
                <a:latin typeface="Palatino" pitchFamily="112" charset="0"/>
                <a:ea typeface="宋体" panose="02010600030101010101" pitchFamily="2" charset="-122"/>
              </a:rPr>
              <a:t>—</a:t>
            </a:r>
            <a:r>
              <a:rPr lang="zh-CN" altLang="en-US" sz="2000" dirty="0">
                <a:solidFill>
                  <a:srgbClr val="393939"/>
                </a:solidFill>
                <a:latin typeface="Palatino" pitchFamily="112" charset="0"/>
                <a:ea typeface="宋体" panose="02010600030101010101" pitchFamily="2" charset="-122"/>
              </a:rPr>
              <a:t>个体和团队特定的</a:t>
            </a:r>
            <a:r>
              <a:rPr lang="en-US" altLang="zh-CN" sz="2000" dirty="0">
                <a:solidFill>
                  <a:srgbClr val="393939"/>
                </a:solidFill>
                <a:latin typeface="Palatino" pitchFamily="112" charset="0"/>
                <a:ea typeface="宋体" panose="02010600030101010101" pitchFamily="2" charset="-122"/>
              </a:rPr>
              <a:t>SPI</a:t>
            </a:r>
            <a:r>
              <a:rPr lang="zh-CN" altLang="en-US" sz="2000" dirty="0">
                <a:solidFill>
                  <a:srgbClr val="393939"/>
                </a:solidFill>
                <a:latin typeface="Palatino" pitchFamily="112" charset="0"/>
                <a:ea typeface="宋体" panose="02010600030101010101" pitchFamily="2" charset="-122"/>
              </a:rPr>
              <a:t>框架</a:t>
            </a:r>
            <a:r>
              <a:rPr lang="en-US" altLang="zh-CN" sz="2000" dirty="0">
                <a:solidFill>
                  <a:srgbClr val="393939"/>
                </a:solidFill>
                <a:latin typeface="Palatino" pitchFamily="112" charset="0"/>
                <a:ea typeface="宋体" panose="02010600030101010101" pitchFamily="2" charset="-122"/>
              </a:rPr>
              <a:t> ([Hum05a], [Hum05b]) </a:t>
            </a:r>
            <a:r>
              <a:rPr lang="zh-CN" altLang="en-US" sz="2000" dirty="0">
                <a:solidFill>
                  <a:srgbClr val="393939"/>
                </a:solidFill>
                <a:latin typeface="Palatino" pitchFamily="112" charset="0"/>
                <a:ea typeface="宋体" panose="02010600030101010101" pitchFamily="2" charset="-122"/>
              </a:rPr>
              <a:t>，更侧重小型软件过程，是进行带有度量的软件开发的更严格的方法。</a:t>
            </a:r>
            <a:endParaRPr lang="zh-CN" altLang="en-US" sz="2000" dirty="0">
              <a:solidFill>
                <a:srgbClr val="393939"/>
              </a:solidFill>
              <a:latin typeface="Palatino" pitchFamily="112" charset="0"/>
              <a:ea typeface="宋体" panose="02010600030101010101" pitchFamily="2" charset="-122"/>
            </a:endParaRPr>
          </a:p>
          <a:p>
            <a:pPr eaLnBrk="1" hangingPunct="1"/>
            <a:r>
              <a:rPr lang="en-US" altLang="zh-CN" sz="2000" b="1" dirty="0">
                <a:solidFill>
                  <a:schemeClr val="folHlink"/>
                </a:solidFill>
                <a:latin typeface="Palatino" pitchFamily="112" charset="0"/>
                <a:ea typeface="宋体" panose="02010600030101010101" pitchFamily="2" charset="-122"/>
              </a:rPr>
              <a:t>TickIT</a:t>
            </a:r>
            <a:r>
              <a:rPr lang="en-US" altLang="zh-CN" sz="2000" dirty="0">
                <a:solidFill>
                  <a:srgbClr val="000000"/>
                </a:solidFill>
                <a:latin typeface="Palatino" pitchFamily="112" charset="0"/>
                <a:ea typeface="宋体" panose="02010600030101010101" pitchFamily="2" charset="-122"/>
              </a:rPr>
              <a:t>—</a:t>
            </a:r>
            <a:r>
              <a:rPr lang="zh-CN" altLang="en-US" sz="2000" dirty="0">
                <a:solidFill>
                  <a:srgbClr val="000000"/>
                </a:solidFill>
                <a:latin typeface="Palatino" pitchFamily="112" charset="0"/>
                <a:ea typeface="宋体" panose="02010600030101010101" pitchFamily="2" charset="-122"/>
              </a:rPr>
              <a:t>一种审计方法</a:t>
            </a:r>
            <a:r>
              <a:rPr lang="en-US" altLang="zh-CN" sz="2000" dirty="0">
                <a:solidFill>
                  <a:srgbClr val="000000"/>
                </a:solidFill>
                <a:latin typeface="Palatino" pitchFamily="112" charset="0"/>
                <a:ea typeface="宋体" panose="02010600030101010101" pitchFamily="2" charset="-122"/>
              </a:rPr>
              <a:t> [Tic05] </a:t>
            </a:r>
            <a:r>
              <a:rPr lang="zh-CN" altLang="en-US" sz="2000" dirty="0">
                <a:solidFill>
                  <a:srgbClr val="000000"/>
                </a:solidFill>
                <a:latin typeface="Palatino" pitchFamily="112" charset="0"/>
                <a:ea typeface="宋体" panose="02010600030101010101" pitchFamily="2" charset="-122"/>
              </a:rPr>
              <a:t>，该方法评估一个组织是否符合</a:t>
            </a:r>
            <a:r>
              <a:rPr lang="en-US" altLang="zh-CN" sz="2000" dirty="0">
                <a:solidFill>
                  <a:srgbClr val="000000"/>
                </a:solidFill>
                <a:latin typeface="Palatino" pitchFamily="112" charset="0"/>
                <a:ea typeface="宋体" panose="02010600030101010101" pitchFamily="2" charset="-122"/>
              </a:rPr>
              <a:t>ISO 9001:2000</a:t>
            </a:r>
            <a:r>
              <a:rPr lang="zh-CN" altLang="en-US" sz="2000" dirty="0">
                <a:solidFill>
                  <a:srgbClr val="000000"/>
                </a:solidFill>
                <a:latin typeface="Palatino" pitchFamily="112" charset="0"/>
                <a:ea typeface="宋体" panose="02010600030101010101" pitchFamily="2" charset="-122"/>
              </a:rPr>
              <a:t>标准。</a:t>
            </a:r>
            <a:endParaRPr lang="zh-CN" altLang="en-US" sz="2000" dirty="0">
              <a:solidFill>
                <a:srgbClr val="000000"/>
              </a:solidFill>
              <a:latin typeface="Palatino" pitchFamily="112"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3D2D7BD-E273-4F67-89C7-8140CC02E20E}"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32772" name="Rectangle 2"/>
          <p:cNvSpPr>
            <a:spLocks noGrp="1"/>
          </p:cNvSpPr>
          <p:nvPr>
            <p:ph type="title"/>
          </p:nvPr>
        </p:nvSpPr>
        <p:spPr/>
        <p:txBody>
          <a:bodyPr vert="horz" wrap="square" lIns="91440" tIns="45720" rIns="91440" bIns="45720" anchor="b"/>
          <a:p>
            <a:pPr eaLnBrk="1" hangingPunct="1"/>
            <a:r>
              <a:rPr lang="en-US" altLang="zh-CN" dirty="0">
                <a:ea typeface="宋体" panose="02010600030101010101" pitchFamily="2" charset="-122"/>
              </a:rPr>
              <a:t>SPI的投资收益率</a:t>
            </a:r>
            <a:endParaRPr lang="en-US" altLang="zh-CN" dirty="0">
              <a:ea typeface="宋体" panose="02010600030101010101" pitchFamily="2" charset="-122"/>
            </a:endParaRPr>
          </a:p>
        </p:txBody>
      </p:sp>
      <p:sp>
        <p:nvSpPr>
          <p:cNvPr id="32773" name="Rectangle 3"/>
          <p:cNvSpPr>
            <a:spLocks noGrp="1"/>
          </p:cNvSpPr>
          <p:nvPr>
            <p:ph idx="1"/>
          </p:nvPr>
        </p:nvSpPr>
        <p:spPr/>
        <p:txBody>
          <a:bodyPr vert="horz" wrap="square" lIns="91440" tIns="45720" rIns="91440" bIns="45720" anchor="t"/>
          <a:p>
            <a:pPr eaLnBrk="1" hangingPunct="1">
              <a:lnSpc>
                <a:spcPct val="90000"/>
              </a:lnSpc>
            </a:pPr>
            <a:r>
              <a:rPr lang="en-US" altLang="zh-CN" dirty="0">
                <a:solidFill>
                  <a:srgbClr val="000000"/>
                </a:solidFill>
                <a:latin typeface="Palatino" pitchFamily="112" charset="0"/>
                <a:ea typeface="宋体" panose="02010600030101010101" pitchFamily="2" charset="-122"/>
              </a:rPr>
              <a:t>“怎样才能知道我们所投入的资金会取得合理的回报？”</a:t>
            </a:r>
            <a:endParaRPr lang="en-US" altLang="zh-CN" dirty="0">
              <a:solidFill>
                <a:srgbClr val="000000"/>
              </a:solidFill>
              <a:latin typeface="Palatino" pitchFamily="112" charset="0"/>
              <a:ea typeface="宋体" panose="02010600030101010101" pitchFamily="2" charset="-122"/>
            </a:endParaRPr>
          </a:p>
          <a:p>
            <a:pPr lvl="1" eaLnBrk="1" hangingPunct="1">
              <a:lnSpc>
                <a:spcPct val="90000"/>
              </a:lnSpc>
              <a:spcBef>
                <a:spcPts val="600"/>
              </a:spcBef>
              <a:spcAft>
                <a:spcPts val="600"/>
              </a:spcAft>
            </a:pPr>
            <a:r>
              <a:rPr lang="en-US" altLang="zh-CN" sz="1800" dirty="0">
                <a:solidFill>
                  <a:schemeClr val="folHlink"/>
                </a:solidFill>
                <a:latin typeface="Palatino" pitchFamily="112" charset="0"/>
                <a:ea typeface="宋体" panose="02010600030101010101" pitchFamily="2" charset="-122"/>
              </a:rPr>
              <a:t>ROI = [</a:t>
            </a:r>
            <a:r>
              <a:rPr lang="en-US" altLang="zh-CN" sz="1800" dirty="0">
                <a:solidFill>
                  <a:schemeClr val="folHlink"/>
                </a:solidFill>
                <a:latin typeface="MathematicalPi 1" pitchFamily="112" charset="0"/>
                <a:ea typeface="宋体" panose="02010600030101010101" pitchFamily="2" charset="-122"/>
              </a:rPr>
              <a:t>S</a:t>
            </a:r>
            <a:r>
              <a:rPr lang="en-US" altLang="zh-CN" sz="1800" dirty="0">
                <a:solidFill>
                  <a:schemeClr val="folHlink"/>
                </a:solidFill>
                <a:latin typeface="Palatino" pitchFamily="112" charset="0"/>
                <a:ea typeface="宋体" panose="02010600030101010101" pitchFamily="2" charset="-122"/>
              </a:rPr>
              <a:t> (</a:t>
            </a:r>
            <a:r>
              <a:rPr lang="en-US" altLang="zh-CN" sz="1800" i="1" dirty="0">
                <a:solidFill>
                  <a:schemeClr val="folHlink"/>
                </a:solidFill>
                <a:latin typeface="Palatino" pitchFamily="112" charset="0"/>
                <a:ea typeface="宋体" panose="02010600030101010101" pitchFamily="2" charset="-122"/>
              </a:rPr>
              <a:t>benefits</a:t>
            </a:r>
            <a:r>
              <a:rPr lang="en-US" altLang="zh-CN" sz="1800" dirty="0">
                <a:solidFill>
                  <a:schemeClr val="folHlink"/>
                </a:solidFill>
                <a:latin typeface="Palatino" pitchFamily="112" charset="0"/>
                <a:ea typeface="宋体" panose="02010600030101010101" pitchFamily="2" charset="-122"/>
              </a:rPr>
              <a:t>) – </a:t>
            </a:r>
            <a:r>
              <a:rPr lang="en-US" altLang="zh-CN" sz="1800" dirty="0">
                <a:solidFill>
                  <a:schemeClr val="folHlink"/>
                </a:solidFill>
                <a:latin typeface="MathematicalPi 1" pitchFamily="112" charset="0"/>
                <a:ea typeface="宋体" panose="02010600030101010101" pitchFamily="2" charset="-122"/>
              </a:rPr>
              <a:t>S</a:t>
            </a:r>
            <a:r>
              <a:rPr lang="en-US" altLang="zh-CN" sz="1800" dirty="0">
                <a:solidFill>
                  <a:schemeClr val="folHlink"/>
                </a:solidFill>
                <a:latin typeface="Palatino" pitchFamily="112" charset="0"/>
                <a:ea typeface="宋体" panose="02010600030101010101" pitchFamily="2" charset="-122"/>
              </a:rPr>
              <a:t> (</a:t>
            </a:r>
            <a:r>
              <a:rPr lang="en-US" altLang="zh-CN" sz="1800" i="1" dirty="0">
                <a:solidFill>
                  <a:schemeClr val="folHlink"/>
                </a:solidFill>
                <a:latin typeface="Palatino" pitchFamily="112" charset="0"/>
                <a:ea typeface="宋体" panose="02010600030101010101" pitchFamily="2" charset="-122"/>
              </a:rPr>
              <a:t>costs</a:t>
            </a:r>
            <a:r>
              <a:rPr lang="en-US" altLang="zh-CN" sz="1800" dirty="0">
                <a:solidFill>
                  <a:schemeClr val="folHlink"/>
                </a:solidFill>
                <a:latin typeface="Palatino" pitchFamily="112" charset="0"/>
                <a:ea typeface="宋体" panose="02010600030101010101" pitchFamily="2" charset="-122"/>
              </a:rPr>
              <a:t>)] / </a:t>
            </a:r>
            <a:r>
              <a:rPr lang="en-US" altLang="zh-CN" sz="1800" dirty="0">
                <a:solidFill>
                  <a:schemeClr val="folHlink"/>
                </a:solidFill>
                <a:latin typeface="MathematicalPi 1" pitchFamily="112" charset="0"/>
                <a:ea typeface="宋体" panose="02010600030101010101" pitchFamily="2" charset="-122"/>
              </a:rPr>
              <a:t>S</a:t>
            </a:r>
            <a:r>
              <a:rPr lang="en-US" altLang="zh-CN" sz="1800" dirty="0">
                <a:solidFill>
                  <a:schemeClr val="folHlink"/>
                </a:solidFill>
                <a:latin typeface="Palatino" pitchFamily="112" charset="0"/>
                <a:ea typeface="宋体" panose="02010600030101010101" pitchFamily="2" charset="-122"/>
              </a:rPr>
              <a:t> (</a:t>
            </a:r>
            <a:r>
              <a:rPr lang="en-US" altLang="zh-CN" sz="1800" i="1" dirty="0">
                <a:solidFill>
                  <a:schemeClr val="folHlink"/>
                </a:solidFill>
                <a:latin typeface="Palatino" pitchFamily="112" charset="0"/>
                <a:ea typeface="宋体" panose="02010600030101010101" pitchFamily="2" charset="-122"/>
              </a:rPr>
              <a:t>costs</a:t>
            </a:r>
            <a:r>
              <a:rPr lang="en-US" altLang="zh-CN" sz="1800" dirty="0">
                <a:solidFill>
                  <a:schemeClr val="folHlink"/>
                </a:solidFill>
                <a:latin typeface="Palatino" pitchFamily="112" charset="0"/>
                <a:ea typeface="宋体" panose="02010600030101010101" pitchFamily="2" charset="-122"/>
              </a:rPr>
              <a:t>)] </a:t>
            </a:r>
            <a:r>
              <a:rPr lang="en-US" altLang="zh-CN" sz="1800" dirty="0">
                <a:solidFill>
                  <a:schemeClr val="folHlink"/>
                </a:solidFill>
                <a:latin typeface="MathematicalPi 1" pitchFamily="112" charset="0"/>
                <a:ea typeface="宋体" panose="02010600030101010101" pitchFamily="2" charset="-122"/>
              </a:rPr>
              <a:t>3</a:t>
            </a:r>
            <a:r>
              <a:rPr lang="en-US" altLang="zh-CN" sz="1800" dirty="0">
                <a:solidFill>
                  <a:schemeClr val="folHlink"/>
                </a:solidFill>
                <a:latin typeface="Palatino" pitchFamily="112" charset="0"/>
                <a:ea typeface="宋体" panose="02010600030101010101" pitchFamily="2" charset="-122"/>
              </a:rPr>
              <a:t> 100%</a:t>
            </a:r>
            <a:endParaRPr lang="en-US" altLang="zh-CN" sz="1800" dirty="0">
              <a:solidFill>
                <a:schemeClr val="folHlink"/>
              </a:solidFill>
              <a:latin typeface="Palatino" pitchFamily="112" charset="0"/>
              <a:ea typeface="宋体" panose="02010600030101010101" pitchFamily="2" charset="-122"/>
            </a:endParaRPr>
          </a:p>
          <a:p>
            <a:pPr eaLnBrk="1" hangingPunct="1">
              <a:lnSpc>
                <a:spcPct val="90000"/>
              </a:lnSpc>
            </a:pPr>
            <a:r>
              <a:rPr lang="zh-CN" altLang="en-US" sz="2000" dirty="0">
                <a:solidFill>
                  <a:srgbClr val="000000"/>
                </a:solidFill>
                <a:latin typeface="Palatino" pitchFamily="112" charset="0"/>
                <a:ea typeface="宋体" panose="02010600030101010101" pitchFamily="2" charset="-122"/>
              </a:rPr>
              <a:t>其中</a:t>
            </a:r>
            <a:endParaRPr lang="zh-CN" altLang="en-US" sz="2000" dirty="0">
              <a:solidFill>
                <a:srgbClr val="000000"/>
              </a:solidFill>
              <a:latin typeface="Palatino" pitchFamily="112" charset="0"/>
              <a:ea typeface="宋体" panose="02010600030101010101" pitchFamily="2" charset="-122"/>
            </a:endParaRPr>
          </a:p>
          <a:p>
            <a:pPr lvl="2" eaLnBrk="1" hangingPunct="1">
              <a:lnSpc>
                <a:spcPct val="90000"/>
              </a:lnSpc>
              <a:spcBef>
                <a:spcPts val="600"/>
              </a:spcBef>
            </a:pPr>
            <a:r>
              <a:rPr lang="en-US" altLang="zh-CN" dirty="0">
                <a:latin typeface="Palatino" pitchFamily="112" charset="0"/>
                <a:ea typeface="宋体" panose="02010600030101010101" pitchFamily="2" charset="-122"/>
              </a:rPr>
              <a:t>收益包括与更高的产品质量（更少的缺陷）、更少的返工、变更方面减少的工作量相关的成本节省，以及从缩短上市时间中获得的收入。</a:t>
            </a:r>
            <a:r>
              <a:rPr lang="en-US" altLang="zh-CN" dirty="0">
                <a:solidFill>
                  <a:srgbClr val="000000"/>
                </a:solidFill>
                <a:latin typeface="Palatino" pitchFamily="112" charset="0"/>
                <a:ea typeface="宋体" panose="02010600030101010101" pitchFamily="2" charset="-122"/>
              </a:rPr>
              <a:t> </a:t>
            </a:r>
            <a:endParaRPr lang="en-US" altLang="zh-CN" dirty="0">
              <a:solidFill>
                <a:srgbClr val="000000"/>
              </a:solidFill>
              <a:latin typeface="Palatino" pitchFamily="112" charset="0"/>
              <a:ea typeface="宋体" panose="02010600030101010101" pitchFamily="2" charset="-122"/>
            </a:endParaRPr>
          </a:p>
          <a:p>
            <a:pPr lvl="2" eaLnBrk="1" hangingPunct="1">
              <a:lnSpc>
                <a:spcPct val="90000"/>
              </a:lnSpc>
              <a:spcBef>
                <a:spcPts val="600"/>
              </a:spcBef>
            </a:pPr>
            <a:r>
              <a:rPr lang="en-US" altLang="zh-CN" dirty="0">
                <a:latin typeface="Palatino" pitchFamily="112" charset="0"/>
                <a:ea typeface="宋体" panose="02010600030101010101" pitchFamily="2" charset="-122"/>
              </a:rPr>
              <a:t>成本包括直接的SPI成本（例如，培训费、测量费），也包括与强调质量控制和变更管理活动以及应用更严格的软件工程方法相关的间接成本（例如，设计模型的创建</a:t>
            </a:r>
            <a:r>
              <a:rPr lang="zh-CN" altLang="en-US" dirty="0">
                <a:latin typeface="Palatino" pitchFamily="112" charset="0"/>
                <a:ea typeface="宋体" panose="02010600030101010101" pitchFamily="2" charset="-122"/>
              </a:rPr>
              <a:t>）</a:t>
            </a:r>
            <a:r>
              <a:rPr lang="en-US" altLang="zh-CN" dirty="0">
                <a:latin typeface="Palatino" pitchFamily="112" charset="0"/>
                <a:ea typeface="宋体" panose="02010600030101010101" pitchFamily="2" charset="-122"/>
              </a:rPr>
              <a:t>。</a:t>
            </a:r>
            <a:endParaRPr lang="en-US" altLang="zh-CN" dirty="0">
              <a:latin typeface="Palatino" pitchFamily="112"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D229113-67E5-431E-AF39-5A7566959D4B}"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15364"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什么是软件过程改进（</a:t>
            </a:r>
            <a:r>
              <a:rPr lang="en-US" altLang="zh-CN" dirty="0">
                <a:ea typeface="宋体" panose="02010600030101010101" pitchFamily="2" charset="-122"/>
              </a:rPr>
              <a:t>SPI</a:t>
            </a:r>
            <a:r>
              <a:rPr lang="zh-CN" altLang="en-US" dirty="0">
                <a:ea typeface="宋体" panose="02010600030101010101" pitchFamily="2" charset="-122"/>
              </a:rPr>
              <a:t>）</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15365" name="Rectangle 3"/>
          <p:cNvSpPr>
            <a:spLocks noGrp="1"/>
          </p:cNvSpPr>
          <p:nvPr>
            <p:ph idx="1"/>
          </p:nvPr>
        </p:nvSpPr>
        <p:spPr/>
        <p:txBody>
          <a:bodyPr vert="horz" wrap="square" lIns="91440" tIns="45720" rIns="91440" bIns="45720" anchor="t"/>
          <a:p>
            <a:pPr eaLnBrk="1" hangingPunct="1">
              <a:lnSpc>
                <a:spcPct val="90000"/>
              </a:lnSpc>
            </a:pPr>
            <a:r>
              <a:rPr lang="en-US" altLang="zh-CN" dirty="0">
                <a:solidFill>
                  <a:srgbClr val="000000"/>
                </a:solidFill>
                <a:latin typeface="Palatino" pitchFamily="112" charset="0"/>
                <a:ea typeface="宋体" panose="02010600030101010101" pitchFamily="2" charset="-122"/>
              </a:rPr>
              <a:t>SPI </a:t>
            </a:r>
            <a:r>
              <a:rPr lang="zh-CN" altLang="en-US" dirty="0">
                <a:solidFill>
                  <a:srgbClr val="000000"/>
                </a:solidFill>
                <a:latin typeface="Palatino" pitchFamily="112" charset="0"/>
                <a:ea typeface="宋体" panose="02010600030101010101" pitchFamily="2" charset="-122"/>
              </a:rPr>
              <a:t>包含很多方面</a:t>
            </a:r>
            <a:r>
              <a:rPr lang="zh-CN" altLang="en-US" sz="2000" dirty="0">
                <a:solidFill>
                  <a:srgbClr val="000000"/>
                </a:solidFill>
                <a:latin typeface="Palatino" pitchFamily="112" charset="0"/>
                <a:ea typeface="宋体" panose="02010600030101010101" pitchFamily="2" charset="-122"/>
              </a:rPr>
              <a:t>：</a:t>
            </a:r>
            <a:endParaRPr lang="zh-CN" altLang="en-US" sz="2000" dirty="0">
              <a:solidFill>
                <a:srgbClr val="000000"/>
              </a:solidFill>
              <a:latin typeface="Palatino" pitchFamily="112" charset="0"/>
              <a:ea typeface="宋体" panose="02010600030101010101" pitchFamily="2" charset="-122"/>
            </a:endParaRPr>
          </a:p>
          <a:p>
            <a:pPr lvl="1" eaLnBrk="1" hangingPunct="1">
              <a:lnSpc>
                <a:spcPct val="90000"/>
              </a:lnSpc>
            </a:pPr>
            <a:r>
              <a:rPr lang="en-US" altLang="zh-CN" dirty="0">
                <a:solidFill>
                  <a:srgbClr val="000000"/>
                </a:solidFill>
                <a:latin typeface="Palatino" pitchFamily="112" charset="0"/>
                <a:ea typeface="宋体" panose="02010600030101010101" pitchFamily="2" charset="-122"/>
              </a:rPr>
              <a:t>它包含以有效方式定义的有效过程的一些要素</a:t>
            </a:r>
            <a:endParaRPr lang="en-US" altLang="zh-CN" dirty="0">
              <a:solidFill>
                <a:srgbClr val="000000"/>
              </a:solidFill>
              <a:latin typeface="Palatino" pitchFamily="112" charset="0"/>
              <a:ea typeface="宋体" panose="02010600030101010101" pitchFamily="2" charset="-122"/>
            </a:endParaRPr>
          </a:p>
          <a:p>
            <a:pPr lvl="1" eaLnBrk="1" hangingPunct="1">
              <a:lnSpc>
                <a:spcPct val="90000"/>
              </a:lnSpc>
            </a:pPr>
            <a:r>
              <a:rPr lang="en-US" altLang="zh-CN" dirty="0">
                <a:solidFill>
                  <a:srgbClr val="000000"/>
                </a:solidFill>
                <a:latin typeface="Palatino" pitchFamily="112" charset="0"/>
                <a:ea typeface="宋体" panose="02010600030101010101" pitchFamily="2" charset="-122"/>
              </a:rPr>
              <a:t>组织内已存在的关于软件开发的方法要依据这些要素进行评估</a:t>
            </a:r>
            <a:endParaRPr lang="en-US" altLang="zh-CN" dirty="0">
              <a:solidFill>
                <a:srgbClr val="000000"/>
              </a:solidFill>
              <a:latin typeface="Palatino" pitchFamily="112" charset="0"/>
              <a:ea typeface="宋体" panose="02010600030101010101" pitchFamily="2" charset="-122"/>
            </a:endParaRPr>
          </a:p>
          <a:p>
            <a:pPr lvl="1" eaLnBrk="1" hangingPunct="1">
              <a:lnSpc>
                <a:spcPct val="90000"/>
              </a:lnSpc>
            </a:pPr>
            <a:r>
              <a:rPr lang="en-US" altLang="zh-CN" dirty="0">
                <a:solidFill>
                  <a:srgbClr val="000000"/>
                </a:solidFill>
                <a:latin typeface="Palatino" pitchFamily="112" charset="0"/>
                <a:ea typeface="宋体" panose="02010600030101010101" pitchFamily="2" charset="-122"/>
              </a:rPr>
              <a:t>它定义了有价值的改进策略</a:t>
            </a:r>
            <a:endParaRPr lang="en-US" altLang="zh-CN" dirty="0">
              <a:solidFill>
                <a:srgbClr val="000000"/>
              </a:solidFill>
              <a:latin typeface="Palatino" pitchFamily="112" charset="0"/>
              <a:ea typeface="宋体" panose="02010600030101010101" pitchFamily="2" charset="-122"/>
            </a:endParaRPr>
          </a:p>
          <a:p>
            <a:pPr eaLnBrk="1" hangingPunct="1">
              <a:lnSpc>
                <a:spcPct val="90000"/>
              </a:lnSpc>
            </a:pPr>
            <a:r>
              <a:rPr lang="en-US" altLang="zh-CN" dirty="0">
                <a:latin typeface="Palatino" pitchFamily="112" charset="0"/>
                <a:ea typeface="宋体" panose="02010600030101010101" pitchFamily="2" charset="-122"/>
              </a:rPr>
              <a:t>SPI策略将已有软件开发的方法转换成一些更集中、更可重复、更可靠的事物（就所生产产品的质量和交付给客户的时间而言）。</a:t>
            </a:r>
            <a:endParaRPr lang="en-US" altLang="zh-CN" dirty="0">
              <a:latin typeface="Palatino" pitchFamily="112"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37BF2E0-15F4-4563-98F0-E4357EAF1DB2}"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33796" name="Rectangle 2"/>
          <p:cNvSpPr>
            <a:spLocks noGrp="1"/>
          </p:cNvSpPr>
          <p:nvPr>
            <p:ph type="title"/>
          </p:nvPr>
        </p:nvSpPr>
        <p:spPr/>
        <p:txBody>
          <a:bodyPr vert="horz" wrap="square" lIns="91440" tIns="45720" rIns="91440" bIns="45720" anchor="b"/>
          <a:p>
            <a:pPr eaLnBrk="1" hangingPunct="1"/>
            <a:r>
              <a:rPr lang="en-US" altLang="zh-CN" dirty="0">
                <a:ea typeface="宋体" panose="02010600030101010101" pitchFamily="2" charset="-122"/>
              </a:rPr>
              <a:t>SPI趋势</a:t>
            </a:r>
            <a:endParaRPr lang="en-US" altLang="zh-CN" dirty="0">
              <a:ea typeface="宋体" panose="02010600030101010101" pitchFamily="2" charset="-122"/>
            </a:endParaRPr>
          </a:p>
        </p:txBody>
      </p:sp>
      <p:sp>
        <p:nvSpPr>
          <p:cNvPr id="33797" name="Rectangle 3"/>
          <p:cNvSpPr>
            <a:spLocks noGrp="1"/>
          </p:cNvSpPr>
          <p:nvPr>
            <p:ph idx="1"/>
          </p:nvPr>
        </p:nvSpPr>
        <p:spPr/>
        <p:txBody>
          <a:bodyPr vert="horz" wrap="square" lIns="91440" tIns="45720" rIns="91440" bIns="45720" anchor="t"/>
          <a:p>
            <a:pPr eaLnBrk="1" hangingPunct="1"/>
            <a:r>
              <a:rPr lang="en-US" altLang="zh-CN" dirty="0">
                <a:solidFill>
                  <a:srgbClr val="000000"/>
                </a:solidFill>
                <a:latin typeface="Palatino" pitchFamily="112" charset="0"/>
                <a:ea typeface="宋体" panose="02010600030101010101" pitchFamily="2" charset="-122"/>
              </a:rPr>
              <a:t>未来的SPI框架必须变得更加敏捷</a:t>
            </a:r>
            <a:r>
              <a:rPr lang="zh-CN" altLang="en-US" dirty="0">
                <a:solidFill>
                  <a:srgbClr val="000000"/>
                </a:solidFill>
                <a:latin typeface="Palatino" pitchFamily="112" charset="0"/>
                <a:ea typeface="宋体" panose="02010600030101010101" pitchFamily="2" charset="-122"/>
              </a:rPr>
              <a:t>。</a:t>
            </a:r>
            <a:endParaRPr lang="zh-CN" altLang="en-US" dirty="0">
              <a:solidFill>
                <a:srgbClr val="000000"/>
              </a:solidFill>
              <a:latin typeface="Palatino" pitchFamily="112" charset="0"/>
              <a:ea typeface="宋体" panose="02010600030101010101" pitchFamily="2" charset="-122"/>
            </a:endParaRPr>
          </a:p>
          <a:p>
            <a:pPr eaLnBrk="1" hangingPunct="1"/>
            <a:r>
              <a:rPr lang="en-US" altLang="zh-CN" dirty="0">
                <a:solidFill>
                  <a:srgbClr val="000000"/>
                </a:solidFill>
                <a:latin typeface="Palatino" pitchFamily="112" charset="0"/>
                <a:ea typeface="宋体" panose="02010600030101010101" pitchFamily="2" charset="-122"/>
              </a:rPr>
              <a:t>不是以组织为关注点（这可能需要很多年才能够成功完成），当前的SPI努力应集中在项目层面上</a:t>
            </a:r>
            <a:r>
              <a:rPr lang="zh-CN" altLang="en-US" dirty="0">
                <a:solidFill>
                  <a:srgbClr val="000000"/>
                </a:solidFill>
                <a:latin typeface="Palatino" pitchFamily="112" charset="0"/>
                <a:ea typeface="宋体" panose="02010600030101010101" pitchFamily="2" charset="-122"/>
              </a:rPr>
              <a:t>。</a:t>
            </a:r>
            <a:endParaRPr lang="zh-CN" altLang="en-US" dirty="0">
              <a:solidFill>
                <a:srgbClr val="000000"/>
              </a:solidFill>
              <a:latin typeface="Palatino" pitchFamily="112" charset="0"/>
              <a:ea typeface="宋体" panose="02010600030101010101" pitchFamily="2" charset="-122"/>
            </a:endParaRPr>
          </a:p>
          <a:p>
            <a:pPr eaLnBrk="1" hangingPunct="1"/>
            <a:r>
              <a:rPr lang="en-US" altLang="zh-CN" dirty="0">
                <a:solidFill>
                  <a:srgbClr val="000000"/>
                </a:solidFill>
                <a:latin typeface="Palatino" pitchFamily="112" charset="0"/>
                <a:ea typeface="宋体" panose="02010600030101010101" pitchFamily="2" charset="-122"/>
              </a:rPr>
              <a:t>要想在很短的时间内取得有意义的成果（即使在项目级别上），复杂的框架模型可能要让位于简单的模型</a:t>
            </a:r>
            <a:r>
              <a:rPr lang="zh-CN" altLang="en-US" dirty="0">
                <a:solidFill>
                  <a:srgbClr val="000000"/>
                </a:solidFill>
                <a:latin typeface="Palatino" pitchFamily="112" charset="0"/>
                <a:ea typeface="宋体" panose="02010600030101010101" pitchFamily="2" charset="-122"/>
              </a:rPr>
              <a:t>。</a:t>
            </a:r>
            <a:endParaRPr lang="zh-CN" altLang="en-US" dirty="0">
              <a:solidFill>
                <a:srgbClr val="000000"/>
              </a:solidFill>
              <a:latin typeface="Palatino" pitchFamily="112" charset="0"/>
              <a:ea typeface="宋体" panose="02010600030101010101" pitchFamily="2" charset="-122"/>
            </a:endParaRPr>
          </a:p>
          <a:p>
            <a:pPr eaLnBrk="1" hangingPunct="1"/>
            <a:r>
              <a:rPr lang="en-US" altLang="zh-CN" dirty="0">
                <a:solidFill>
                  <a:srgbClr val="000000"/>
                </a:solidFill>
                <a:latin typeface="Palatino" pitchFamily="112" charset="0"/>
                <a:ea typeface="宋体" panose="02010600030101010101" pitchFamily="2" charset="-122"/>
              </a:rPr>
              <a:t>要求做到十几个关键实践和数以百计的补充实践，不如强调仅有的几个核心实践</a:t>
            </a:r>
            <a:r>
              <a:rPr lang="zh-CN" altLang="en-US" dirty="0">
                <a:solidFill>
                  <a:srgbClr val="000000"/>
                </a:solidFill>
                <a:latin typeface="Palatino" pitchFamily="112" charset="0"/>
                <a:ea typeface="宋体" panose="02010600030101010101" pitchFamily="2" charset="-122"/>
              </a:rPr>
              <a:t>。</a:t>
            </a:r>
            <a:endParaRPr lang="zh-CN" altLang="en-US" dirty="0">
              <a:solidFill>
                <a:srgbClr val="000000"/>
              </a:solidFill>
              <a:latin typeface="Palatino" pitchFamily="112"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BCCBBE-DB46-41AD-BAF8-190BA8C425B2}"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16388" name="Rectangle 2"/>
          <p:cNvSpPr>
            <a:spLocks noGrp="1"/>
          </p:cNvSpPr>
          <p:nvPr>
            <p:ph type="title"/>
          </p:nvPr>
        </p:nvSpPr>
        <p:spPr/>
        <p:txBody>
          <a:bodyPr vert="horz" wrap="square" lIns="91440" tIns="45720" rIns="91440" bIns="45720" anchor="b"/>
          <a:p>
            <a:pPr eaLnBrk="1" hangingPunct="1"/>
            <a:r>
              <a:rPr lang="en-US" altLang="zh-CN" dirty="0">
                <a:ea typeface="宋体" panose="02010600030101010101" pitchFamily="2" charset="-122"/>
              </a:rPr>
              <a:t>SPI </a:t>
            </a:r>
            <a:r>
              <a:rPr lang="zh-CN" altLang="en-US" dirty="0">
                <a:ea typeface="宋体" panose="02010600030101010101" pitchFamily="2" charset="-122"/>
              </a:rPr>
              <a:t>框架</a:t>
            </a:r>
            <a:endParaRPr lang="zh-CN" altLang="en-US" dirty="0">
              <a:ea typeface="宋体" panose="02010600030101010101" pitchFamily="2" charset="-122"/>
            </a:endParaRPr>
          </a:p>
        </p:txBody>
      </p:sp>
      <p:sp>
        <p:nvSpPr>
          <p:cNvPr id="16389" name="Rectangle 3"/>
          <p:cNvSpPr>
            <a:spLocks noGrp="1"/>
          </p:cNvSpPr>
          <p:nvPr>
            <p:ph idx="1"/>
          </p:nvPr>
        </p:nvSpPr>
        <p:spPr/>
        <p:txBody>
          <a:bodyPr vert="horz" wrap="square" lIns="91440" tIns="45720" rIns="91440" bIns="45720" anchor="t"/>
          <a:p>
            <a:pPr eaLnBrk="1" hangingPunct="1">
              <a:spcBef>
                <a:spcPts val="300"/>
              </a:spcBef>
            </a:pPr>
            <a:r>
              <a:rPr lang="en-US" altLang="zh-CN" dirty="0">
                <a:latin typeface="Palatino" pitchFamily="112" charset="0"/>
                <a:ea typeface="宋体" panose="02010600030101010101" pitchFamily="2" charset="-122"/>
              </a:rPr>
              <a:t>如果要获得有效的软件过程，就要给定一组特性</a:t>
            </a:r>
            <a:r>
              <a:rPr lang="zh-CN" altLang="en-US" dirty="0">
                <a:latin typeface="Palatino" pitchFamily="112" charset="0"/>
                <a:ea typeface="宋体" panose="02010600030101010101" pitchFamily="2" charset="-122"/>
              </a:rPr>
              <a:t>。</a:t>
            </a:r>
            <a:endParaRPr lang="zh-CN" altLang="en-US" dirty="0">
              <a:latin typeface="Palatino" pitchFamily="112" charset="0"/>
              <a:ea typeface="宋体" panose="02010600030101010101" pitchFamily="2" charset="-122"/>
            </a:endParaRPr>
          </a:p>
          <a:p>
            <a:pPr eaLnBrk="1" hangingPunct="1">
              <a:spcBef>
                <a:spcPts val="300"/>
              </a:spcBef>
            </a:pPr>
            <a:r>
              <a:rPr lang="en-US" altLang="zh-CN" dirty="0">
                <a:latin typeface="Palatino" pitchFamily="112" charset="0"/>
                <a:ea typeface="宋体" panose="02010600030101010101" pitchFamily="2" charset="-122"/>
              </a:rPr>
              <a:t>用来评估是否具有这些特性的一种方法</a:t>
            </a:r>
            <a:r>
              <a:rPr lang="zh-CN" altLang="en-US" dirty="0">
                <a:latin typeface="Palatino" pitchFamily="112" charset="0"/>
                <a:ea typeface="宋体" panose="02010600030101010101" pitchFamily="2" charset="-122"/>
              </a:rPr>
              <a:t>。</a:t>
            </a:r>
            <a:endParaRPr lang="zh-CN" altLang="en-US" dirty="0">
              <a:latin typeface="Palatino" pitchFamily="112" charset="0"/>
              <a:ea typeface="宋体" panose="02010600030101010101" pitchFamily="2" charset="-122"/>
            </a:endParaRPr>
          </a:p>
          <a:p>
            <a:pPr eaLnBrk="1" hangingPunct="1">
              <a:spcBef>
                <a:spcPts val="300"/>
              </a:spcBef>
            </a:pPr>
            <a:r>
              <a:rPr lang="en-US" altLang="zh-CN" dirty="0">
                <a:latin typeface="Palatino" pitchFamily="112" charset="0"/>
                <a:ea typeface="宋体" panose="02010600030101010101" pitchFamily="2" charset="-122"/>
              </a:rPr>
              <a:t>一种总结这些评估结果的机制</a:t>
            </a:r>
            <a:r>
              <a:rPr lang="en-US" altLang="zh-CN" dirty="0">
                <a:solidFill>
                  <a:srgbClr val="000000"/>
                </a:solidFill>
                <a:latin typeface="Palatino" pitchFamily="112" charset="0"/>
                <a:ea typeface="宋体" panose="02010600030101010101" pitchFamily="2" charset="-122"/>
              </a:rPr>
              <a:t> </a:t>
            </a:r>
            <a:r>
              <a:rPr lang="zh-CN" altLang="en-US" dirty="0">
                <a:solidFill>
                  <a:srgbClr val="000000"/>
                </a:solidFill>
                <a:latin typeface="Palatino" pitchFamily="112" charset="0"/>
                <a:ea typeface="宋体" panose="02010600030101010101" pitchFamily="2" charset="-122"/>
              </a:rPr>
              <a:t>。</a:t>
            </a:r>
            <a:endParaRPr lang="zh-CN" altLang="en-US" dirty="0">
              <a:solidFill>
                <a:srgbClr val="000000"/>
              </a:solidFill>
              <a:latin typeface="Palatino" pitchFamily="112" charset="0"/>
              <a:ea typeface="宋体" panose="02010600030101010101" pitchFamily="2" charset="-122"/>
            </a:endParaRPr>
          </a:p>
          <a:p>
            <a:pPr eaLnBrk="1" hangingPunct="1">
              <a:spcBef>
                <a:spcPts val="300"/>
              </a:spcBef>
            </a:pPr>
            <a:r>
              <a:rPr lang="en-US" altLang="zh-CN" dirty="0">
                <a:latin typeface="Palatino" pitchFamily="112" charset="0"/>
                <a:ea typeface="宋体" panose="02010600030101010101" pitchFamily="2" charset="-122"/>
              </a:rPr>
              <a:t>用来帮助软件组织弥补在实施过程中发现弱点和缺失的一种策略。</a:t>
            </a:r>
            <a:endParaRPr lang="en-US" altLang="zh-CN" dirty="0">
              <a:latin typeface="Palatino" pitchFamily="112" charset="0"/>
              <a:ea typeface="宋体" panose="02010600030101010101" pitchFamily="2" charset="-122"/>
            </a:endParaRPr>
          </a:p>
          <a:p>
            <a:pPr eaLnBrk="1" hangingPunct="1">
              <a:spcAft>
                <a:spcPts val="1600"/>
              </a:spcAft>
            </a:pPr>
            <a:r>
              <a:rPr lang="en-US" altLang="zh-CN" dirty="0">
                <a:latin typeface="Palatino" pitchFamily="112" charset="0"/>
                <a:ea typeface="宋体" panose="02010600030101010101" pitchFamily="2" charset="-122"/>
              </a:rPr>
              <a:t>SPI框架评估一个组织软件过程的“成熟度”，并提供成熟度等级定性的表示</a:t>
            </a:r>
            <a:r>
              <a:rPr lang="zh-CN" altLang="en-US" dirty="0">
                <a:latin typeface="Palatino" pitchFamily="112" charset="0"/>
                <a:ea typeface="宋体" panose="02010600030101010101" pitchFamily="2" charset="-122"/>
              </a:rPr>
              <a:t>。</a:t>
            </a:r>
            <a:endParaRPr lang="zh-CN" altLang="en-US" dirty="0">
              <a:latin typeface="Palatino" pitchFamily="112"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80F204F-C29B-40D1-9BA1-FF4D3BC1C3A2}"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2" name="内容占位符 1"/>
          <p:cNvSpPr>
            <a:spLocks noGrp="1"/>
          </p:cNvSpPr>
          <p:nvPr>
            <p:ph idx="1"/>
          </p:nvPr>
        </p:nvSpPr>
        <p:spPr/>
        <p:txBody>
          <a:bodyPr/>
          <a:p>
            <a:endParaRPr lang="zh-CN" altLang="en-US"/>
          </a:p>
        </p:txBody>
      </p:sp>
      <p:sp>
        <p:nvSpPr>
          <p:cNvPr id="17412" name="Rectangle 2"/>
          <p:cNvSpPr>
            <a:spLocks noGrp="1"/>
          </p:cNvSpPr>
          <p:nvPr>
            <p:ph type="title"/>
          </p:nvPr>
        </p:nvSpPr>
        <p:spPr/>
        <p:txBody>
          <a:bodyPr vert="horz" wrap="square" lIns="91440" tIns="45720" rIns="91440" bIns="45720" anchor="b"/>
          <a:p>
            <a:pPr eaLnBrk="1" hangingPunct="1"/>
            <a:r>
              <a:rPr lang="en-US" altLang="zh-CN" sz="3600" dirty="0">
                <a:ea typeface="宋体" panose="02010600030101010101" pitchFamily="2" charset="-122"/>
              </a:rPr>
              <a:t>SPI</a:t>
            </a:r>
            <a:r>
              <a:rPr lang="zh-CN" altLang="en-US" sz="3600" dirty="0">
                <a:ea typeface="宋体" panose="02010600030101010101" pitchFamily="2" charset="-122"/>
              </a:rPr>
              <a:t>框架的要素</a:t>
            </a:r>
            <a:endParaRPr lang="zh-CN" altLang="en-US" sz="3600" dirty="0">
              <a:ea typeface="宋体" panose="02010600030101010101" pitchFamily="2" charset="-122"/>
            </a:endParaRPr>
          </a:p>
        </p:txBody>
      </p:sp>
      <p:pic>
        <p:nvPicPr>
          <p:cNvPr id="17413" name="图片 -2147482621"/>
          <p:cNvPicPr>
            <a:picLocks noChangeAspect="1"/>
          </p:cNvPicPr>
          <p:nvPr/>
        </p:nvPicPr>
        <p:blipFill>
          <a:blip r:embed="rId1"/>
          <a:srcRect b="8084"/>
          <a:stretch>
            <a:fillRect/>
          </a:stretch>
        </p:blipFill>
        <p:spPr>
          <a:xfrm>
            <a:off x="1717675" y="1966913"/>
            <a:ext cx="5810250" cy="3744912"/>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ED07FF6-1B73-46F1-96AF-9324C1CACC75}"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18436"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相关人员</a:t>
            </a:r>
            <a:endParaRPr lang="zh-CN" altLang="en-US" dirty="0">
              <a:ea typeface="宋体" panose="02010600030101010101" pitchFamily="2" charset="-122"/>
            </a:endParaRPr>
          </a:p>
        </p:txBody>
      </p:sp>
      <p:sp>
        <p:nvSpPr>
          <p:cNvPr id="18437" name="Rectangle 3"/>
          <p:cNvSpPr>
            <a:spLocks noGrp="1"/>
          </p:cNvSpPr>
          <p:nvPr>
            <p:ph idx="1"/>
          </p:nvPr>
        </p:nvSpPr>
        <p:spPr/>
        <p:txBody>
          <a:bodyPr vert="horz" wrap="square" lIns="91440" tIns="45720" rIns="91440" bIns="45720" anchor="t"/>
          <a:p>
            <a:pPr eaLnBrk="1" hangingPunct="1"/>
            <a:r>
              <a:rPr lang="zh-CN" altLang="en-US" dirty="0">
                <a:ea typeface="宋体" panose="02010600030101010101" pitchFamily="2" charset="-122"/>
              </a:rPr>
              <a:t>质量认证人员</a:t>
            </a:r>
            <a:endParaRPr lang="zh-CN" altLang="en-US" dirty="0">
              <a:ea typeface="宋体" panose="02010600030101010101" pitchFamily="2" charset="-122"/>
            </a:endParaRPr>
          </a:p>
          <a:p>
            <a:pPr algn="ctr" eaLnBrk="1" hangingPunct="1">
              <a:spcBef>
                <a:spcPts val="600"/>
              </a:spcBef>
              <a:spcAft>
                <a:spcPts val="600"/>
              </a:spcAft>
            </a:pPr>
            <a:r>
              <a:rPr lang="zh-CN" altLang="en-US" dirty="0">
                <a:ea typeface="宋体" panose="02010600030101010101" pitchFamily="2" charset="-122"/>
              </a:rPr>
              <a:t>质量</a:t>
            </a:r>
            <a:r>
              <a:rPr lang="en-US" altLang="zh-CN" dirty="0">
                <a:ea typeface="宋体" panose="02010600030101010101" pitchFamily="2" charset="-122"/>
              </a:rPr>
              <a:t>(</a:t>
            </a:r>
            <a:r>
              <a:rPr lang="zh-CN" altLang="en-US" dirty="0">
                <a:ea typeface="宋体" panose="02010600030101010101" pitchFamily="2" charset="-122"/>
              </a:rPr>
              <a:t>过程</a:t>
            </a:r>
            <a:r>
              <a:rPr lang="en-US" altLang="zh-CN" dirty="0">
                <a:ea typeface="宋体" panose="02010600030101010101" pitchFamily="2" charset="-122"/>
              </a:rPr>
              <a:t>) </a:t>
            </a:r>
            <a:r>
              <a:rPr lang="en-US" altLang="zh-CN" dirty="0">
                <a:latin typeface="Palatino" pitchFamily="112" charset="0"/>
                <a:ea typeface="宋体" panose="02010600030101010101" pitchFamily="2" charset="-122"/>
              </a:rPr>
              <a:t>--&gt;</a:t>
            </a:r>
            <a:r>
              <a:rPr lang="en-US" altLang="zh-CN" dirty="0">
                <a:ea typeface="宋体" panose="02010600030101010101" pitchFamily="2" charset="-122"/>
              </a:rPr>
              <a:t> </a:t>
            </a:r>
            <a:r>
              <a:rPr lang="zh-CN" altLang="en-US" dirty="0">
                <a:ea typeface="宋体" panose="02010600030101010101" pitchFamily="2" charset="-122"/>
              </a:rPr>
              <a:t>质量</a:t>
            </a:r>
            <a:r>
              <a:rPr lang="en-US" altLang="zh-CN" dirty="0">
                <a:ea typeface="宋体" panose="02010600030101010101" pitchFamily="2" charset="-122"/>
              </a:rPr>
              <a:t>(</a:t>
            </a:r>
            <a:r>
              <a:rPr lang="zh-CN" altLang="en-US" dirty="0">
                <a:ea typeface="宋体" panose="02010600030101010101" pitchFamily="2" charset="-122"/>
              </a:rPr>
              <a:t>产品</a:t>
            </a:r>
            <a:r>
              <a:rPr lang="en-US" altLang="zh-CN" dirty="0">
                <a:ea typeface="宋体" panose="02010600030101010101" pitchFamily="2" charset="-122"/>
              </a:rPr>
              <a:t>)</a:t>
            </a:r>
            <a:endParaRPr lang="en-US" altLang="zh-CN" dirty="0">
              <a:ea typeface="宋体" panose="02010600030101010101" pitchFamily="2" charset="-122"/>
            </a:endParaRPr>
          </a:p>
          <a:p>
            <a:pPr eaLnBrk="1" hangingPunct="1"/>
            <a:r>
              <a:rPr lang="zh-CN" altLang="en-US" dirty="0">
                <a:ea typeface="宋体" panose="02010600030101010101" pitchFamily="2" charset="-122"/>
              </a:rPr>
              <a:t>形式主义者</a:t>
            </a:r>
            <a:endParaRPr lang="zh-CN" altLang="en-US" dirty="0">
              <a:ea typeface="宋体" panose="02010600030101010101" pitchFamily="2" charset="-122"/>
            </a:endParaRPr>
          </a:p>
          <a:p>
            <a:pPr eaLnBrk="1" hangingPunct="1"/>
            <a:r>
              <a:rPr lang="zh-CN" altLang="en-US" dirty="0">
                <a:ea typeface="宋体" panose="02010600030101010101" pitchFamily="2" charset="-122"/>
              </a:rPr>
              <a:t>工具倡导者</a:t>
            </a:r>
            <a:endParaRPr lang="zh-CN" altLang="en-US" dirty="0">
              <a:ea typeface="宋体" panose="02010600030101010101" pitchFamily="2" charset="-122"/>
            </a:endParaRPr>
          </a:p>
          <a:p>
            <a:pPr eaLnBrk="1" hangingPunct="1"/>
            <a:r>
              <a:rPr lang="zh-CN" altLang="en-US" dirty="0">
                <a:ea typeface="宋体" panose="02010600030101010101" pitchFamily="2" charset="-122"/>
              </a:rPr>
              <a:t>业务人员</a:t>
            </a:r>
            <a:endParaRPr lang="zh-CN" altLang="en-US" dirty="0">
              <a:ea typeface="宋体" panose="02010600030101010101" pitchFamily="2" charset="-122"/>
            </a:endParaRPr>
          </a:p>
          <a:p>
            <a:pPr eaLnBrk="1" hangingPunct="1"/>
            <a:r>
              <a:rPr lang="zh-CN" altLang="en-US" dirty="0">
                <a:ea typeface="宋体" panose="02010600030101010101" pitchFamily="2" charset="-122"/>
              </a:rPr>
              <a:t>改革者</a:t>
            </a:r>
            <a:endParaRPr lang="zh-CN" altLang="en-US" dirty="0">
              <a:ea typeface="宋体" panose="02010600030101010101" pitchFamily="2" charset="-122"/>
            </a:endParaRPr>
          </a:p>
          <a:p>
            <a:pPr eaLnBrk="1" hangingPunct="1"/>
            <a:r>
              <a:rPr lang="zh-CN" altLang="en-US" dirty="0">
                <a:ea typeface="宋体" panose="02010600030101010101" pitchFamily="2" charset="-122"/>
              </a:rPr>
              <a:t>理论家</a:t>
            </a:r>
            <a:endParaRPr lang="zh-CN" altLang="en-US"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4BD90EC-B26D-4383-BE88-DDA912403B61}"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19460"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成熟度模型</a:t>
            </a:r>
            <a:endParaRPr lang="zh-CN" altLang="en-US" dirty="0">
              <a:ea typeface="宋体" panose="02010600030101010101" pitchFamily="2" charset="-122"/>
            </a:endParaRPr>
          </a:p>
        </p:txBody>
      </p:sp>
      <p:sp>
        <p:nvSpPr>
          <p:cNvPr id="19461" name="Rectangle 3"/>
          <p:cNvSpPr>
            <a:spLocks noGrp="1"/>
          </p:cNvSpPr>
          <p:nvPr>
            <p:ph idx="1"/>
          </p:nvPr>
        </p:nvSpPr>
        <p:spPr/>
        <p:txBody>
          <a:bodyPr vert="horz" wrap="square" lIns="91440" tIns="45720" rIns="91440" bIns="45720" anchor="t"/>
          <a:p>
            <a:pPr eaLnBrk="1" hangingPunct="1"/>
            <a:r>
              <a:rPr lang="en-US" altLang="zh-CN" dirty="0">
                <a:latin typeface="Palatino" pitchFamily="112" charset="0"/>
                <a:ea typeface="宋体" panose="02010600030101010101" pitchFamily="2" charset="-122"/>
              </a:rPr>
              <a:t>成熟度模型在SPI框架环境中应用</a:t>
            </a:r>
            <a:endParaRPr lang="en-US" altLang="zh-CN" dirty="0">
              <a:latin typeface="Palatino" pitchFamily="112" charset="0"/>
              <a:ea typeface="宋体" panose="02010600030101010101" pitchFamily="2" charset="-122"/>
            </a:endParaRPr>
          </a:p>
          <a:p>
            <a:pPr eaLnBrk="1" hangingPunct="1"/>
            <a:r>
              <a:rPr lang="en-US" altLang="zh-CN" dirty="0">
                <a:solidFill>
                  <a:srgbClr val="000000"/>
                </a:solidFill>
                <a:latin typeface="Palatino" pitchFamily="112" charset="0"/>
                <a:ea typeface="宋体" panose="02010600030101010101" pitchFamily="2" charset="-122"/>
              </a:rPr>
              <a:t>成熟度模型的目的是提供软件组织所具有的“过程成熟度”的总体指标 </a:t>
            </a:r>
            <a:endParaRPr lang="en-US" altLang="zh-CN" dirty="0">
              <a:solidFill>
                <a:srgbClr val="000000"/>
              </a:solidFill>
              <a:latin typeface="Palatino" pitchFamily="112" charset="0"/>
              <a:ea typeface="宋体" panose="02010600030101010101" pitchFamily="2" charset="-122"/>
            </a:endParaRPr>
          </a:p>
          <a:p>
            <a:pPr lvl="1" eaLnBrk="1" hangingPunct="1"/>
            <a:r>
              <a:rPr lang="en-US" altLang="zh-CN" dirty="0">
                <a:solidFill>
                  <a:srgbClr val="000000"/>
                </a:solidFill>
                <a:latin typeface="Palatino" pitchFamily="112" charset="0"/>
                <a:ea typeface="宋体" panose="02010600030101010101" pitchFamily="2" charset="-122"/>
              </a:rPr>
              <a:t>软件过程质量的指标、业务人员对过程理解和应用的程度</a:t>
            </a:r>
            <a:endParaRPr lang="en-US" altLang="zh-CN" dirty="0">
              <a:solidFill>
                <a:srgbClr val="000000"/>
              </a:solidFill>
              <a:latin typeface="Palatino" pitchFamily="112" charset="0"/>
              <a:ea typeface="宋体" panose="02010600030101010101" pitchFamily="2" charset="-122"/>
            </a:endParaRPr>
          </a:p>
          <a:p>
            <a:pPr lvl="1" eaLnBrk="1" hangingPunct="1"/>
            <a:r>
              <a:rPr lang="en-US" altLang="zh-CN" dirty="0">
                <a:solidFill>
                  <a:srgbClr val="000000"/>
                </a:solidFill>
                <a:latin typeface="Palatino" pitchFamily="112" charset="0"/>
                <a:ea typeface="宋体" panose="02010600030101010101" pitchFamily="2" charset="-122"/>
              </a:rPr>
              <a:t>软件工程实践的总体状况</a:t>
            </a:r>
            <a:endParaRPr lang="en-US" altLang="zh-CN" dirty="0">
              <a:solidFill>
                <a:srgbClr val="000000"/>
              </a:solidFill>
              <a:latin typeface="Palatino" pitchFamily="112"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6D55302-B163-4193-8737-0FF979F35450}"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20484" name="Rectangle 2"/>
          <p:cNvSpPr>
            <a:spLocks noGrp="1"/>
          </p:cNvSpPr>
          <p:nvPr>
            <p:ph type="title"/>
          </p:nvPr>
        </p:nvSpPr>
        <p:spPr/>
        <p:txBody>
          <a:bodyPr vert="horz" wrap="square" lIns="91440" tIns="45720" rIns="91440" bIns="45720" anchor="b"/>
          <a:p>
            <a:pPr eaLnBrk="1" hangingPunct="1"/>
            <a:r>
              <a:rPr lang="en-US" altLang="zh-CN" dirty="0">
                <a:ea typeface="宋体" panose="02010600030101010101" pitchFamily="2" charset="-122"/>
              </a:rPr>
              <a:t>SPI适合每个人吗</a:t>
            </a:r>
            <a:endParaRPr lang="en-US" altLang="zh-CN" dirty="0">
              <a:ea typeface="宋体" panose="02010600030101010101" pitchFamily="2" charset="-122"/>
            </a:endParaRPr>
          </a:p>
        </p:txBody>
      </p:sp>
      <p:sp>
        <p:nvSpPr>
          <p:cNvPr id="20485" name="Rectangle 3"/>
          <p:cNvSpPr>
            <a:spLocks noGrp="1"/>
          </p:cNvSpPr>
          <p:nvPr>
            <p:ph idx="1"/>
          </p:nvPr>
        </p:nvSpPr>
        <p:spPr/>
        <p:txBody>
          <a:bodyPr vert="horz" wrap="square" lIns="91440" tIns="45720" rIns="91440" bIns="45720" anchor="t"/>
          <a:p>
            <a:pPr eaLnBrk="1" hangingPunct="1"/>
            <a:r>
              <a:rPr lang="en-US" altLang="zh-CN" dirty="0">
                <a:solidFill>
                  <a:srgbClr val="000000"/>
                </a:solidFill>
                <a:latin typeface="Palatino" pitchFamily="112" charset="0"/>
                <a:ea typeface="宋体" panose="02010600030101010101" pitchFamily="2" charset="-122"/>
              </a:rPr>
              <a:t>一个小的软件公司能真正用到SPI活动并保证它成功吗？</a:t>
            </a:r>
            <a:endParaRPr lang="en-US" altLang="zh-CN" dirty="0">
              <a:solidFill>
                <a:srgbClr val="000000"/>
              </a:solidFill>
              <a:latin typeface="Palatino" pitchFamily="112" charset="0"/>
              <a:ea typeface="宋体" panose="02010600030101010101" pitchFamily="2" charset="-122"/>
            </a:endParaRPr>
          </a:p>
          <a:p>
            <a:pPr lvl="1" eaLnBrk="1" hangingPunct="1"/>
            <a:r>
              <a:rPr lang="zh-CN" altLang="en-US" dirty="0">
                <a:solidFill>
                  <a:srgbClr val="000000"/>
                </a:solidFill>
                <a:latin typeface="Palatino" pitchFamily="112" charset="0"/>
                <a:ea typeface="宋体" panose="02010600030101010101" pitchFamily="2" charset="-122"/>
              </a:rPr>
              <a:t>回答</a:t>
            </a:r>
            <a:r>
              <a:rPr lang="en-US" altLang="zh-CN" dirty="0">
                <a:solidFill>
                  <a:srgbClr val="000000"/>
                </a:solidFill>
                <a:latin typeface="Palatino" pitchFamily="112" charset="0"/>
                <a:ea typeface="宋体" panose="02010600030101010101" pitchFamily="2" charset="-122"/>
              </a:rPr>
              <a:t>: </a:t>
            </a:r>
            <a:r>
              <a:rPr lang="zh-CN" altLang="en-US" dirty="0">
                <a:solidFill>
                  <a:srgbClr val="000000"/>
                </a:solidFill>
                <a:latin typeface="Palatino" pitchFamily="112" charset="0"/>
                <a:ea typeface="宋体" panose="02010600030101010101" pitchFamily="2" charset="-122"/>
              </a:rPr>
              <a:t>当然可以</a:t>
            </a:r>
            <a:endParaRPr lang="zh-CN" altLang="en-US" dirty="0">
              <a:solidFill>
                <a:srgbClr val="000000"/>
              </a:solidFill>
              <a:latin typeface="Palatino" pitchFamily="112" charset="0"/>
              <a:ea typeface="宋体" panose="02010600030101010101" pitchFamily="2" charset="-122"/>
            </a:endParaRPr>
          </a:p>
          <a:p>
            <a:pPr eaLnBrk="1" hangingPunct="1"/>
            <a:r>
              <a:rPr lang="en-US" altLang="zh-CN" dirty="0">
                <a:solidFill>
                  <a:srgbClr val="000000"/>
                </a:solidFill>
                <a:latin typeface="Palatino" pitchFamily="112" charset="0"/>
                <a:ea typeface="宋体" panose="02010600030101010101" pitchFamily="2" charset="-122"/>
              </a:rPr>
              <a:t>小型组织是更非正式的，很少应用标准的实践，倾向于自我管理，这不足为奇</a:t>
            </a:r>
            <a:r>
              <a:rPr lang="zh-CN" altLang="en-US" dirty="0">
                <a:solidFill>
                  <a:srgbClr val="000000"/>
                </a:solidFill>
                <a:latin typeface="Palatino" pitchFamily="112" charset="0"/>
                <a:ea typeface="宋体" panose="02010600030101010101" pitchFamily="2" charset="-122"/>
              </a:rPr>
              <a:t>。</a:t>
            </a:r>
            <a:endParaRPr lang="zh-CN" altLang="en-US" dirty="0">
              <a:solidFill>
                <a:srgbClr val="000000"/>
              </a:solidFill>
              <a:latin typeface="Palatino" pitchFamily="112" charset="0"/>
              <a:ea typeface="宋体" panose="02010600030101010101" pitchFamily="2" charset="-122"/>
            </a:endParaRPr>
          </a:p>
          <a:p>
            <a:pPr lvl="1" eaLnBrk="1" hangingPunct="1"/>
            <a:r>
              <a:rPr lang="en-US" altLang="zh-CN" dirty="0">
                <a:solidFill>
                  <a:schemeClr val="folHlink"/>
                </a:solidFill>
                <a:latin typeface="Palatino" pitchFamily="112" charset="0"/>
                <a:ea typeface="宋体" panose="02010600030101010101" pitchFamily="2" charset="-122"/>
              </a:rPr>
              <a:t>只有当SPI的支持者证明了它的财务杠杆作用，SPI才会被核准并实施</a:t>
            </a:r>
            <a:endParaRPr lang="en-US" altLang="zh-CN" dirty="0">
              <a:solidFill>
                <a:schemeClr val="folHlink"/>
              </a:solidFill>
              <a:latin typeface="Palatino" pitchFamily="112"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4B6ACB-0578-415C-945A-CBAC35860503}"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21508" name="Rectangle 2"/>
          <p:cNvSpPr>
            <a:spLocks noGrp="1"/>
          </p:cNvSpPr>
          <p:nvPr>
            <p:ph type="title"/>
          </p:nvPr>
        </p:nvSpPr>
        <p:spPr/>
        <p:txBody>
          <a:bodyPr vert="horz" wrap="square" lIns="91440" tIns="45720" rIns="91440" bIns="45720" anchor="b"/>
          <a:p>
            <a:pPr eaLnBrk="1" hangingPunct="1"/>
            <a:r>
              <a:rPr lang="en-US" altLang="zh-CN" dirty="0">
                <a:ea typeface="宋体" panose="02010600030101010101" pitchFamily="2" charset="-122"/>
              </a:rPr>
              <a:t>SPI过程—I</a:t>
            </a:r>
            <a:endParaRPr lang="en-US" altLang="zh-CN" dirty="0">
              <a:ea typeface="宋体" panose="02010600030101010101" pitchFamily="2" charset="-122"/>
            </a:endParaRPr>
          </a:p>
        </p:txBody>
      </p:sp>
      <p:sp>
        <p:nvSpPr>
          <p:cNvPr id="21509" name="Rectangle 3"/>
          <p:cNvSpPr>
            <a:spLocks noGrp="1"/>
          </p:cNvSpPr>
          <p:nvPr>
            <p:ph idx="1"/>
          </p:nvPr>
        </p:nvSpPr>
        <p:spPr/>
        <p:txBody>
          <a:bodyPr vert="horz" wrap="square" lIns="91440" tIns="45720" rIns="91440" bIns="45720" anchor="t"/>
          <a:p>
            <a:pPr eaLnBrk="1" hangingPunct="1">
              <a:lnSpc>
                <a:spcPct val="90000"/>
              </a:lnSpc>
            </a:pPr>
            <a:r>
              <a:rPr lang="en-US" altLang="zh-CN" b="1" dirty="0">
                <a:solidFill>
                  <a:schemeClr val="folHlink"/>
                </a:solidFill>
                <a:latin typeface="Palatino" pitchFamily="112" charset="0"/>
                <a:ea typeface="宋体" panose="02010600030101010101" pitchFamily="2" charset="-122"/>
              </a:rPr>
              <a:t>评估和差距分析</a:t>
            </a:r>
            <a:endParaRPr lang="en-US" altLang="zh-CN" b="1" dirty="0">
              <a:solidFill>
                <a:schemeClr val="folHlink"/>
              </a:solidFill>
              <a:latin typeface="Palatino" pitchFamily="112" charset="0"/>
              <a:ea typeface="宋体" panose="02010600030101010101" pitchFamily="2" charset="-122"/>
            </a:endParaRPr>
          </a:p>
          <a:p>
            <a:pPr lvl="1" eaLnBrk="1" hangingPunct="1">
              <a:lnSpc>
                <a:spcPct val="90000"/>
              </a:lnSpc>
            </a:pPr>
            <a:r>
              <a:rPr lang="en-US" altLang="zh-CN" sz="2400" dirty="0">
                <a:latin typeface="Palatino" pitchFamily="112" charset="0"/>
                <a:ea typeface="宋体" panose="02010600030101010101" pitchFamily="2" charset="-122"/>
              </a:rPr>
              <a:t>评估在很宽的范围内检查活动和任务，这将导致高质量的过程</a:t>
            </a:r>
            <a:endParaRPr lang="en-US" altLang="zh-CN" sz="2400" dirty="0">
              <a:latin typeface="Palatino" pitchFamily="112" charset="0"/>
              <a:ea typeface="宋体" panose="02010600030101010101" pitchFamily="2" charset="-122"/>
            </a:endParaRPr>
          </a:p>
          <a:p>
            <a:pPr lvl="2" eaLnBrk="1" hangingPunct="1">
              <a:lnSpc>
                <a:spcPct val="90000"/>
              </a:lnSpc>
              <a:spcBef>
                <a:spcPts val="600"/>
              </a:spcBef>
            </a:pPr>
            <a:r>
              <a:rPr lang="en-US" altLang="zh-CN" b="1" dirty="0">
                <a:latin typeface="Palatino" pitchFamily="112" charset="0"/>
                <a:ea typeface="宋体" panose="02010600030101010101" pitchFamily="2" charset="-122"/>
              </a:rPr>
              <a:t>一致.</a:t>
            </a:r>
            <a:r>
              <a:rPr lang="en-US" altLang="zh-CN" dirty="0">
                <a:latin typeface="Palatino" pitchFamily="112" charset="0"/>
                <a:ea typeface="宋体" panose="02010600030101010101" pitchFamily="2" charset="-122"/>
              </a:rPr>
              <a:t> 所有的软件团队是否在所有的软件项目中一致地应用了重要的活动、行动和任务？</a:t>
            </a:r>
            <a:endParaRPr lang="en-US" altLang="zh-CN" dirty="0">
              <a:latin typeface="Palatino" pitchFamily="112" charset="0"/>
              <a:ea typeface="宋体" panose="02010600030101010101" pitchFamily="2" charset="-122"/>
            </a:endParaRPr>
          </a:p>
          <a:p>
            <a:pPr lvl="2" eaLnBrk="1" hangingPunct="1">
              <a:lnSpc>
                <a:spcPct val="90000"/>
              </a:lnSpc>
              <a:spcBef>
                <a:spcPts val="600"/>
              </a:spcBef>
            </a:pPr>
            <a:r>
              <a:rPr lang="en-US" altLang="zh-CN" b="1" dirty="0">
                <a:latin typeface="Palatino" pitchFamily="112" charset="0"/>
                <a:ea typeface="宋体" panose="02010600030101010101" pitchFamily="2" charset="-122"/>
              </a:rPr>
              <a:t>成熟. </a:t>
            </a:r>
            <a:r>
              <a:rPr lang="en-US" altLang="zh-CN" dirty="0">
                <a:latin typeface="Palatino" pitchFamily="112" charset="0"/>
                <a:ea typeface="宋体" panose="02010600030101010101" pitchFamily="2" charset="-122"/>
              </a:rPr>
              <a:t>执行了一定成熟级别的管理和技术行动是否意味着对最佳实践有了透彻的理解？</a:t>
            </a:r>
            <a:endParaRPr lang="en-US" altLang="zh-CN" dirty="0">
              <a:latin typeface="Palatino" pitchFamily="112" charset="0"/>
              <a:ea typeface="宋体" panose="02010600030101010101" pitchFamily="2" charset="-122"/>
            </a:endParaRPr>
          </a:p>
          <a:p>
            <a:pPr lvl="2" eaLnBrk="1" hangingPunct="1">
              <a:lnSpc>
                <a:spcPct val="90000"/>
              </a:lnSpc>
              <a:spcBef>
                <a:spcPts val="300"/>
              </a:spcBef>
            </a:pPr>
            <a:r>
              <a:rPr lang="en-US" altLang="zh-CN" b="1" dirty="0">
                <a:latin typeface="Palatino" pitchFamily="112" charset="0"/>
                <a:ea typeface="宋体" panose="02010600030101010101" pitchFamily="2" charset="-122"/>
              </a:rPr>
              <a:t>认可.</a:t>
            </a:r>
            <a:r>
              <a:rPr lang="en-US" altLang="zh-CN" dirty="0">
                <a:latin typeface="Palatino" pitchFamily="112" charset="0"/>
                <a:ea typeface="宋体" panose="02010600030101010101" pitchFamily="2" charset="-122"/>
              </a:rPr>
              <a:t> 软件过程和软件工程实践是否得到了管理部门和技术人员的广泛认可？</a:t>
            </a:r>
            <a:endParaRPr lang="en-US" altLang="zh-CN" dirty="0">
              <a:latin typeface="Palatino" pitchFamily="112" charset="0"/>
              <a:ea typeface="宋体" panose="02010600030101010101" pitchFamily="2" charset="-122"/>
            </a:endParaRPr>
          </a:p>
          <a:p>
            <a:pPr lvl="2" eaLnBrk="1" hangingPunct="1">
              <a:lnSpc>
                <a:spcPct val="90000"/>
              </a:lnSpc>
              <a:spcBef>
                <a:spcPts val="300"/>
              </a:spcBef>
            </a:pPr>
            <a:r>
              <a:rPr lang="en-US" altLang="zh-CN" b="1" dirty="0">
                <a:latin typeface="Palatino" pitchFamily="112" charset="0"/>
                <a:ea typeface="宋体" panose="02010600030101010101" pitchFamily="2" charset="-122"/>
              </a:rPr>
              <a:t>承诺.</a:t>
            </a:r>
            <a:r>
              <a:rPr lang="en-US" altLang="zh-CN" dirty="0">
                <a:latin typeface="Palatino" pitchFamily="112" charset="0"/>
                <a:ea typeface="宋体" panose="02010600030101010101" pitchFamily="2" charset="-122"/>
              </a:rPr>
              <a:t> 管理者已经承诺为达到一致、成熟和认可所需要的资源了吗？</a:t>
            </a:r>
            <a:endParaRPr lang="en-US" altLang="zh-CN" dirty="0">
              <a:latin typeface="Palatino" pitchFamily="112" charset="0"/>
              <a:ea typeface="宋体" panose="02010600030101010101" pitchFamily="2" charset="-122"/>
            </a:endParaRPr>
          </a:p>
          <a:p>
            <a:pPr lvl="1" eaLnBrk="1" hangingPunct="1">
              <a:lnSpc>
                <a:spcPct val="90000"/>
              </a:lnSpc>
              <a:spcBef>
                <a:spcPts val="300"/>
              </a:spcBef>
            </a:pPr>
            <a:r>
              <a:rPr lang="zh-CN" altLang="zh-CN" sz="2400" i="1" dirty="0">
                <a:solidFill>
                  <a:schemeClr val="folHlink"/>
                </a:solidFill>
                <a:latin typeface="Palatino" pitchFamily="112" charset="0"/>
                <a:ea typeface="宋体" panose="02010600030101010101" pitchFamily="2" charset="-122"/>
              </a:rPr>
              <a:t>差距分析</a:t>
            </a:r>
            <a:r>
              <a:rPr lang="en-US" altLang="zh-CN" sz="2400" dirty="0">
                <a:latin typeface="Palatino" pitchFamily="112" charset="0"/>
                <a:ea typeface="宋体" panose="02010600030101010101" pitchFamily="2" charset="-122"/>
              </a:rPr>
              <a:t>—本单位应用和最佳实践之间的差异表示存在改进机会的“空间”</a:t>
            </a:r>
            <a:r>
              <a:rPr lang="zh-CN" altLang="en-US" sz="2400" dirty="0">
                <a:latin typeface="Palatino" pitchFamily="112" charset="0"/>
                <a:ea typeface="宋体" panose="02010600030101010101" pitchFamily="2" charset="-122"/>
              </a:rPr>
              <a:t>。</a:t>
            </a:r>
            <a:endParaRPr lang="zh-CN" altLang="en-US" sz="2400" dirty="0">
              <a:latin typeface="Palatino" pitchFamily="112"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B17E4C-3FFC-4C95-B363-9924918D679A}" type="slidenum">
              <a:rPr kumimoji="0" lang="en-US" altLang="en-US" sz="1000" b="0" i="0" u="none" strike="noStrike" kern="1200" cap="none" spc="0" normalizeH="0" baseline="0" noProof="1" dirty="0" smtClean="0">
                <a:ln>
                  <a:noFill/>
                </a:ln>
                <a:solidFill>
                  <a:schemeClr val="tx1"/>
                </a:solidFill>
                <a:effectLst/>
                <a:uLnTx/>
                <a:uFillTx/>
                <a:latin typeface="Helvetica" pitchFamily="112"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12" charset="0"/>
              <a:ea typeface="MS PGothic" panose="020B0600070205080204" pitchFamily="34" charset="-128"/>
              <a:cs typeface="+mn-ea"/>
            </a:endParaRPr>
          </a:p>
        </p:txBody>
      </p:sp>
      <p:sp>
        <p:nvSpPr>
          <p:cNvPr id="22532" name="Rectangle 2"/>
          <p:cNvSpPr>
            <a:spLocks noGrp="1"/>
          </p:cNvSpPr>
          <p:nvPr>
            <p:ph type="title"/>
          </p:nvPr>
        </p:nvSpPr>
        <p:spPr/>
        <p:txBody>
          <a:bodyPr vert="horz" wrap="square" lIns="91440" tIns="45720" rIns="91440" bIns="45720" anchor="b"/>
          <a:p>
            <a:pPr eaLnBrk="1" hangingPunct="1"/>
            <a:r>
              <a:rPr lang="en-US" altLang="zh-CN" dirty="0">
                <a:ea typeface="宋体" panose="02010600030101010101" pitchFamily="2" charset="-122"/>
              </a:rPr>
              <a:t>SPI</a:t>
            </a:r>
            <a:r>
              <a:rPr lang="zh-CN" altLang="en-US" dirty="0">
                <a:ea typeface="宋体" panose="02010600030101010101" pitchFamily="2" charset="-122"/>
              </a:rPr>
              <a:t>过程</a:t>
            </a:r>
            <a:r>
              <a:rPr lang="en-US" altLang="zh-CN" dirty="0">
                <a:ea typeface="宋体" panose="02010600030101010101" pitchFamily="2" charset="-122"/>
              </a:rPr>
              <a:t>—II</a:t>
            </a:r>
            <a:endParaRPr lang="en-US" altLang="zh-CN" dirty="0">
              <a:ea typeface="宋体" panose="02010600030101010101" pitchFamily="2" charset="-122"/>
            </a:endParaRPr>
          </a:p>
        </p:txBody>
      </p:sp>
      <p:sp>
        <p:nvSpPr>
          <p:cNvPr id="22533" name="Rectangle 3"/>
          <p:cNvSpPr>
            <a:spLocks noGrp="1"/>
          </p:cNvSpPr>
          <p:nvPr>
            <p:ph idx="1"/>
          </p:nvPr>
        </p:nvSpPr>
        <p:spPr/>
        <p:txBody>
          <a:bodyPr vert="horz" wrap="square" lIns="91440" tIns="45720" rIns="91440" bIns="45720" anchor="t"/>
          <a:p>
            <a:pPr eaLnBrk="1" hangingPunct="1">
              <a:lnSpc>
                <a:spcPct val="90000"/>
              </a:lnSpc>
            </a:pPr>
            <a:r>
              <a:rPr lang="en-US" altLang="zh-CN" b="1" i="1" dirty="0">
                <a:solidFill>
                  <a:schemeClr val="folHlink"/>
                </a:solidFill>
                <a:latin typeface="Palatino" pitchFamily="112" charset="0"/>
                <a:ea typeface="宋体" panose="02010600030101010101" pitchFamily="2" charset="-122"/>
              </a:rPr>
              <a:t>教育和培训</a:t>
            </a:r>
            <a:endParaRPr lang="en-US" altLang="zh-CN" b="1" i="1" dirty="0">
              <a:solidFill>
                <a:schemeClr val="folHlink"/>
              </a:solidFill>
              <a:latin typeface="Palatino" pitchFamily="112" charset="0"/>
              <a:ea typeface="宋体" panose="02010600030101010101" pitchFamily="2" charset="-122"/>
            </a:endParaRPr>
          </a:p>
          <a:p>
            <a:pPr eaLnBrk="1" hangingPunct="1">
              <a:lnSpc>
                <a:spcPct val="90000"/>
              </a:lnSpc>
            </a:pPr>
            <a:r>
              <a:rPr lang="en-US" altLang="zh-CN" dirty="0">
                <a:solidFill>
                  <a:srgbClr val="000000"/>
                </a:solidFill>
                <a:latin typeface="Palatino" pitchFamily="112" charset="0"/>
                <a:ea typeface="宋体" panose="02010600030101010101" pitchFamily="2" charset="-122"/>
              </a:rPr>
              <a:t>三种类型的教育和培训应该进行: </a:t>
            </a:r>
            <a:endParaRPr lang="en-US" altLang="zh-CN" dirty="0">
              <a:solidFill>
                <a:srgbClr val="000000"/>
              </a:solidFill>
              <a:latin typeface="Palatino" pitchFamily="112" charset="0"/>
              <a:ea typeface="宋体" panose="02010600030101010101" pitchFamily="2" charset="-122"/>
            </a:endParaRPr>
          </a:p>
          <a:p>
            <a:pPr lvl="1" eaLnBrk="1" hangingPunct="1">
              <a:lnSpc>
                <a:spcPct val="90000"/>
              </a:lnSpc>
              <a:spcBef>
                <a:spcPts val="600"/>
              </a:spcBef>
            </a:pPr>
            <a:r>
              <a:rPr lang="en-US" altLang="zh-CN" b="1" dirty="0">
                <a:solidFill>
                  <a:schemeClr val="folHlink"/>
                </a:solidFill>
                <a:latin typeface="Palatino" pitchFamily="112" charset="0"/>
                <a:ea typeface="宋体" panose="02010600030101010101" pitchFamily="2" charset="-122"/>
              </a:rPr>
              <a:t>一般的概念和方法.</a:t>
            </a:r>
            <a:r>
              <a:rPr lang="en-US" altLang="zh-CN" dirty="0">
                <a:solidFill>
                  <a:srgbClr val="000000"/>
                </a:solidFill>
                <a:latin typeface="Palatino" pitchFamily="112" charset="0"/>
                <a:ea typeface="宋体" panose="02010600030101010101" pitchFamily="2" charset="-122"/>
              </a:rPr>
              <a:t> </a:t>
            </a:r>
            <a:r>
              <a:rPr lang="zh-CN" altLang="en-US" dirty="0">
                <a:solidFill>
                  <a:srgbClr val="000000"/>
                </a:solidFill>
                <a:latin typeface="Palatino" pitchFamily="112" charset="0"/>
                <a:ea typeface="宋体" panose="02010600030101010101" pitchFamily="2" charset="-122"/>
              </a:rPr>
              <a:t>直接面向管理者和从业人员，这类教育和培训既强调过程又强调实践。目的是给从业者提供智能的工具，利用这些工具可以更有效地提高软件过程，并且对改进过程做出合理的决策。</a:t>
            </a:r>
            <a:endParaRPr lang="zh-CN" altLang="en-US" dirty="0">
              <a:solidFill>
                <a:srgbClr val="000000"/>
              </a:solidFill>
              <a:latin typeface="Palatino" pitchFamily="112" charset="0"/>
              <a:ea typeface="宋体" panose="02010600030101010101" pitchFamily="2" charset="-122"/>
            </a:endParaRPr>
          </a:p>
          <a:p>
            <a:pPr lvl="1" eaLnBrk="1" hangingPunct="1">
              <a:lnSpc>
                <a:spcPct val="90000"/>
              </a:lnSpc>
              <a:spcBef>
                <a:spcPts val="600"/>
              </a:spcBef>
            </a:pPr>
            <a:r>
              <a:rPr lang="en-US" altLang="zh-CN" b="1" dirty="0">
                <a:solidFill>
                  <a:schemeClr val="folHlink"/>
                </a:solidFill>
                <a:latin typeface="Palatino" pitchFamily="112" charset="0"/>
                <a:ea typeface="宋体" panose="02010600030101010101" pitchFamily="2" charset="-122"/>
              </a:rPr>
              <a:t>特定的技术和工具.</a:t>
            </a:r>
            <a:r>
              <a:rPr lang="en-US" altLang="zh-CN" dirty="0">
                <a:solidFill>
                  <a:schemeClr val="folHlink"/>
                </a:solidFill>
                <a:latin typeface="Palatino" pitchFamily="112" charset="0"/>
                <a:ea typeface="宋体" panose="02010600030101010101" pitchFamily="2" charset="-122"/>
              </a:rPr>
              <a:t> </a:t>
            </a:r>
            <a:r>
              <a:rPr lang="zh-CN" altLang="en-US" dirty="0">
                <a:solidFill>
                  <a:srgbClr val="000000"/>
                </a:solidFill>
                <a:latin typeface="Palatino" pitchFamily="112" charset="0"/>
                <a:ea typeface="宋体" panose="02010600030101010101" pitchFamily="2" charset="-122"/>
              </a:rPr>
              <a:t>主要面向从业人员，这类教育和培训突出那些本单位已经采用的技术和工具。例如，如果已经选择</a:t>
            </a:r>
            <a:r>
              <a:rPr lang="en-US" altLang="zh-CN" dirty="0">
                <a:solidFill>
                  <a:srgbClr val="000000"/>
                </a:solidFill>
                <a:latin typeface="Palatino" pitchFamily="112" charset="0"/>
                <a:ea typeface="宋体" panose="02010600030101010101" pitchFamily="2" charset="-122"/>
              </a:rPr>
              <a:t>UML</a:t>
            </a:r>
            <a:r>
              <a:rPr lang="zh-CN" altLang="en-US" dirty="0">
                <a:solidFill>
                  <a:srgbClr val="000000"/>
                </a:solidFill>
                <a:latin typeface="Palatino" pitchFamily="112" charset="0"/>
                <a:ea typeface="宋体" panose="02010600030101010101" pitchFamily="2" charset="-122"/>
              </a:rPr>
              <a:t>进行分析和设计建模，就应该设置使用</a:t>
            </a:r>
            <a:r>
              <a:rPr lang="en-US" altLang="zh-CN" dirty="0">
                <a:solidFill>
                  <a:srgbClr val="000000"/>
                </a:solidFill>
                <a:latin typeface="Palatino" pitchFamily="112" charset="0"/>
                <a:ea typeface="宋体" panose="02010600030101010101" pitchFamily="2" charset="-122"/>
              </a:rPr>
              <a:t>UML</a:t>
            </a:r>
            <a:r>
              <a:rPr lang="zh-CN" altLang="en-US" dirty="0">
                <a:solidFill>
                  <a:srgbClr val="000000"/>
                </a:solidFill>
                <a:latin typeface="Palatino" pitchFamily="112" charset="0"/>
                <a:ea typeface="宋体" panose="02010600030101010101" pitchFamily="2" charset="-122"/>
              </a:rPr>
              <a:t>的软件工程培训课程。</a:t>
            </a:r>
            <a:endParaRPr lang="en-US" altLang="zh-CN" dirty="0">
              <a:solidFill>
                <a:srgbClr val="000000"/>
              </a:solidFill>
              <a:latin typeface="Palatino" pitchFamily="112" charset="0"/>
              <a:ea typeface="宋体" panose="02010600030101010101" pitchFamily="2" charset="-122"/>
            </a:endParaRPr>
          </a:p>
          <a:p>
            <a:pPr lvl="1" eaLnBrk="1" hangingPunct="1">
              <a:lnSpc>
                <a:spcPct val="90000"/>
              </a:lnSpc>
              <a:spcBef>
                <a:spcPts val="300"/>
              </a:spcBef>
            </a:pPr>
            <a:r>
              <a:rPr lang="en-US" altLang="zh-CN" b="1" dirty="0">
                <a:solidFill>
                  <a:schemeClr val="folHlink"/>
                </a:solidFill>
                <a:latin typeface="Palatino" pitchFamily="112" charset="0"/>
                <a:ea typeface="宋体" panose="02010600030101010101" pitchFamily="2" charset="-122"/>
              </a:rPr>
              <a:t>沟通交流和与质量相关的课题.</a:t>
            </a:r>
            <a:r>
              <a:rPr lang="en-US" altLang="zh-CN" dirty="0">
                <a:solidFill>
                  <a:srgbClr val="000000"/>
                </a:solidFill>
                <a:latin typeface="Palatino" pitchFamily="112" charset="0"/>
                <a:ea typeface="宋体" panose="02010600030101010101" pitchFamily="2" charset="-122"/>
              </a:rPr>
              <a:t> </a:t>
            </a:r>
            <a:r>
              <a:rPr lang="zh-CN" altLang="en-US" dirty="0">
                <a:solidFill>
                  <a:srgbClr val="000000"/>
                </a:solidFill>
                <a:latin typeface="Palatino" pitchFamily="112" charset="0"/>
                <a:ea typeface="宋体" panose="02010600030101010101" pitchFamily="2" charset="-122"/>
              </a:rPr>
              <a:t>直接面向所有利益相关者，这类教育和培训关注能帮助所有利益相关者更好地交流和促进获得更好质量的</a:t>
            </a:r>
            <a:r>
              <a:rPr lang="en-US" altLang="zh-CN" dirty="0">
                <a:solidFill>
                  <a:srgbClr val="000000"/>
                </a:solidFill>
                <a:latin typeface="Palatino" pitchFamily="112" charset="0"/>
                <a:ea typeface="宋体" panose="02010600030101010101" pitchFamily="2" charset="-122"/>
              </a:rPr>
              <a:t>“</a:t>
            </a:r>
            <a:r>
              <a:rPr lang="zh-CN" altLang="en-US" dirty="0">
                <a:solidFill>
                  <a:srgbClr val="000000"/>
                </a:solidFill>
                <a:latin typeface="Palatino" pitchFamily="112" charset="0"/>
                <a:ea typeface="宋体" panose="02010600030101010101" pitchFamily="2" charset="-122"/>
              </a:rPr>
              <a:t>软</a:t>
            </a:r>
            <a:r>
              <a:rPr lang="en-US" altLang="zh-CN" dirty="0">
                <a:solidFill>
                  <a:srgbClr val="000000"/>
                </a:solidFill>
                <a:latin typeface="Palatino" pitchFamily="112" charset="0"/>
                <a:ea typeface="宋体" panose="02010600030101010101" pitchFamily="2" charset="-122"/>
              </a:rPr>
              <a:t>”</a:t>
            </a:r>
            <a:r>
              <a:rPr lang="zh-CN" altLang="en-US" dirty="0">
                <a:solidFill>
                  <a:srgbClr val="000000"/>
                </a:solidFill>
                <a:latin typeface="Palatino" pitchFamily="112" charset="0"/>
                <a:ea typeface="宋体" panose="02010600030101010101" pitchFamily="2" charset="-122"/>
              </a:rPr>
              <a:t>课题。</a:t>
            </a:r>
            <a:endParaRPr lang="zh-CN" altLang="en-US" dirty="0">
              <a:solidFill>
                <a:srgbClr val="000000"/>
              </a:solidFill>
              <a:latin typeface="Palatino" pitchFamily="112"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5.xml><?xml version="1.0" encoding="utf-8"?>
<p:tagLst xmlns:p="http://schemas.openxmlformats.org/presentationml/2006/main">
  <p:tag name="KSO_WM_TAG_VERSION" val="1.0"/>
  <p:tag name="KSO_WM_BEAUTIFY_FLAG" val="#wm#"/>
  <p:tag name="KSO_WM_TEMPLATE_CATEGORY" val="custom"/>
  <p:tag name="KSO_WM_TEMPLATE_INDEX" val="20191734"/>
  <p:tag name="KSO_WM_TEMPLATE_THUMBS_INDEX" val="1"/>
  <p:tag name="KSO_WM_TEMPLATE_TOPIC_ID" val="2869567"/>
  <p:tag name="KSO_WM_TEMPLATE_OUTLINE_ID" val="15"/>
  <p:tag name="KSO_WM_TEMPLATE_SCENE_ID" val="1"/>
  <p:tag name="KSO_WM_TEMPLATE_JOB_ID" val="2"/>
  <p:tag name="KSO_WM_TEMPLATE_TOPIC_DEFAULT" val="1"/>
  <p:tag name="KSO_WM_TEMPLATE_SUBCATEGORY" val="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4">
      <a:dk1>
        <a:srgbClr val="000000"/>
      </a:dk1>
      <a:lt1>
        <a:srgbClr val="FFFFFF"/>
      </a:lt1>
      <a:dk2>
        <a:srgbClr val="000000"/>
      </a:dk2>
      <a:lt2>
        <a:srgbClr val="FFFFFF"/>
      </a:lt2>
      <a:accent1>
        <a:srgbClr val="EF8519"/>
      </a:accent1>
      <a:accent2>
        <a:srgbClr val="20908A"/>
      </a:accent2>
      <a:accent3>
        <a:srgbClr val="F39231"/>
      </a:accent3>
      <a:accent4>
        <a:srgbClr val="EF8519"/>
      </a:accent4>
      <a:accent5>
        <a:srgbClr val="20908A"/>
      </a:accent5>
      <a:accent6>
        <a:srgbClr val="FFFFF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2890</Words>
  <Application>WPS 演示</Application>
  <PresentationFormat>全屏显示(4:3)</PresentationFormat>
  <Paragraphs>192</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Helvetica</vt:lpstr>
      <vt:lpstr>MS PGothic</vt:lpstr>
      <vt:lpstr>微软雅黑</vt:lpstr>
      <vt:lpstr>Palatino</vt:lpstr>
      <vt:lpstr>Palatino Linotype</vt:lpstr>
      <vt:lpstr>Arial Unicode MS</vt:lpstr>
      <vt:lpstr>MathematicalPi 1</vt:lpstr>
      <vt:lpstr>Segoe Print</vt:lpstr>
      <vt:lpstr>Office 主题​​</vt:lpstr>
      <vt:lpstr>第37章</vt:lpstr>
      <vt:lpstr>什么是软件过程改进（SPI）?</vt:lpstr>
      <vt:lpstr>SPI 框架</vt:lpstr>
      <vt:lpstr>SPI框架的要素</vt:lpstr>
      <vt:lpstr>相关人员</vt:lpstr>
      <vt:lpstr>成熟度模型</vt:lpstr>
      <vt:lpstr>SPI适合每个人吗</vt:lpstr>
      <vt:lpstr>SPI过程—I</vt:lpstr>
      <vt:lpstr>SPI过程—II</vt:lpstr>
      <vt:lpstr>SPI过程—III</vt:lpstr>
      <vt:lpstr>SPI过程—IV</vt:lpstr>
      <vt:lpstr>SPI过程—V</vt:lpstr>
      <vt:lpstr>SPI的风险管理</vt:lpstr>
      <vt:lpstr>关键的成功因素</vt:lpstr>
      <vt:lpstr>CMMI</vt:lpstr>
      <vt:lpstr>人员CMM</vt:lpstr>
      <vt:lpstr>人员CMM的过程域</vt:lpstr>
      <vt:lpstr>其他SPI框架</vt:lpstr>
      <vt:lpstr>SPI的投资收益率</vt:lpstr>
      <vt:lpstr>SPI趋势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冯志勇</cp:lastModifiedBy>
  <cp:revision>122</cp:revision>
  <dcterms:created xsi:type="dcterms:W3CDTF">2008-02-08T18:09:00Z</dcterms:created>
  <dcterms:modified xsi:type="dcterms:W3CDTF">2020-06-15T09:01:17Z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