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79" r:id="rId3"/>
    <p:sldId id="290" r:id="rId4"/>
    <p:sldId id="273" r:id="rId5"/>
    <p:sldId id="280" r:id="rId6"/>
    <p:sldId id="281" r:id="rId7"/>
    <p:sldId id="282" r:id="rId8"/>
    <p:sldId id="283" r:id="rId9"/>
    <p:sldId id="284" r:id="rId10"/>
    <p:sldId id="285" r:id="rId11"/>
    <p:sldId id="286" r:id="rId12"/>
    <p:sldId id="287" r:id="rId13"/>
    <p:sldId id="288" r:id="rId14"/>
    <p:sldId id="289" r:id="rId15"/>
    <p:sldId id="274" r:id="rId16"/>
    <p:sldId id="275" r:id="rId17"/>
    <p:sldId id="276" r:id="rId18"/>
    <p:sldId id="277" r:id="rId19"/>
    <p:sldId id="278" r:id="rId20"/>
    <p:sldId id="291" r:id="rId21"/>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 charset="0"/>
        <a:ea typeface="MS PGothic" panose="020B0600070205080204" pitchFamily="34" charset="-128"/>
        <a:cs typeface="+mn-cs"/>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 charset="0"/>
        <a:ea typeface="MS PGothic" panose="020B0600070205080204" pitchFamily="34" charset="-128"/>
        <a:cs typeface="+mn-cs"/>
      </a:defRPr>
    </a:lvl5pPr>
    <a:lvl6pPr marL="2286000" lvl="5"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 charset="0"/>
        <a:ea typeface="MS PGothic" panose="020B0600070205080204" pitchFamily="34" charset="-128"/>
        <a:cs typeface="+mn-cs"/>
      </a:defRPr>
    </a:lvl6pPr>
    <a:lvl7pPr marL="2743200" lvl="6"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 charset="0"/>
        <a:ea typeface="MS PGothic" panose="020B0600070205080204" pitchFamily="34" charset="-128"/>
        <a:cs typeface="+mn-cs"/>
      </a:defRPr>
    </a:lvl7pPr>
    <a:lvl8pPr marL="3200400" lvl="7"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 charset="0"/>
        <a:ea typeface="MS PGothic" panose="020B0600070205080204" pitchFamily="34" charset="-128"/>
        <a:cs typeface="+mn-cs"/>
      </a:defRPr>
    </a:lvl8pPr>
    <a:lvl9pPr marL="3657600" lvl="8"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Helvetica" pitchFamily="1" charset="0"/>
        <a:ea typeface="MS PGothic" panose="020B0600070205080204"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1EA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263"/>
    <p:restoredTop sz="94660"/>
  </p:normalViewPr>
  <p:slideViewPr>
    <p:cSldViewPr showGuides="1">
      <p:cViewPr varScale="1">
        <p:scale>
          <a:sx n="70" d="100"/>
          <a:sy n="70" d="100"/>
        </p:scale>
        <p:origin x="1110" y="66"/>
      </p:cViewPr>
      <p:guideLst>
        <p:guide orient="horz" pos="2159"/>
        <p:guide pos="2880"/>
      </p:guideLst>
    </p:cSldViewPr>
  </p:slideViewPr>
  <p:outlineViewPr>
    <p:cViewPr>
      <p:scale>
        <a:sx n="33" d="100"/>
        <a:sy n="33" d="100"/>
      </p:scale>
      <p:origin x="0" y="0"/>
    </p:cViewPr>
  </p:outlin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defRPr sz="1200" noProof="1" dirty="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1200" b="0" i="0" u="none" strike="noStrike" kern="1200" cap="none" spc="0" normalizeH="0" baseline="0" noProof="1">
              <a:ln>
                <a:noFill/>
              </a:ln>
              <a:solidFill>
                <a:schemeClr val="tx1"/>
              </a:solidFill>
              <a:effectLst/>
              <a:uLnTx/>
              <a:uFillTx/>
              <a:latin typeface="Helvetica" pitchFamily="1" charset="0"/>
              <a:ea typeface="MS PGothic" panose="020B0600070205080204" pitchFamily="34" charset="-128"/>
              <a:cs typeface="+mn-cs"/>
            </a:endParaRPr>
          </a:p>
        </p:txBody>
      </p:sp>
      <p:sp>
        <p:nvSpPr>
          <p:cNvPr id="28675" name="Rectangle 3"/>
          <p:cNvSpPr>
            <a:spLocks noGrp="1" noChangeArrowheads="1"/>
          </p:cNvSpPr>
          <p:nvPr>
            <p:ph type="dt"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a:defRPr sz="1200" noProof="1" dirty="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1200" b="0" i="0" u="none" strike="noStrike" kern="1200" cap="none" spc="0" normalizeH="0" baseline="0" noProof="1">
              <a:ln>
                <a:noFill/>
              </a:ln>
              <a:solidFill>
                <a:schemeClr val="tx1"/>
              </a:solidFill>
              <a:effectLst/>
              <a:uLnTx/>
              <a:uFillTx/>
              <a:latin typeface="Helvetica" pitchFamily="1" charset="0"/>
              <a:ea typeface="MS PGothic" panose="020B0600070205080204" pitchFamily="34" charset="-128"/>
              <a:cs typeface="+mn-cs"/>
            </a:endParaRPr>
          </a:p>
        </p:txBody>
      </p:sp>
      <p:sp>
        <p:nvSpPr>
          <p:cNvPr id="13316" name="Rectangle 4"/>
          <p:cNvSpPr>
            <a:spLocks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8677" name="Rectangle 5"/>
          <p:cNvSpPr>
            <a:spLocks noGrp="1" noChangeArrowheads="1"/>
          </p:cNvSpPr>
          <p:nvPr>
            <p:ph type="body" sz="quarter" idx="3"/>
          </p:nvPr>
        </p:nvSpPr>
        <p:spPr bwMode="auto">
          <a:xfrm>
            <a:off x="914400" y="4343400"/>
            <a:ext cx="5029200" cy="4114800"/>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Click to edit Master text styles</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Second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Third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Fourth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Fifth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8678" name="Rectangle 6"/>
          <p:cNvSpPr>
            <a:spLocks noGrp="1" noChangeArrowheads="1"/>
          </p:cNvSpPr>
          <p:nvPr>
            <p:ph type="ftr" sz="quarter" idx="4"/>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a:defRPr sz="1200" noProof="1" dirty="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1200" b="0" i="0" u="none" strike="noStrike" kern="1200" cap="none" spc="0" normalizeH="0" baseline="0" noProof="1">
              <a:ln>
                <a:noFill/>
              </a:ln>
              <a:solidFill>
                <a:schemeClr val="tx1"/>
              </a:solidFill>
              <a:effectLst/>
              <a:uLnTx/>
              <a:uFillTx/>
              <a:latin typeface="Helvetica" pitchFamily="1" charset="0"/>
              <a:ea typeface="MS PGothic" panose="020B0600070205080204" pitchFamily="34" charset="-128"/>
              <a:cs typeface="+mn-cs"/>
            </a:endParaRPr>
          </a:p>
        </p:txBody>
      </p:sp>
      <p:sp>
        <p:nvSpPr>
          <p:cNvPr id="28679"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lvl1pPr algn="r">
              <a:defRPr sz="1200" noProof="1" dirty="0">
                <a:latin typeface="Arial" panose="020B0604020202020204" pitchFamily="34" charset="0"/>
                <a:ea typeface="MS PGothic" panose="020B0600070205080204" pitchFamily="34" charset="-128"/>
                <a:cs typeface="+mn-ea"/>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3126835-9DE2-4A95-8A8F-6C56A4818002}" type="slidenum">
              <a:rPr kumimoji="0" lang="en-US" sz="1200" b="0" i="0" u="none" strike="noStrike" kern="1200" cap="none" spc="0" normalizeH="0" baseline="0" noProof="1" dirty="0">
                <a:ln>
                  <a:noFill/>
                </a:ln>
                <a:solidFill>
                  <a:schemeClr val="tx1"/>
                </a:solidFill>
                <a:effectLst/>
                <a:uLnTx/>
                <a:uFillTx/>
                <a:latin typeface="Arial" panose="020B0604020202020204" pitchFamily="34" charset="0"/>
                <a:ea typeface="MS PGothic" panose="020B0600070205080204" pitchFamily="34" charset="-128"/>
                <a:cs typeface="+mn-ea"/>
              </a:rPr>
            </a:fld>
            <a:endParaRPr kumimoji="0" lang="en-US" sz="1200" b="0" i="0" u="none" strike="noStrike" kern="1200" cap="none" spc="0" normalizeH="0" baseline="0" noProof="1">
              <a:ln>
                <a:noFill/>
              </a:ln>
              <a:solidFill>
                <a:schemeClr val="tx1"/>
              </a:solidFill>
              <a:effectLst/>
              <a:uLnTx/>
              <a:uFillTx/>
              <a:latin typeface="Helvetica" pitchFamily="1" charset="0"/>
              <a:ea typeface="MS PGothic" panose="020B0600070205080204" pitchFamily="34" charset="-128"/>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1" Type="http://schemas.microsoft.com/office/2007/relationships/hdphoto" Target="../media/image2.wdp"/><Relationship Id="rId20" Type="http://schemas.openxmlformats.org/officeDocument/2006/relationships/image" Target="../media/image1.png"/><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86.xml"/><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94.xml"/><Relationship Id="rId8" Type="http://schemas.openxmlformats.org/officeDocument/2006/relationships/tags" Target="../tags/tag93.xml"/><Relationship Id="rId7" Type="http://schemas.openxmlformats.org/officeDocument/2006/relationships/tags" Target="../tags/tag92.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 Id="rId3" Type="http://schemas.openxmlformats.org/officeDocument/2006/relationships/tags" Target="../tags/tag88.xml"/><Relationship Id="rId2" Type="http://schemas.openxmlformats.org/officeDocument/2006/relationships/tags" Target="../tags/tag87.xml"/><Relationship Id="rId16" Type="http://schemas.microsoft.com/office/2007/relationships/hdphoto" Target="../media/image2.wdp"/><Relationship Id="rId15" Type="http://schemas.openxmlformats.org/officeDocument/2006/relationships/image" Target="../media/image1.png"/><Relationship Id="rId14" Type="http://schemas.openxmlformats.org/officeDocument/2006/relationships/tags" Target="../tags/tag99.xml"/><Relationship Id="rId13" Type="http://schemas.openxmlformats.org/officeDocument/2006/relationships/tags" Target="../tags/tag98.xml"/><Relationship Id="rId12" Type="http://schemas.openxmlformats.org/officeDocument/2006/relationships/tags" Target="../tags/tag97.xml"/><Relationship Id="rId11" Type="http://schemas.openxmlformats.org/officeDocument/2006/relationships/tags" Target="../tags/tag96.xml"/><Relationship Id="rId10" Type="http://schemas.openxmlformats.org/officeDocument/2006/relationships/tags" Target="../tags/tag95.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5" Type="http://schemas.openxmlformats.org/officeDocument/2006/relationships/tags" Target="../tags/tag32.xml"/><Relationship Id="rId14" Type="http://schemas.openxmlformats.org/officeDocument/2006/relationships/tags" Target="../tags/tag31.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7" Type="http://schemas.microsoft.com/office/2007/relationships/hdphoto" Target="../media/image2.wdp"/><Relationship Id="rId16" Type="http://schemas.openxmlformats.org/officeDocument/2006/relationships/image" Target="../media/image1.png"/><Relationship Id="rId15" Type="http://schemas.openxmlformats.org/officeDocument/2006/relationships/tags" Target="../tags/tag46.xml"/><Relationship Id="rId14" Type="http://schemas.openxmlformats.org/officeDocument/2006/relationships/tags" Target="../tags/tag45.xml"/><Relationship Id="rId13" Type="http://schemas.openxmlformats.org/officeDocument/2006/relationships/tags" Target="../tags/tag44.xml"/><Relationship Id="rId12" Type="http://schemas.openxmlformats.org/officeDocument/2006/relationships/tags" Target="../tags/tag43.xml"/><Relationship Id="rId11" Type="http://schemas.openxmlformats.org/officeDocument/2006/relationships/tags" Target="../tags/tag42.xml"/><Relationship Id="rId10" Type="http://schemas.openxmlformats.org/officeDocument/2006/relationships/tags" Target="../tags/tag4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52.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tags" Target="../tags/tag59.xml"/><Relationship Id="rId7" Type="http://schemas.openxmlformats.org/officeDocument/2006/relationships/tags" Target="../tags/tag58.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任意多边形 45"/>
          <p:cNvSpPr/>
          <p:nvPr>
            <p:custDataLst>
              <p:tags r:id="rId2"/>
            </p:custDataLst>
          </p:nvPr>
        </p:nvSpPr>
        <p:spPr>
          <a:xfrm rot="746688">
            <a:off x="4120754" y="250825"/>
            <a:ext cx="2219325" cy="3073400"/>
          </a:xfrm>
          <a:custGeom>
            <a:avLst/>
            <a:gdLst>
              <a:gd name="connsiteX0" fmla="*/ 0 w 2958463"/>
              <a:gd name="connsiteY0" fmla="*/ 28269 h 3072739"/>
              <a:gd name="connsiteX1" fmla="*/ 128100 w 2958463"/>
              <a:gd name="connsiteY1" fmla="*/ 0 h 3072739"/>
              <a:gd name="connsiteX2" fmla="*/ 2958463 w 2958463"/>
              <a:gd name="connsiteY2" fmla="*/ 2912645 h 3072739"/>
              <a:gd name="connsiteX3" fmla="*/ 2958463 w 2958463"/>
              <a:gd name="connsiteY3" fmla="*/ 3072739 h 3072739"/>
              <a:gd name="connsiteX4" fmla="*/ 0 w 2958463"/>
              <a:gd name="connsiteY4" fmla="*/ 28269 h 3072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8463" h="3072739">
                <a:moveTo>
                  <a:pt x="0" y="28269"/>
                </a:moveTo>
                <a:lnTo>
                  <a:pt x="128100" y="0"/>
                </a:lnTo>
                <a:lnTo>
                  <a:pt x="2958463" y="2912645"/>
                </a:lnTo>
                <a:lnTo>
                  <a:pt x="2958463" y="3072739"/>
                </a:lnTo>
                <a:lnTo>
                  <a:pt x="0" y="2826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6" name="等腰三角形 5"/>
          <p:cNvSpPr/>
          <p:nvPr>
            <p:custDataLst>
              <p:tags r:id="rId3"/>
            </p:custDataLst>
          </p:nvPr>
        </p:nvSpPr>
        <p:spPr>
          <a:xfrm>
            <a:off x="0" y="4397375"/>
            <a:ext cx="752475" cy="2460625"/>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grpSp>
        <p:nvGrpSpPr>
          <p:cNvPr id="7" name="组合 14"/>
          <p:cNvGrpSpPr/>
          <p:nvPr>
            <p:custDataLst>
              <p:tags r:id="rId4"/>
            </p:custDataLst>
          </p:nvPr>
        </p:nvGrpSpPr>
        <p:grpSpPr bwMode="auto">
          <a:xfrm>
            <a:off x="971550" y="1522413"/>
            <a:ext cx="236935" cy="315912"/>
            <a:chOff x="1772042" y="1225638"/>
            <a:chExt cx="316282" cy="316282"/>
          </a:xfrm>
        </p:grpSpPr>
        <p:cxnSp>
          <p:nvCxnSpPr>
            <p:cNvPr id="8" name="直接连接符 7"/>
            <p:cNvCxnSpPr/>
            <p:nvPr>
              <p:custDataLst>
                <p:tags r:id="rId5"/>
              </p:custDataLst>
            </p:nvPr>
          </p:nvCxnSpPr>
          <p:spPr>
            <a:xfrm flipH="1">
              <a:off x="1772042" y="1384574"/>
              <a:ext cx="316282"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6"/>
              </p:custDataLst>
            </p:nvPr>
          </p:nvCxnSpPr>
          <p:spPr>
            <a:xfrm rot="5400000" flipH="1">
              <a:off x="1772836" y="1383779"/>
              <a:ext cx="316282"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任意多边形 12"/>
          <p:cNvSpPr/>
          <p:nvPr>
            <p:custDataLst>
              <p:tags r:id="rId7"/>
            </p:custDataLst>
          </p:nvPr>
        </p:nvSpPr>
        <p:spPr>
          <a:xfrm>
            <a:off x="6372225" y="0"/>
            <a:ext cx="2771775" cy="6858000"/>
          </a:xfrm>
          <a:custGeom>
            <a:avLst/>
            <a:gdLst>
              <a:gd name="connsiteX0" fmla="*/ 0 w 3695696"/>
              <a:gd name="connsiteY0" fmla="*/ 0 h 6858001"/>
              <a:gd name="connsiteX1" fmla="*/ 3695696 w 3695696"/>
              <a:gd name="connsiteY1" fmla="*/ 0 h 6858001"/>
              <a:gd name="connsiteX2" fmla="*/ 3695696 w 3695696"/>
              <a:gd name="connsiteY2" fmla="*/ 6858001 h 6858001"/>
              <a:gd name="connsiteX3" fmla="*/ 3289124 w 3695696"/>
              <a:gd name="connsiteY3" fmla="*/ 6858001 h 6858001"/>
              <a:gd name="connsiteX4" fmla="*/ 0 w 3695696"/>
              <a:gd name="connsiteY4" fmla="*/ 0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5696" h="6858001">
                <a:moveTo>
                  <a:pt x="0" y="0"/>
                </a:moveTo>
                <a:lnTo>
                  <a:pt x="3695696" y="0"/>
                </a:lnTo>
                <a:lnTo>
                  <a:pt x="3695696" y="6858001"/>
                </a:lnTo>
                <a:lnTo>
                  <a:pt x="3289124" y="685800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2" name="等腰三角形 11"/>
          <p:cNvSpPr/>
          <p:nvPr>
            <p:custDataLst>
              <p:tags r:id="rId8"/>
            </p:custDataLst>
          </p:nvPr>
        </p:nvSpPr>
        <p:spPr>
          <a:xfrm rot="10800000">
            <a:off x="7700963" y="0"/>
            <a:ext cx="1443038" cy="428625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3" name="等腰三角形 12"/>
          <p:cNvSpPr/>
          <p:nvPr>
            <p:custDataLst>
              <p:tags r:id="rId9"/>
            </p:custDataLst>
          </p:nvPr>
        </p:nvSpPr>
        <p:spPr>
          <a:xfrm rot="10800000">
            <a:off x="5296487" y="647700"/>
            <a:ext cx="1126331" cy="12954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4" name="等腰三角形 13"/>
          <p:cNvSpPr/>
          <p:nvPr>
            <p:custDataLst>
              <p:tags r:id="rId10"/>
            </p:custDataLst>
          </p:nvPr>
        </p:nvSpPr>
        <p:spPr>
          <a:xfrm rot="10800000">
            <a:off x="5580026" y="0"/>
            <a:ext cx="1126331" cy="129540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5" name="任意多边形 46"/>
          <p:cNvSpPr/>
          <p:nvPr>
            <p:custDataLst>
              <p:tags r:id="rId11"/>
            </p:custDataLst>
          </p:nvPr>
        </p:nvSpPr>
        <p:spPr>
          <a:xfrm rot="746688">
            <a:off x="4504135" y="92075"/>
            <a:ext cx="978694" cy="1371600"/>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6" name="等腰三角形 24"/>
          <p:cNvSpPr/>
          <p:nvPr>
            <p:custDataLst>
              <p:tags r:id="rId12"/>
            </p:custDataLst>
          </p:nvPr>
        </p:nvSpPr>
        <p:spPr>
          <a:xfrm rot="10800000">
            <a:off x="7150894" y="2165350"/>
            <a:ext cx="1271588" cy="1693863"/>
          </a:xfrm>
          <a:custGeom>
            <a:avLst/>
            <a:gdLst>
              <a:gd name="connsiteX0" fmla="*/ 0 w 1695930"/>
              <a:gd name="connsiteY0" fmla="*/ 1462009 h 1462009"/>
              <a:gd name="connsiteX1" fmla="*/ 847965 w 1695930"/>
              <a:gd name="connsiteY1" fmla="*/ 0 h 1462009"/>
              <a:gd name="connsiteX2" fmla="*/ 1695930 w 1695930"/>
              <a:gd name="connsiteY2" fmla="*/ 1462009 h 1462009"/>
              <a:gd name="connsiteX3" fmla="*/ 0 w 1695930"/>
              <a:gd name="connsiteY3" fmla="*/ 1462009 h 1462009"/>
              <a:gd name="connsiteX0-1" fmla="*/ 0 w 1695930"/>
              <a:gd name="connsiteY0-2" fmla="*/ 1694237 h 1694237"/>
              <a:gd name="connsiteX1-3" fmla="*/ 862480 w 1695930"/>
              <a:gd name="connsiteY1-4" fmla="*/ 0 h 1694237"/>
              <a:gd name="connsiteX2-5" fmla="*/ 1695930 w 1695930"/>
              <a:gd name="connsiteY2-6" fmla="*/ 1694237 h 1694237"/>
              <a:gd name="connsiteX3-7" fmla="*/ 0 w 1695930"/>
              <a:gd name="connsiteY3-8" fmla="*/ 1694237 h 1694237"/>
            </a:gdLst>
            <a:ahLst/>
            <a:cxnLst>
              <a:cxn ang="0">
                <a:pos x="connsiteX0-1" y="connsiteY0-2"/>
              </a:cxn>
              <a:cxn ang="0">
                <a:pos x="connsiteX1-3" y="connsiteY1-4"/>
              </a:cxn>
              <a:cxn ang="0">
                <a:pos x="connsiteX2-5" y="connsiteY2-6"/>
              </a:cxn>
              <a:cxn ang="0">
                <a:pos x="connsiteX3-7" y="connsiteY3-8"/>
              </a:cxn>
            </a:cxnLst>
            <a:rect l="l" t="t" r="r" b="b"/>
            <a:pathLst>
              <a:path w="1695930" h="1694237">
                <a:moveTo>
                  <a:pt x="0" y="1694237"/>
                </a:moveTo>
                <a:lnTo>
                  <a:pt x="862480" y="0"/>
                </a:lnTo>
                <a:lnTo>
                  <a:pt x="1695930" y="1694237"/>
                </a:lnTo>
                <a:lnTo>
                  <a:pt x="0" y="16942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cxnSp>
        <p:nvCxnSpPr>
          <p:cNvPr id="18" name="直接连接符 17"/>
          <p:cNvCxnSpPr/>
          <p:nvPr>
            <p:custDataLst>
              <p:tags r:id="rId13"/>
            </p:custDataLst>
          </p:nvPr>
        </p:nvCxnSpPr>
        <p:spPr>
          <a:xfrm>
            <a:off x="1019209" y="4795838"/>
            <a:ext cx="4429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custDataLst>
              <p:tags r:id="rId14"/>
            </p:custDataLst>
          </p:nvPr>
        </p:nvSpPr>
        <p:spPr>
          <a:xfrm>
            <a:off x="899099" y="2009457"/>
            <a:ext cx="4682792" cy="1198800"/>
          </a:xfrm>
        </p:spPr>
        <p:txBody>
          <a:bodyPr anchor="ctr">
            <a:normAutofit/>
          </a:bodyPr>
          <a:lstStyle>
            <a:lvl1pPr algn="l">
              <a:defRPr sz="4500" spc="600">
                <a:solidFill>
                  <a:schemeClr val="tx1"/>
                </a:solidFill>
              </a:defRPr>
            </a:lvl1pPr>
          </a:lstStyle>
          <a:p>
            <a:r>
              <a:rPr lang="zh-CN" altLang="en-US" noProof="1"/>
              <a:t>编辑标题</a:t>
            </a:r>
            <a:endParaRPr lang="zh-CN" altLang="en-US" noProof="1"/>
          </a:p>
        </p:txBody>
      </p:sp>
      <p:sp>
        <p:nvSpPr>
          <p:cNvPr id="3" name="副标题 2"/>
          <p:cNvSpPr>
            <a:spLocks noGrp="1"/>
          </p:cNvSpPr>
          <p:nvPr>
            <p:ph type="subTitle" idx="1" hasCustomPrompt="1"/>
            <p:custDataLst>
              <p:tags r:id="rId15"/>
            </p:custDataLst>
          </p:nvPr>
        </p:nvSpPr>
        <p:spPr>
          <a:xfrm>
            <a:off x="899160" y="3313163"/>
            <a:ext cx="2556510" cy="1379855"/>
          </a:xfrm>
        </p:spPr>
        <p:txBody>
          <a:bodyPr>
            <a:noAutofit/>
          </a:bodyPr>
          <a:lstStyle>
            <a:lvl1pPr marL="0" indent="0" algn="l">
              <a:lnSpc>
                <a:spcPct val="100000"/>
              </a:lnSpc>
              <a:spcAft>
                <a:spcPts val="0"/>
              </a:spcAft>
              <a:buNone/>
              <a:defRPr sz="3000" b="1" i="1" spc="300" baseline="0">
                <a:solidFill>
                  <a:schemeClr val="tx1"/>
                </a:solidFill>
                <a:latin typeface="+mj-ea"/>
                <a:ea typeface="+mj-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编辑副标题</a:t>
            </a:r>
            <a:endParaRPr lang="zh-CN" altLang="en-US" noProof="1"/>
          </a:p>
        </p:txBody>
      </p:sp>
      <p:sp>
        <p:nvSpPr>
          <p:cNvPr id="19" name="日期占位符 15"/>
          <p:cNvSpPr>
            <a:spLocks noGrp="1"/>
          </p:cNvSpPr>
          <p:nvPr>
            <p:ph type="dt" sz="half" idx="15"/>
            <p:custDataLst>
              <p:tags r:id="rId16"/>
            </p:custDataLst>
          </p:nvPr>
        </p:nvSpPr>
        <p:spPr/>
        <p:txBody>
          <a:bodyPr/>
          <a:lstStyle>
            <a:lvl1pPr>
              <a:defRPr/>
            </a:lvl1pPr>
          </a:lstStyle>
          <a:p>
            <a:fld id="{760FBDFE-C587-4B4C-A407-44438C67B59E}" type="datetimeFigureOut">
              <a:rPr lang="zh-CN" altLang="en-US"/>
            </a:fld>
            <a:endParaRPr lang="zh-CN" altLang="en-US"/>
          </a:p>
        </p:txBody>
      </p:sp>
      <p:sp>
        <p:nvSpPr>
          <p:cNvPr id="20" name="页脚占位符 16"/>
          <p:cNvSpPr>
            <a:spLocks noGrp="1"/>
          </p:cNvSpPr>
          <p:nvPr>
            <p:ph type="ftr" sz="quarter" idx="16"/>
            <p:custDataLst>
              <p:tags r:id="rId17"/>
            </p:custDataLst>
          </p:nvPr>
        </p:nvSpPr>
        <p:spPr/>
        <p:txBody>
          <a:bodyPr/>
          <a:lstStyle>
            <a:lvl1pPr>
              <a:defRPr/>
            </a:lvl1pPr>
          </a:lstStyle>
          <a:p>
            <a:endParaRPr lang="zh-CN" altLang="en-US"/>
          </a:p>
        </p:txBody>
      </p:sp>
      <p:sp>
        <p:nvSpPr>
          <p:cNvPr id="21" name="灯片编号占位符 17"/>
          <p:cNvSpPr>
            <a:spLocks noGrp="1"/>
          </p:cNvSpPr>
          <p:nvPr>
            <p:ph type="sldNum" sz="quarter" idx="17"/>
            <p:custDataLst>
              <p:tags r:id="rId18"/>
            </p:custDataLst>
          </p:nvPr>
        </p:nvSpPr>
        <p:spPr/>
        <p:txBody>
          <a:bodyPr/>
          <a:lstStyle>
            <a:lvl1pPr>
              <a:defRPr/>
            </a:lvl1pPr>
          </a:lstStyle>
          <a:p>
            <a:fld id="{458A1F4D-BD6C-4AD0-833B-AFEF3211D9AF}" type="slidenum">
              <a:rPr lang="zh-CN" altLang="en-US"/>
            </a:fld>
            <a:endParaRPr lang="zh-CN" altLang="en-US" dirty="0"/>
          </a:p>
        </p:txBody>
      </p:sp>
      <p:pic>
        <p:nvPicPr>
          <p:cNvPr id="25" name="图片 24"/>
          <p:cNvPicPr>
            <a:picLocks noChangeAspect="1"/>
          </p:cNvPicPr>
          <p:nvPr>
            <p:custDataLst>
              <p:tags r:id="rId19"/>
            </p:custDataLst>
          </p:nvPr>
        </p:nvPicPr>
        <p:blipFill>
          <a:blip r:embed="rId20" cstate="email">
            <a:extLst>
              <a:ext uri="{BEBA8EAE-BF5A-486C-A8C5-ECC9F3942E4B}">
                <a14:imgProps xmlns:a14="http://schemas.microsoft.com/office/drawing/2010/main">
                  <a14:imgLayer r:embed="rId21">
                    <a14:imgEffect>
                      <a14:colorTemperature colorTemp="4700"/>
                    </a14:imgEffect>
                  </a14:imgLayer>
                </a14:imgProps>
              </a:ext>
            </a:extLst>
          </a:blip>
          <a:srcRect/>
          <a:stretch>
            <a:fillRect/>
          </a:stretch>
        </p:blipFill>
        <p:spPr>
          <a:xfrm>
            <a:off x="5289560" y="409574"/>
            <a:ext cx="3565354" cy="6456590"/>
          </a:xfrm>
          <a:custGeom>
            <a:avLst/>
            <a:gdLst>
              <a:gd name="connsiteX0" fmla="*/ 1645443 w 4753805"/>
              <a:gd name="connsiteY0" fmla="*/ 0 h 6456590"/>
              <a:gd name="connsiteX1" fmla="*/ 2993011 w 4753805"/>
              <a:gd name="connsiteY1" fmla="*/ 2807919 h 6456590"/>
              <a:gd name="connsiteX2" fmla="*/ 2995875 w 4753805"/>
              <a:gd name="connsiteY2" fmla="*/ 2807919 h 6456590"/>
              <a:gd name="connsiteX3" fmla="*/ 4753805 w 4753805"/>
              <a:gd name="connsiteY3" fmla="*/ 6456590 h 6456590"/>
              <a:gd name="connsiteX4" fmla="*/ 1757930 w 4753805"/>
              <a:gd name="connsiteY4" fmla="*/ 6456590 h 6456590"/>
              <a:gd name="connsiteX5" fmla="*/ 0 w 4753805"/>
              <a:gd name="connsiteY5" fmla="*/ 2807919 h 6456590"/>
              <a:gd name="connsiteX6" fmla="*/ 4790 w 4753805"/>
              <a:gd name="connsiteY6" fmla="*/ 2807919 h 6456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53805" h="6456590">
                <a:moveTo>
                  <a:pt x="1645443" y="0"/>
                </a:moveTo>
                <a:lnTo>
                  <a:pt x="2993011" y="2807919"/>
                </a:lnTo>
                <a:lnTo>
                  <a:pt x="2995875" y="2807919"/>
                </a:lnTo>
                <a:lnTo>
                  <a:pt x="4753805" y="6456590"/>
                </a:lnTo>
                <a:lnTo>
                  <a:pt x="1757930" y="6456590"/>
                </a:lnTo>
                <a:lnTo>
                  <a:pt x="0" y="2807919"/>
                </a:lnTo>
                <a:lnTo>
                  <a:pt x="4790" y="2807919"/>
                </a:lnTo>
                <a:close/>
              </a:path>
            </a:pathLst>
          </a:custGeom>
        </p:spPr>
      </p:pic>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custDataLst>
              <p:tags r:id="rId2"/>
            </p:custDataLst>
          </p:nvPr>
        </p:nvSpPr>
        <p:spPr>
          <a:xfrm>
            <a:off x="502448" y="952508"/>
            <a:ext cx="8139178" cy="5388907"/>
          </a:xfrm>
        </p:spPr>
        <p:txBody>
          <a:bodyPr/>
          <a:lstStyle>
            <a:lvl1pPr>
              <a:defRPr/>
            </a:lvl1pPr>
          </a:lstStyle>
          <a:p>
            <a:pPr lvl="0"/>
            <a:r>
              <a:rPr lang="zh-CN" altLang="en-US" noProof="1"/>
              <a:t>单击此处</a:t>
            </a:r>
            <a:r>
              <a:rPr lang="zh-CN" altLang="en-US" dirty="0">
                <a:sym typeface="+mn-ea"/>
              </a:rPr>
              <a:t>编辑母版文本样式</a:t>
            </a:r>
            <a:endParaRPr lang="zh-CN" altLang="en-US" dirty="0">
              <a:sym typeface="+mn-ea"/>
            </a:endParaRPr>
          </a:p>
          <a:p>
            <a:pPr lvl="1"/>
            <a:r>
              <a:rPr lang="zh-CN" altLang="en-US" dirty="0">
                <a:sym typeface="+mn-ea"/>
              </a:rPr>
              <a:t>第二级</a:t>
            </a:r>
            <a:endParaRPr lang="zh-CN" altLang="en-US" dirty="0">
              <a:sym typeface="+mn-ea"/>
            </a:endParaRPr>
          </a:p>
          <a:p>
            <a:pPr lvl="2"/>
            <a:r>
              <a:rPr lang="zh-CN" altLang="en-US" dirty="0">
                <a:sym typeface="+mn-ea"/>
              </a:rPr>
              <a:t>第三级</a:t>
            </a:r>
            <a:endParaRPr lang="zh-CN" altLang="en-US" dirty="0">
              <a:sym typeface="+mn-ea"/>
            </a:endParaRPr>
          </a:p>
          <a:p>
            <a:pPr lvl="3"/>
            <a:r>
              <a:rPr lang="zh-CN" altLang="en-US" dirty="0">
                <a:sym typeface="+mn-ea"/>
              </a:rPr>
              <a:t>第四级</a:t>
            </a:r>
            <a:endParaRPr lang="zh-CN" altLang="en-US" dirty="0">
              <a:sym typeface="+mn-ea"/>
            </a:endParaRPr>
          </a:p>
          <a:p>
            <a:pPr lvl="4"/>
            <a:r>
              <a:rPr lang="zh-CN" altLang="en-US" dirty="0">
                <a:sym typeface="+mn-ea"/>
              </a:rPr>
              <a:t>第五级</a:t>
            </a:r>
            <a:endParaRPr lang="zh-CN" altLang="en-US" noProof="1"/>
          </a:p>
        </p:txBody>
      </p:sp>
      <p:sp>
        <p:nvSpPr>
          <p:cNvPr id="3" name="日期占位符 3"/>
          <p:cNvSpPr>
            <a:spLocks noGrp="1"/>
          </p:cNvSpPr>
          <p:nvPr>
            <p:ph type="dt" sz="half" idx="14"/>
            <p:custDataLst>
              <p:tags r:id="rId3"/>
            </p:custDataLst>
          </p:nvPr>
        </p:nvSpPr>
        <p:spPr/>
        <p:txBody>
          <a:bodyPr/>
          <a:lstStyle>
            <a:lvl1pPr>
              <a:defRPr/>
            </a:lvl1pPr>
          </a:lstStyle>
          <a:p>
            <a:fld id="{760FBDFE-C587-4B4C-A407-44438C67B59E}" type="datetimeFigureOut">
              <a:rPr lang="zh-CN" altLang="en-US"/>
            </a:fld>
            <a:endParaRPr lang="zh-CN" altLang="en-US"/>
          </a:p>
        </p:txBody>
      </p:sp>
      <p:sp>
        <p:nvSpPr>
          <p:cNvPr id="4" name="页脚占位符 4"/>
          <p:cNvSpPr>
            <a:spLocks noGrp="1"/>
          </p:cNvSpPr>
          <p:nvPr>
            <p:ph type="ftr" sz="quarter" idx="15"/>
            <p:custDataLst>
              <p:tags r:id="rId4"/>
            </p:custDataLst>
          </p:nvPr>
        </p:nvSpPr>
        <p:spPr/>
        <p:txBody>
          <a:bodyPr/>
          <a:lstStyle>
            <a:lvl1pPr>
              <a:defRPr/>
            </a:lvl1pPr>
          </a:lstStyle>
          <a:p>
            <a:endParaRPr lang="zh-CN" altLang="en-US"/>
          </a:p>
        </p:txBody>
      </p:sp>
      <p:sp>
        <p:nvSpPr>
          <p:cNvPr id="5" name="灯片编号占位符 5"/>
          <p:cNvSpPr>
            <a:spLocks noGrp="1"/>
          </p:cNvSpPr>
          <p:nvPr>
            <p:ph type="sldNum" sz="quarter" idx="16"/>
            <p:custDataLst>
              <p:tags r:id="rId5"/>
            </p:custDataLst>
          </p:nvPr>
        </p:nvSpPr>
        <p:spPr/>
        <p:txBody>
          <a:bodyPr/>
          <a:lstStyle>
            <a:lvl1pPr>
              <a:defRPr/>
            </a:lvl1pPr>
          </a:lstStyle>
          <a:p>
            <a:fld id="{533AF71B-F04C-4371-B519-F65995945D26}" type="slidenum">
              <a:rPr lang="zh-CN" altLang="en-US"/>
            </a:fld>
            <a:endParaRPr lang="zh-CN" alt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等腰三角形 2"/>
          <p:cNvSpPr/>
          <p:nvPr>
            <p:custDataLst>
              <p:tags r:id="rId2"/>
            </p:custDataLst>
          </p:nvPr>
        </p:nvSpPr>
        <p:spPr>
          <a:xfrm flipH="1">
            <a:off x="8391525" y="4403725"/>
            <a:ext cx="752475" cy="2460625"/>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4" name="任意多边形 45"/>
          <p:cNvSpPr/>
          <p:nvPr>
            <p:custDataLst>
              <p:tags r:id="rId3"/>
            </p:custDataLst>
          </p:nvPr>
        </p:nvSpPr>
        <p:spPr>
          <a:xfrm rot="20853312" flipH="1">
            <a:off x="2803922" y="250825"/>
            <a:ext cx="2219325" cy="3073400"/>
          </a:xfrm>
          <a:custGeom>
            <a:avLst/>
            <a:gdLst>
              <a:gd name="connsiteX0" fmla="*/ 0 w 2958463"/>
              <a:gd name="connsiteY0" fmla="*/ 28269 h 3072739"/>
              <a:gd name="connsiteX1" fmla="*/ 128100 w 2958463"/>
              <a:gd name="connsiteY1" fmla="*/ 0 h 3072739"/>
              <a:gd name="connsiteX2" fmla="*/ 2958463 w 2958463"/>
              <a:gd name="connsiteY2" fmla="*/ 2912645 h 3072739"/>
              <a:gd name="connsiteX3" fmla="*/ 2958463 w 2958463"/>
              <a:gd name="connsiteY3" fmla="*/ 3072739 h 3072739"/>
              <a:gd name="connsiteX4" fmla="*/ 0 w 2958463"/>
              <a:gd name="connsiteY4" fmla="*/ 28269 h 3072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8463" h="3072739">
                <a:moveTo>
                  <a:pt x="0" y="28269"/>
                </a:moveTo>
                <a:lnTo>
                  <a:pt x="128100" y="0"/>
                </a:lnTo>
                <a:lnTo>
                  <a:pt x="2958463" y="2912645"/>
                </a:lnTo>
                <a:lnTo>
                  <a:pt x="2958463" y="3072739"/>
                </a:lnTo>
                <a:lnTo>
                  <a:pt x="0" y="2826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5" name="任意多边形 12"/>
          <p:cNvSpPr/>
          <p:nvPr>
            <p:custDataLst>
              <p:tags r:id="rId4"/>
            </p:custDataLst>
          </p:nvPr>
        </p:nvSpPr>
        <p:spPr>
          <a:xfrm flipH="1">
            <a:off x="0" y="0"/>
            <a:ext cx="2771775" cy="6858000"/>
          </a:xfrm>
          <a:custGeom>
            <a:avLst/>
            <a:gdLst>
              <a:gd name="connsiteX0" fmla="*/ 0 w 3695696"/>
              <a:gd name="connsiteY0" fmla="*/ 0 h 6858001"/>
              <a:gd name="connsiteX1" fmla="*/ 3695696 w 3695696"/>
              <a:gd name="connsiteY1" fmla="*/ 0 h 6858001"/>
              <a:gd name="connsiteX2" fmla="*/ 3695696 w 3695696"/>
              <a:gd name="connsiteY2" fmla="*/ 6858001 h 6858001"/>
              <a:gd name="connsiteX3" fmla="*/ 3289124 w 3695696"/>
              <a:gd name="connsiteY3" fmla="*/ 6858001 h 6858001"/>
              <a:gd name="connsiteX4" fmla="*/ 0 w 3695696"/>
              <a:gd name="connsiteY4" fmla="*/ 0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5696" h="6858001">
                <a:moveTo>
                  <a:pt x="0" y="0"/>
                </a:moveTo>
                <a:lnTo>
                  <a:pt x="3695696" y="0"/>
                </a:lnTo>
                <a:lnTo>
                  <a:pt x="3695696" y="6858001"/>
                </a:lnTo>
                <a:lnTo>
                  <a:pt x="3289124" y="685800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6" name="等腰三角形 5"/>
          <p:cNvSpPr/>
          <p:nvPr>
            <p:custDataLst>
              <p:tags r:id="rId5"/>
            </p:custDataLst>
          </p:nvPr>
        </p:nvSpPr>
        <p:spPr>
          <a:xfrm rot="10800000" flipH="1">
            <a:off x="0" y="0"/>
            <a:ext cx="1443038" cy="428625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7" name="等腰三角形 6"/>
          <p:cNvSpPr/>
          <p:nvPr>
            <p:custDataLst>
              <p:tags r:id="rId6"/>
            </p:custDataLst>
          </p:nvPr>
        </p:nvSpPr>
        <p:spPr>
          <a:xfrm rot="10800000" flipH="1">
            <a:off x="2721059" y="647700"/>
            <a:ext cx="1127522" cy="12954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8" name="等腰三角形 7"/>
          <p:cNvSpPr/>
          <p:nvPr>
            <p:custDataLst>
              <p:tags r:id="rId7"/>
            </p:custDataLst>
          </p:nvPr>
        </p:nvSpPr>
        <p:spPr>
          <a:xfrm rot="10800000" flipH="1">
            <a:off x="2445977" y="0"/>
            <a:ext cx="1127522" cy="129540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9" name="任意多边形 46"/>
          <p:cNvSpPr/>
          <p:nvPr>
            <p:custDataLst>
              <p:tags r:id="rId8"/>
            </p:custDataLst>
          </p:nvPr>
        </p:nvSpPr>
        <p:spPr>
          <a:xfrm rot="20853312" flipH="1">
            <a:off x="3661172" y="92075"/>
            <a:ext cx="978694" cy="1371600"/>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0" name="等腰三角形 24"/>
          <p:cNvSpPr/>
          <p:nvPr>
            <p:custDataLst>
              <p:tags r:id="rId9"/>
            </p:custDataLst>
          </p:nvPr>
        </p:nvSpPr>
        <p:spPr>
          <a:xfrm rot="10800000" flipH="1">
            <a:off x="721519" y="2165350"/>
            <a:ext cx="1271588" cy="1693863"/>
          </a:xfrm>
          <a:custGeom>
            <a:avLst/>
            <a:gdLst>
              <a:gd name="connsiteX0" fmla="*/ 0 w 1695930"/>
              <a:gd name="connsiteY0" fmla="*/ 1462009 h 1462009"/>
              <a:gd name="connsiteX1" fmla="*/ 847965 w 1695930"/>
              <a:gd name="connsiteY1" fmla="*/ 0 h 1462009"/>
              <a:gd name="connsiteX2" fmla="*/ 1695930 w 1695930"/>
              <a:gd name="connsiteY2" fmla="*/ 1462009 h 1462009"/>
              <a:gd name="connsiteX3" fmla="*/ 0 w 1695930"/>
              <a:gd name="connsiteY3" fmla="*/ 1462009 h 1462009"/>
              <a:gd name="connsiteX0-1" fmla="*/ 0 w 1695930"/>
              <a:gd name="connsiteY0-2" fmla="*/ 1694237 h 1694237"/>
              <a:gd name="connsiteX1-3" fmla="*/ 862480 w 1695930"/>
              <a:gd name="connsiteY1-4" fmla="*/ 0 h 1694237"/>
              <a:gd name="connsiteX2-5" fmla="*/ 1695930 w 1695930"/>
              <a:gd name="connsiteY2-6" fmla="*/ 1694237 h 1694237"/>
              <a:gd name="connsiteX3-7" fmla="*/ 0 w 1695930"/>
              <a:gd name="connsiteY3-8" fmla="*/ 1694237 h 1694237"/>
            </a:gdLst>
            <a:ahLst/>
            <a:cxnLst>
              <a:cxn ang="0">
                <a:pos x="connsiteX0-1" y="connsiteY0-2"/>
              </a:cxn>
              <a:cxn ang="0">
                <a:pos x="connsiteX1-3" y="connsiteY1-4"/>
              </a:cxn>
              <a:cxn ang="0">
                <a:pos x="connsiteX2-5" y="connsiteY2-6"/>
              </a:cxn>
              <a:cxn ang="0">
                <a:pos x="connsiteX3-7" y="connsiteY3-8"/>
              </a:cxn>
            </a:cxnLst>
            <a:rect l="l" t="t" r="r" b="b"/>
            <a:pathLst>
              <a:path w="1695930" h="1694237">
                <a:moveTo>
                  <a:pt x="0" y="1694237"/>
                </a:moveTo>
                <a:lnTo>
                  <a:pt x="862480" y="0"/>
                </a:lnTo>
                <a:lnTo>
                  <a:pt x="1695930" y="1694237"/>
                </a:lnTo>
                <a:lnTo>
                  <a:pt x="0" y="16942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2" name="标题 1"/>
          <p:cNvSpPr>
            <a:spLocks noGrp="1"/>
          </p:cNvSpPr>
          <p:nvPr>
            <p:ph type="title" hasCustomPrompt="1"/>
            <p:custDataLst>
              <p:tags r:id="rId10"/>
            </p:custDataLst>
          </p:nvPr>
        </p:nvSpPr>
        <p:spPr>
          <a:xfrm>
            <a:off x="4243140" y="2420938"/>
            <a:ext cx="4212089" cy="2016125"/>
          </a:xfrm>
        </p:spPr>
        <p:txBody>
          <a:bodyPr anchor="ctr">
            <a:normAutofit/>
          </a:bodyPr>
          <a:lstStyle>
            <a:lvl1pPr algn="ctr">
              <a:defRPr sz="6000" spc="600"/>
            </a:lvl1pPr>
          </a:lstStyle>
          <a:p>
            <a:r>
              <a:rPr lang="zh-CN" altLang="en-US" noProof="1"/>
              <a:t>编辑标题</a:t>
            </a:r>
            <a:endParaRPr lang="zh-CN" altLang="en-US" noProof="1"/>
          </a:p>
        </p:txBody>
      </p:sp>
      <p:sp>
        <p:nvSpPr>
          <p:cNvPr id="12" name="日期占位符 2"/>
          <p:cNvSpPr>
            <a:spLocks noGrp="1"/>
          </p:cNvSpPr>
          <p:nvPr>
            <p:ph type="dt" sz="half" idx="10"/>
            <p:custDataLst>
              <p:tags r:id="rId11"/>
            </p:custDataLst>
          </p:nvPr>
        </p:nvSpPr>
        <p:spPr/>
        <p:txBody>
          <a:bodyPr/>
          <a:lstStyle>
            <a:lvl1pPr>
              <a:defRPr/>
            </a:lvl1pPr>
          </a:lstStyle>
          <a:p>
            <a:fld id="{760FBDFE-C587-4B4C-A407-44438C67B59E}" type="datetimeFigureOut">
              <a:rPr lang="zh-CN" altLang="en-US"/>
            </a:fld>
            <a:endParaRPr lang="zh-CN" altLang="en-US"/>
          </a:p>
        </p:txBody>
      </p:sp>
      <p:sp>
        <p:nvSpPr>
          <p:cNvPr id="13" name="页脚占位符 3"/>
          <p:cNvSpPr>
            <a:spLocks noGrp="1"/>
          </p:cNvSpPr>
          <p:nvPr>
            <p:ph type="ftr" sz="quarter" idx="11"/>
            <p:custDataLst>
              <p:tags r:id="rId12"/>
            </p:custDataLst>
          </p:nvPr>
        </p:nvSpPr>
        <p:spPr/>
        <p:txBody>
          <a:bodyPr/>
          <a:lstStyle>
            <a:lvl1pPr>
              <a:defRPr/>
            </a:lvl1pPr>
          </a:lstStyle>
          <a:p>
            <a:endParaRPr lang="zh-CN" altLang="en-US"/>
          </a:p>
        </p:txBody>
      </p:sp>
      <p:sp>
        <p:nvSpPr>
          <p:cNvPr id="14" name="灯片编号占位符 4"/>
          <p:cNvSpPr>
            <a:spLocks noGrp="1"/>
          </p:cNvSpPr>
          <p:nvPr>
            <p:ph type="sldNum" sz="quarter" idx="12"/>
            <p:custDataLst>
              <p:tags r:id="rId13"/>
            </p:custDataLst>
          </p:nvPr>
        </p:nvSpPr>
        <p:spPr/>
        <p:txBody>
          <a:bodyPr/>
          <a:lstStyle>
            <a:lvl1pPr>
              <a:defRPr/>
            </a:lvl1pPr>
          </a:lstStyle>
          <a:p>
            <a:fld id="{26F48EE0-4ABF-491F-B0BA-FE21D3D573F9}" type="slidenum">
              <a:rPr lang="zh-CN" altLang="en-US"/>
            </a:fld>
            <a:endParaRPr lang="zh-CN" altLang="en-US"/>
          </a:p>
        </p:txBody>
      </p:sp>
      <p:pic>
        <p:nvPicPr>
          <p:cNvPr id="16" name="图片 15"/>
          <p:cNvPicPr>
            <a:picLocks noChangeAspect="1"/>
          </p:cNvPicPr>
          <p:nvPr>
            <p:custDataLst>
              <p:tags r:id="rId14"/>
            </p:custDataLst>
          </p:nvPr>
        </p:nvPicPr>
        <p:blipFill>
          <a:blip r:embed="rId15" cstate="email">
            <a:extLst>
              <a:ext uri="{BEBA8EAE-BF5A-486C-A8C5-ECC9F3942E4B}">
                <a14:imgProps xmlns:a14="http://schemas.microsoft.com/office/drawing/2010/main">
                  <a14:imgLayer r:embed="rId16">
                    <a14:imgEffect>
                      <a14:colorTemperature colorTemp="4700"/>
                    </a14:imgEffect>
                  </a14:imgLayer>
                </a14:imgProps>
              </a:ext>
            </a:extLst>
          </a:blip>
          <a:srcRect/>
          <a:stretch>
            <a:fillRect/>
          </a:stretch>
        </p:blipFill>
        <p:spPr>
          <a:xfrm rot="10800000" flipV="1">
            <a:off x="291439" y="409574"/>
            <a:ext cx="3565354" cy="6456590"/>
          </a:xfrm>
          <a:custGeom>
            <a:avLst/>
            <a:gdLst>
              <a:gd name="connsiteX0" fmla="*/ 1645443 w 4753805"/>
              <a:gd name="connsiteY0" fmla="*/ 0 h 6456590"/>
              <a:gd name="connsiteX1" fmla="*/ 2993011 w 4753805"/>
              <a:gd name="connsiteY1" fmla="*/ 2807919 h 6456590"/>
              <a:gd name="connsiteX2" fmla="*/ 2995875 w 4753805"/>
              <a:gd name="connsiteY2" fmla="*/ 2807919 h 6456590"/>
              <a:gd name="connsiteX3" fmla="*/ 4753805 w 4753805"/>
              <a:gd name="connsiteY3" fmla="*/ 6456590 h 6456590"/>
              <a:gd name="connsiteX4" fmla="*/ 1757930 w 4753805"/>
              <a:gd name="connsiteY4" fmla="*/ 6456590 h 6456590"/>
              <a:gd name="connsiteX5" fmla="*/ 0 w 4753805"/>
              <a:gd name="connsiteY5" fmla="*/ 2807919 h 6456590"/>
              <a:gd name="connsiteX6" fmla="*/ 4790 w 4753805"/>
              <a:gd name="connsiteY6" fmla="*/ 2807919 h 6456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53805" h="6456590">
                <a:moveTo>
                  <a:pt x="1645443" y="0"/>
                </a:moveTo>
                <a:lnTo>
                  <a:pt x="2993011" y="2807919"/>
                </a:lnTo>
                <a:lnTo>
                  <a:pt x="2995875" y="2807919"/>
                </a:lnTo>
                <a:lnTo>
                  <a:pt x="4753805" y="6456590"/>
                </a:lnTo>
                <a:lnTo>
                  <a:pt x="1757930" y="6456590"/>
                </a:lnTo>
                <a:lnTo>
                  <a:pt x="0" y="2807919"/>
                </a:lnTo>
                <a:lnTo>
                  <a:pt x="4790" y="2807919"/>
                </a:lnTo>
                <a:close/>
              </a:path>
            </a:pathLst>
          </a:custGeom>
        </p:spPr>
      </p:pic>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任意多边形 46"/>
          <p:cNvSpPr/>
          <p:nvPr>
            <p:custDataLst>
              <p:tags r:id="rId2"/>
            </p:custDataLst>
          </p:nvPr>
        </p:nvSpPr>
        <p:spPr>
          <a:xfrm rot="746688">
            <a:off x="8667750" y="5489575"/>
            <a:ext cx="533400" cy="747713"/>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5" name="任意多边形 46"/>
          <p:cNvSpPr/>
          <p:nvPr>
            <p:custDataLst>
              <p:tags r:id="rId3"/>
            </p:custDataLst>
          </p:nvPr>
        </p:nvSpPr>
        <p:spPr>
          <a:xfrm rot="746688">
            <a:off x="-58341" y="722313"/>
            <a:ext cx="533401"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6" name="任意多边形 46"/>
          <p:cNvSpPr/>
          <p:nvPr>
            <p:custDataLst>
              <p:tags r:id="rId4"/>
            </p:custDataLst>
          </p:nvPr>
        </p:nvSpPr>
        <p:spPr>
          <a:xfrm rot="746688">
            <a:off x="-41672" y="68263"/>
            <a:ext cx="534591"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7" name="任意多边形 46"/>
          <p:cNvSpPr/>
          <p:nvPr>
            <p:custDataLst>
              <p:tags r:id="rId5"/>
            </p:custDataLst>
          </p:nvPr>
        </p:nvSpPr>
        <p:spPr>
          <a:xfrm rot="746688">
            <a:off x="8664179" y="6053138"/>
            <a:ext cx="533400"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8" name="任意多边形: 形状 7"/>
          <p:cNvSpPr/>
          <p:nvPr>
            <p:custDataLst>
              <p:tags r:id="rId6"/>
            </p:custDataLst>
          </p:nvPr>
        </p:nvSpPr>
        <p:spPr>
          <a:xfrm>
            <a:off x="8230791" y="0"/>
            <a:ext cx="913209" cy="2540000"/>
          </a:xfrm>
          <a:custGeom>
            <a:avLst/>
            <a:gdLst>
              <a:gd name="connsiteX0" fmla="*/ 0 w 1218152"/>
              <a:gd name="connsiteY0" fmla="*/ 0 h 2539914"/>
              <a:gd name="connsiteX1" fmla="*/ 1218152 w 1218152"/>
              <a:gd name="connsiteY1" fmla="*/ 0 h 2539914"/>
              <a:gd name="connsiteX2" fmla="*/ 1218152 w 1218152"/>
              <a:gd name="connsiteY2" fmla="*/ 2539914 h 2539914"/>
            </a:gdLst>
            <a:ahLst/>
            <a:cxnLst>
              <a:cxn ang="0">
                <a:pos x="connsiteX0" y="connsiteY0"/>
              </a:cxn>
              <a:cxn ang="0">
                <a:pos x="connsiteX1" y="connsiteY1"/>
              </a:cxn>
              <a:cxn ang="0">
                <a:pos x="connsiteX2" y="connsiteY2"/>
              </a:cxn>
            </a:cxnLst>
            <a:rect l="l" t="t" r="r" b="b"/>
            <a:pathLst>
              <a:path w="1218152" h="2539914">
                <a:moveTo>
                  <a:pt x="0" y="0"/>
                </a:moveTo>
                <a:lnTo>
                  <a:pt x="1218152" y="0"/>
                </a:lnTo>
                <a:lnTo>
                  <a:pt x="1218152" y="25399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9" name="任意多边形: 形状 8"/>
          <p:cNvSpPr/>
          <p:nvPr>
            <p:custDataLst>
              <p:tags r:id="rId7"/>
            </p:custDataLst>
          </p:nvPr>
        </p:nvSpPr>
        <p:spPr>
          <a:xfrm rot="10800000">
            <a:off x="8759429" y="0"/>
            <a:ext cx="384572" cy="1141413"/>
          </a:xfrm>
          <a:custGeom>
            <a:avLst/>
            <a:gdLst>
              <a:gd name="connsiteX0" fmla="*/ 512148 w 512148"/>
              <a:gd name="connsiteY0" fmla="*/ 1140923 h 1140923"/>
              <a:gd name="connsiteX1" fmla="*/ 0 w 512148"/>
              <a:gd name="connsiteY1" fmla="*/ 1140923 h 1140923"/>
              <a:gd name="connsiteX2" fmla="*/ 0 w 512148"/>
              <a:gd name="connsiteY2" fmla="*/ 0 h 1140923"/>
            </a:gdLst>
            <a:ahLst/>
            <a:cxnLst>
              <a:cxn ang="0">
                <a:pos x="connsiteX0" y="connsiteY0"/>
              </a:cxn>
              <a:cxn ang="0">
                <a:pos x="connsiteX1" y="connsiteY1"/>
              </a:cxn>
              <a:cxn ang="0">
                <a:pos x="connsiteX2" y="connsiteY2"/>
              </a:cxn>
            </a:cxnLst>
            <a:rect l="l" t="t" r="r" b="b"/>
            <a:pathLst>
              <a:path w="512148" h="1140923">
                <a:moveTo>
                  <a:pt x="512148" y="1140923"/>
                </a:moveTo>
                <a:lnTo>
                  <a:pt x="0" y="114092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0" name="等腰三角形 24"/>
          <p:cNvSpPr/>
          <p:nvPr>
            <p:custDataLst>
              <p:tags r:id="rId8"/>
            </p:custDataLst>
          </p:nvPr>
        </p:nvSpPr>
        <p:spPr>
          <a:xfrm rot="10800000">
            <a:off x="8540354" y="863600"/>
            <a:ext cx="507206" cy="674688"/>
          </a:xfrm>
          <a:custGeom>
            <a:avLst/>
            <a:gdLst>
              <a:gd name="connsiteX0" fmla="*/ 0 w 1695930"/>
              <a:gd name="connsiteY0" fmla="*/ 1462009 h 1462009"/>
              <a:gd name="connsiteX1" fmla="*/ 847965 w 1695930"/>
              <a:gd name="connsiteY1" fmla="*/ 0 h 1462009"/>
              <a:gd name="connsiteX2" fmla="*/ 1695930 w 1695930"/>
              <a:gd name="connsiteY2" fmla="*/ 1462009 h 1462009"/>
              <a:gd name="connsiteX3" fmla="*/ 0 w 1695930"/>
              <a:gd name="connsiteY3" fmla="*/ 1462009 h 1462009"/>
              <a:gd name="connsiteX0-1" fmla="*/ 0 w 1695930"/>
              <a:gd name="connsiteY0-2" fmla="*/ 1694237 h 1694237"/>
              <a:gd name="connsiteX1-3" fmla="*/ 862480 w 1695930"/>
              <a:gd name="connsiteY1-4" fmla="*/ 0 h 1694237"/>
              <a:gd name="connsiteX2-5" fmla="*/ 1695930 w 1695930"/>
              <a:gd name="connsiteY2-6" fmla="*/ 1694237 h 1694237"/>
              <a:gd name="connsiteX3-7" fmla="*/ 0 w 1695930"/>
              <a:gd name="connsiteY3-8" fmla="*/ 1694237 h 1694237"/>
            </a:gdLst>
            <a:ahLst/>
            <a:cxnLst>
              <a:cxn ang="0">
                <a:pos x="connsiteX0-1" y="connsiteY0-2"/>
              </a:cxn>
              <a:cxn ang="0">
                <a:pos x="connsiteX1-3" y="connsiteY1-4"/>
              </a:cxn>
              <a:cxn ang="0">
                <a:pos x="connsiteX2-5" y="connsiteY2-6"/>
              </a:cxn>
              <a:cxn ang="0">
                <a:pos x="connsiteX3-7" y="connsiteY3-8"/>
              </a:cxn>
            </a:cxnLst>
            <a:rect l="l" t="t" r="r" b="b"/>
            <a:pathLst>
              <a:path w="1695930" h="1694237">
                <a:moveTo>
                  <a:pt x="0" y="1694237"/>
                </a:moveTo>
                <a:lnTo>
                  <a:pt x="862480" y="0"/>
                </a:lnTo>
                <a:lnTo>
                  <a:pt x="1695930" y="1694237"/>
                </a:lnTo>
                <a:lnTo>
                  <a:pt x="0" y="16942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1" name="等腰三角形 6"/>
          <p:cNvSpPr/>
          <p:nvPr>
            <p:custDataLst>
              <p:tags r:id="rId9"/>
            </p:custDataLst>
          </p:nvPr>
        </p:nvSpPr>
        <p:spPr>
          <a:xfrm>
            <a:off x="0" y="5688013"/>
            <a:ext cx="360760" cy="1179512"/>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2" name="等腰三角形 11"/>
          <p:cNvSpPr/>
          <p:nvPr>
            <p:custDataLst>
              <p:tags r:id="rId10"/>
            </p:custDataLst>
          </p:nvPr>
        </p:nvSpPr>
        <p:spPr>
          <a:xfrm>
            <a:off x="294085" y="5200650"/>
            <a:ext cx="507206" cy="165735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solidFill>
                <a:schemeClr val="tx1">
                  <a:lumMod val="85000"/>
                  <a:lumOff val="15000"/>
                </a:schemeClr>
              </a:solidFill>
            </a:endParaRPr>
          </a:p>
        </p:txBody>
      </p:sp>
      <p:sp>
        <p:nvSpPr>
          <p:cNvPr id="2" name="标题 1"/>
          <p:cNvSpPr>
            <a:spLocks noGrp="1"/>
          </p:cNvSpPr>
          <p:nvPr>
            <p:ph type="title"/>
            <p:custDataLst>
              <p:tags r:id="rId11"/>
            </p:custDataLst>
          </p:nvPr>
        </p:nvSpPr>
        <p:spPr>
          <a:xfrm>
            <a:off x="467916" y="406800"/>
            <a:ext cx="8208169" cy="863601"/>
          </a:xfrm>
        </p:spPr>
        <p:txBody>
          <a:bodyPr>
            <a:normAutofit/>
          </a:bodyPr>
          <a:lstStyle>
            <a:lvl1pPr>
              <a:defRPr sz="2100"/>
            </a:lvl1pPr>
          </a:lstStyle>
          <a:p>
            <a:r>
              <a:rPr lang="zh-CN" altLang="en-US" noProof="1"/>
              <a:t>单击此处编辑母版标题样式</a:t>
            </a:r>
            <a:endParaRPr lang="zh-CN" altLang="en-US" noProof="1"/>
          </a:p>
        </p:txBody>
      </p:sp>
      <p:sp>
        <p:nvSpPr>
          <p:cNvPr id="3" name="内容占位符 2"/>
          <p:cNvSpPr>
            <a:spLocks noGrp="1"/>
          </p:cNvSpPr>
          <p:nvPr>
            <p:ph idx="1"/>
            <p:custDataLst>
              <p:tags r:id="rId12"/>
            </p:custDataLst>
          </p:nvPr>
        </p:nvSpPr>
        <p:spPr>
          <a:xfrm>
            <a:off x="467916" y="1412875"/>
            <a:ext cx="8208168" cy="4895850"/>
          </a:xfrm>
        </p:spPr>
        <p:txBody>
          <a:bodyPr/>
          <a:lstStyle>
            <a:lvl1pPr>
              <a:defRPr/>
            </a:lvl1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13" name="日期占位符 3"/>
          <p:cNvSpPr>
            <a:spLocks noGrp="1"/>
          </p:cNvSpPr>
          <p:nvPr>
            <p:ph type="dt" sz="half" idx="10"/>
            <p:custDataLst>
              <p:tags r:id="rId13"/>
            </p:custDataLst>
          </p:nvPr>
        </p:nvSpPr>
        <p:spPr/>
        <p:txBody>
          <a:bodyPr/>
          <a:lstStyle>
            <a:lvl1pPr>
              <a:defRPr/>
            </a:lvl1pPr>
          </a:lstStyle>
          <a:p>
            <a:fld id="{760FBDFE-C587-4B4C-A407-44438C67B59E}" type="datetimeFigureOut">
              <a:rPr lang="zh-CN" altLang="en-US"/>
            </a:fld>
            <a:endParaRPr lang="zh-CN" altLang="en-US"/>
          </a:p>
        </p:txBody>
      </p:sp>
      <p:sp>
        <p:nvSpPr>
          <p:cNvPr id="14" name="页脚占位符 4"/>
          <p:cNvSpPr>
            <a:spLocks noGrp="1"/>
          </p:cNvSpPr>
          <p:nvPr>
            <p:ph type="ftr" sz="quarter" idx="11"/>
            <p:custDataLst>
              <p:tags r:id="rId14"/>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15" name="灯片编号占位符 5"/>
          <p:cNvSpPr>
            <a:spLocks noGrp="1"/>
          </p:cNvSpPr>
          <p:nvPr>
            <p:ph type="sldNum" sz="quarter" idx="12"/>
            <p:custDataLst>
              <p:tags r:id="rId15"/>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0C1D0AC-5E10-4FCD-BAD4-94BE53FB9AAF}" type="slidenum">
              <a:rPr kumimoji="0" lang="en-US" sz="1000" b="0" i="0" u="none" strike="noStrike" kern="1200" cap="none" spc="0" normalizeH="0" baseline="0" noProof="1" dirty="0">
                <a:ln>
                  <a:noFill/>
                </a:ln>
                <a:solidFill>
                  <a:schemeClr val="tx1"/>
                </a:solidFill>
                <a:effectLst/>
                <a:uLnTx/>
                <a:uFillTx/>
                <a:latin typeface="Helvetica" pitchFamily="1" charset="0"/>
                <a:ea typeface="MS PGothic" panose="020B0600070205080204" pitchFamily="34" charset="-128"/>
                <a:cs typeface="+mn-ea"/>
              </a:rPr>
            </a:fld>
            <a:endParaRPr kumimoji="0" lang="en-US" sz="1000" b="0" i="0" u="none" strike="noStrike" kern="1200" cap="none" spc="0" normalizeH="0" baseline="0" noProof="1">
              <a:ln>
                <a:noFill/>
              </a:ln>
              <a:solidFill>
                <a:schemeClr val="tx1"/>
              </a:solidFill>
              <a:effectLst/>
              <a:uLnTx/>
              <a:uFillTx/>
              <a:latin typeface="Helvetica" pitchFamily="1" charset="0"/>
              <a:ea typeface="MS PGothic" panose="020B0600070205080204" pitchFamily="34" charset="-128"/>
              <a:cs typeface="+mn-ea"/>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任意多边形 12"/>
          <p:cNvSpPr/>
          <p:nvPr>
            <p:custDataLst>
              <p:tags r:id="rId2"/>
            </p:custDataLst>
          </p:nvPr>
        </p:nvSpPr>
        <p:spPr>
          <a:xfrm>
            <a:off x="6372225" y="0"/>
            <a:ext cx="2771775" cy="6858000"/>
          </a:xfrm>
          <a:custGeom>
            <a:avLst/>
            <a:gdLst>
              <a:gd name="connsiteX0" fmla="*/ 0 w 3695696"/>
              <a:gd name="connsiteY0" fmla="*/ 0 h 6858001"/>
              <a:gd name="connsiteX1" fmla="*/ 3695696 w 3695696"/>
              <a:gd name="connsiteY1" fmla="*/ 0 h 6858001"/>
              <a:gd name="connsiteX2" fmla="*/ 3695696 w 3695696"/>
              <a:gd name="connsiteY2" fmla="*/ 6858001 h 6858001"/>
              <a:gd name="connsiteX3" fmla="*/ 3289124 w 3695696"/>
              <a:gd name="connsiteY3" fmla="*/ 6858001 h 6858001"/>
              <a:gd name="connsiteX4" fmla="*/ 0 w 3695696"/>
              <a:gd name="connsiteY4" fmla="*/ 0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5696" h="6858001">
                <a:moveTo>
                  <a:pt x="0" y="0"/>
                </a:moveTo>
                <a:lnTo>
                  <a:pt x="3695696" y="0"/>
                </a:lnTo>
                <a:lnTo>
                  <a:pt x="3695696" y="6858001"/>
                </a:lnTo>
                <a:lnTo>
                  <a:pt x="3289124" y="685800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5" name="等腰三角形 4"/>
          <p:cNvSpPr/>
          <p:nvPr>
            <p:custDataLst>
              <p:tags r:id="rId3"/>
            </p:custDataLst>
          </p:nvPr>
        </p:nvSpPr>
        <p:spPr>
          <a:xfrm rot="10800000">
            <a:off x="7700963" y="0"/>
            <a:ext cx="1443038" cy="428625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6" name="等腰三角形 5"/>
          <p:cNvSpPr/>
          <p:nvPr>
            <p:custDataLst>
              <p:tags r:id="rId4"/>
            </p:custDataLst>
          </p:nvPr>
        </p:nvSpPr>
        <p:spPr>
          <a:xfrm rot="10800000">
            <a:off x="5296487" y="647700"/>
            <a:ext cx="1126331" cy="12954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7" name="等腰三角形 6"/>
          <p:cNvSpPr/>
          <p:nvPr>
            <p:custDataLst>
              <p:tags r:id="rId5"/>
            </p:custDataLst>
          </p:nvPr>
        </p:nvSpPr>
        <p:spPr>
          <a:xfrm rot="10800000">
            <a:off x="5580026" y="0"/>
            <a:ext cx="1126331" cy="129540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8" name="等腰三角形 24"/>
          <p:cNvSpPr/>
          <p:nvPr>
            <p:custDataLst>
              <p:tags r:id="rId6"/>
            </p:custDataLst>
          </p:nvPr>
        </p:nvSpPr>
        <p:spPr>
          <a:xfrm rot="10800000">
            <a:off x="7150894" y="2165350"/>
            <a:ext cx="1271588" cy="1693863"/>
          </a:xfrm>
          <a:custGeom>
            <a:avLst/>
            <a:gdLst>
              <a:gd name="connsiteX0" fmla="*/ 0 w 1695930"/>
              <a:gd name="connsiteY0" fmla="*/ 1462009 h 1462009"/>
              <a:gd name="connsiteX1" fmla="*/ 847965 w 1695930"/>
              <a:gd name="connsiteY1" fmla="*/ 0 h 1462009"/>
              <a:gd name="connsiteX2" fmla="*/ 1695930 w 1695930"/>
              <a:gd name="connsiteY2" fmla="*/ 1462009 h 1462009"/>
              <a:gd name="connsiteX3" fmla="*/ 0 w 1695930"/>
              <a:gd name="connsiteY3" fmla="*/ 1462009 h 1462009"/>
              <a:gd name="connsiteX0-1" fmla="*/ 0 w 1695930"/>
              <a:gd name="connsiteY0-2" fmla="*/ 1694237 h 1694237"/>
              <a:gd name="connsiteX1-3" fmla="*/ 862480 w 1695930"/>
              <a:gd name="connsiteY1-4" fmla="*/ 0 h 1694237"/>
              <a:gd name="connsiteX2-5" fmla="*/ 1695930 w 1695930"/>
              <a:gd name="connsiteY2-6" fmla="*/ 1694237 h 1694237"/>
              <a:gd name="connsiteX3-7" fmla="*/ 0 w 1695930"/>
              <a:gd name="connsiteY3-8" fmla="*/ 1694237 h 1694237"/>
            </a:gdLst>
            <a:ahLst/>
            <a:cxnLst>
              <a:cxn ang="0">
                <a:pos x="connsiteX0-1" y="connsiteY0-2"/>
              </a:cxn>
              <a:cxn ang="0">
                <a:pos x="connsiteX1-3" y="connsiteY1-4"/>
              </a:cxn>
              <a:cxn ang="0">
                <a:pos x="connsiteX2-5" y="connsiteY2-6"/>
              </a:cxn>
              <a:cxn ang="0">
                <a:pos x="connsiteX3-7" y="connsiteY3-8"/>
              </a:cxn>
            </a:cxnLst>
            <a:rect l="l" t="t" r="r" b="b"/>
            <a:pathLst>
              <a:path w="1695930" h="1694237">
                <a:moveTo>
                  <a:pt x="0" y="1694237"/>
                </a:moveTo>
                <a:lnTo>
                  <a:pt x="862480" y="0"/>
                </a:lnTo>
                <a:lnTo>
                  <a:pt x="1695930" y="1694237"/>
                </a:lnTo>
                <a:lnTo>
                  <a:pt x="0" y="16942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grpSp>
        <p:nvGrpSpPr>
          <p:cNvPr id="10" name="组合 14"/>
          <p:cNvGrpSpPr/>
          <p:nvPr>
            <p:custDataLst>
              <p:tags r:id="rId7"/>
            </p:custDataLst>
          </p:nvPr>
        </p:nvGrpSpPr>
        <p:grpSpPr bwMode="auto">
          <a:xfrm flipH="1">
            <a:off x="-234553" y="88900"/>
            <a:ext cx="2218135" cy="3230563"/>
            <a:chOff x="-313138" y="88946"/>
            <a:chExt cx="2958463" cy="3230885"/>
          </a:xfrm>
        </p:grpSpPr>
        <p:sp>
          <p:nvSpPr>
            <p:cNvPr id="11" name="任意多边形 45"/>
            <p:cNvSpPr/>
            <p:nvPr>
              <p:custDataLst>
                <p:tags r:id="rId8"/>
              </p:custDataLst>
            </p:nvPr>
          </p:nvSpPr>
          <p:spPr>
            <a:xfrm rot="746688">
              <a:off x="-313138" y="247712"/>
              <a:ext cx="2958463" cy="3072119"/>
            </a:xfrm>
            <a:custGeom>
              <a:avLst/>
              <a:gdLst>
                <a:gd name="connsiteX0" fmla="*/ 0 w 2958463"/>
                <a:gd name="connsiteY0" fmla="*/ 28269 h 3072739"/>
                <a:gd name="connsiteX1" fmla="*/ 128100 w 2958463"/>
                <a:gd name="connsiteY1" fmla="*/ 0 h 3072739"/>
                <a:gd name="connsiteX2" fmla="*/ 2958463 w 2958463"/>
                <a:gd name="connsiteY2" fmla="*/ 2912645 h 3072739"/>
                <a:gd name="connsiteX3" fmla="*/ 2958463 w 2958463"/>
                <a:gd name="connsiteY3" fmla="*/ 3072739 h 3072739"/>
                <a:gd name="connsiteX4" fmla="*/ 0 w 2958463"/>
                <a:gd name="connsiteY4" fmla="*/ 28269 h 3072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8463" h="3072739">
                  <a:moveTo>
                    <a:pt x="0" y="28269"/>
                  </a:moveTo>
                  <a:lnTo>
                    <a:pt x="128100" y="0"/>
                  </a:lnTo>
                  <a:lnTo>
                    <a:pt x="2958463" y="2912645"/>
                  </a:lnTo>
                  <a:lnTo>
                    <a:pt x="2958463" y="3072739"/>
                  </a:lnTo>
                  <a:lnTo>
                    <a:pt x="0" y="2826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2" name="任意多边形 46"/>
            <p:cNvSpPr/>
            <p:nvPr>
              <p:custDataLst>
                <p:tags r:id="rId9"/>
              </p:custDataLst>
            </p:nvPr>
          </p:nvSpPr>
          <p:spPr>
            <a:xfrm rot="746688">
              <a:off x="196613" y="88946"/>
              <a:ext cx="1305344" cy="1371737"/>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grpSp>
      <p:sp>
        <p:nvSpPr>
          <p:cNvPr id="2" name="标题 1"/>
          <p:cNvSpPr>
            <a:spLocks noGrp="1"/>
          </p:cNvSpPr>
          <p:nvPr>
            <p:ph type="title" hasCustomPrompt="1"/>
            <p:custDataLst>
              <p:tags r:id="rId10"/>
            </p:custDataLst>
          </p:nvPr>
        </p:nvSpPr>
        <p:spPr>
          <a:xfrm>
            <a:off x="1413212" y="3414578"/>
            <a:ext cx="3762851" cy="863174"/>
          </a:xfrm>
        </p:spPr>
        <p:txBody>
          <a:bodyPr anchor="b">
            <a:normAutofit/>
          </a:bodyPr>
          <a:lstStyle>
            <a:lvl1pPr>
              <a:defRPr sz="2700"/>
            </a:lvl1pPr>
          </a:lstStyle>
          <a:p>
            <a:r>
              <a:rPr lang="zh-CN" altLang="en-US" noProof="1"/>
              <a:t>单击此处编辑标题</a:t>
            </a:r>
            <a:endParaRPr lang="zh-CN" altLang="en-US" noProof="1"/>
          </a:p>
        </p:txBody>
      </p:sp>
      <p:sp>
        <p:nvSpPr>
          <p:cNvPr id="3" name="文本占位符 2"/>
          <p:cNvSpPr>
            <a:spLocks noGrp="1"/>
          </p:cNvSpPr>
          <p:nvPr>
            <p:ph type="body" idx="1"/>
            <p:custDataLst>
              <p:tags r:id="rId11"/>
            </p:custDataLst>
          </p:nvPr>
        </p:nvSpPr>
        <p:spPr>
          <a:xfrm>
            <a:off x="1413211" y="4332272"/>
            <a:ext cx="3762851" cy="1112226"/>
          </a:xfrm>
        </p:spPr>
        <p:txBody>
          <a:bodyPr>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endParaRPr lang="zh-CN" altLang="en-US" noProof="1"/>
          </a:p>
        </p:txBody>
      </p:sp>
      <p:sp>
        <p:nvSpPr>
          <p:cNvPr id="13" name="日期占位符 3"/>
          <p:cNvSpPr>
            <a:spLocks noGrp="1"/>
          </p:cNvSpPr>
          <p:nvPr>
            <p:ph type="dt" sz="half" idx="10"/>
            <p:custDataLst>
              <p:tags r:id="rId12"/>
            </p:custDataLst>
          </p:nvPr>
        </p:nvSpPr>
        <p:spPr/>
        <p:txBody>
          <a:bodyPr/>
          <a:lstStyle>
            <a:lvl1pPr>
              <a:defRPr/>
            </a:lvl1pPr>
          </a:lstStyle>
          <a:p>
            <a:fld id="{760FBDFE-C587-4B4C-A407-44438C67B59E}" type="datetimeFigureOut">
              <a:rPr lang="zh-CN" altLang="en-US"/>
            </a:fld>
            <a:endParaRPr lang="zh-CN" altLang="en-US"/>
          </a:p>
        </p:txBody>
      </p:sp>
      <p:sp>
        <p:nvSpPr>
          <p:cNvPr id="14" name="页脚占位符 4"/>
          <p:cNvSpPr>
            <a:spLocks noGrp="1"/>
          </p:cNvSpPr>
          <p:nvPr>
            <p:ph type="ftr" sz="quarter" idx="11"/>
            <p:custDataLst>
              <p:tags r:id="rId13"/>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15" name="灯片编号占位符 5"/>
          <p:cNvSpPr>
            <a:spLocks noGrp="1"/>
          </p:cNvSpPr>
          <p:nvPr>
            <p:ph type="sldNum" sz="quarter" idx="12"/>
            <p:custDataLst>
              <p:tags r:id="rId14"/>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B7C0F89-5AAE-40BC-8FEB-DE9A740EE008}" type="slidenum">
              <a:rPr kumimoji="0" lang="en-US" sz="1000" b="0" i="0" u="none" strike="noStrike" kern="1200" cap="none" spc="0" normalizeH="0" baseline="0" noProof="1" dirty="0">
                <a:ln>
                  <a:noFill/>
                </a:ln>
                <a:solidFill>
                  <a:schemeClr val="tx1"/>
                </a:solidFill>
                <a:effectLst/>
                <a:uLnTx/>
                <a:uFillTx/>
                <a:latin typeface="Helvetica" pitchFamily="1" charset="0"/>
                <a:ea typeface="MS PGothic" panose="020B0600070205080204" pitchFamily="34" charset="-128"/>
                <a:cs typeface="+mn-ea"/>
              </a:rPr>
            </a:fld>
            <a:endParaRPr kumimoji="0" lang="en-US" sz="1000" b="0" i="0" u="none" strike="noStrike" kern="1200" cap="none" spc="0" normalizeH="0" baseline="0" noProof="1">
              <a:ln>
                <a:noFill/>
              </a:ln>
              <a:solidFill>
                <a:schemeClr val="tx1"/>
              </a:solidFill>
              <a:effectLst/>
              <a:uLnTx/>
              <a:uFillTx/>
              <a:latin typeface="Helvetica" pitchFamily="1" charset="0"/>
              <a:ea typeface="MS PGothic" panose="020B0600070205080204" pitchFamily="34" charset="-128"/>
              <a:cs typeface="+mn-ea"/>
            </a:endParaRPr>
          </a:p>
        </p:txBody>
      </p:sp>
      <p:pic>
        <p:nvPicPr>
          <p:cNvPr id="17" name="图片 16"/>
          <p:cNvPicPr>
            <a:picLocks noChangeAspect="1"/>
          </p:cNvPicPr>
          <p:nvPr>
            <p:custDataLst>
              <p:tags r:id="rId15"/>
            </p:custDataLst>
          </p:nvPr>
        </p:nvPicPr>
        <p:blipFill>
          <a:blip r:embed="rId16" cstate="email">
            <a:extLst>
              <a:ext uri="{BEBA8EAE-BF5A-486C-A8C5-ECC9F3942E4B}">
                <a14:imgProps xmlns:a14="http://schemas.microsoft.com/office/drawing/2010/main">
                  <a14:imgLayer r:embed="rId17">
                    <a14:imgEffect>
                      <a14:colorTemperature colorTemp="4700"/>
                    </a14:imgEffect>
                  </a14:imgLayer>
                </a14:imgProps>
              </a:ext>
            </a:extLst>
          </a:blip>
          <a:srcRect/>
          <a:stretch>
            <a:fillRect/>
          </a:stretch>
        </p:blipFill>
        <p:spPr>
          <a:xfrm>
            <a:off x="5289560" y="409574"/>
            <a:ext cx="3565354" cy="6456590"/>
          </a:xfrm>
          <a:custGeom>
            <a:avLst/>
            <a:gdLst>
              <a:gd name="connsiteX0" fmla="*/ 1645443 w 4753805"/>
              <a:gd name="connsiteY0" fmla="*/ 0 h 6456590"/>
              <a:gd name="connsiteX1" fmla="*/ 2993011 w 4753805"/>
              <a:gd name="connsiteY1" fmla="*/ 2807919 h 6456590"/>
              <a:gd name="connsiteX2" fmla="*/ 2995875 w 4753805"/>
              <a:gd name="connsiteY2" fmla="*/ 2807919 h 6456590"/>
              <a:gd name="connsiteX3" fmla="*/ 4753805 w 4753805"/>
              <a:gd name="connsiteY3" fmla="*/ 6456590 h 6456590"/>
              <a:gd name="connsiteX4" fmla="*/ 1757930 w 4753805"/>
              <a:gd name="connsiteY4" fmla="*/ 6456590 h 6456590"/>
              <a:gd name="connsiteX5" fmla="*/ 0 w 4753805"/>
              <a:gd name="connsiteY5" fmla="*/ 2807919 h 6456590"/>
              <a:gd name="connsiteX6" fmla="*/ 4790 w 4753805"/>
              <a:gd name="connsiteY6" fmla="*/ 2807919 h 6456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53805" h="6456590">
                <a:moveTo>
                  <a:pt x="1645443" y="0"/>
                </a:moveTo>
                <a:lnTo>
                  <a:pt x="2993011" y="2807919"/>
                </a:lnTo>
                <a:lnTo>
                  <a:pt x="2995875" y="2807919"/>
                </a:lnTo>
                <a:lnTo>
                  <a:pt x="4753805" y="6456590"/>
                </a:lnTo>
                <a:lnTo>
                  <a:pt x="1757930" y="6456590"/>
                </a:lnTo>
                <a:lnTo>
                  <a:pt x="0" y="2807919"/>
                </a:lnTo>
                <a:lnTo>
                  <a:pt x="4790" y="2807919"/>
                </a:lnTo>
                <a:close/>
              </a:path>
            </a:pathLst>
          </a:custGeom>
        </p:spPr>
      </p:pic>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43234"/>
            <a:ext cx="8139178" cy="441964"/>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sz="half" idx="1"/>
            <p:custDataLst>
              <p:tags r:id="rId3"/>
            </p:custDataLst>
          </p:nvPr>
        </p:nvSpPr>
        <p:spPr>
          <a:xfrm>
            <a:off x="502448" y="952508"/>
            <a:ext cx="3962432" cy="5388907"/>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t>单击此处</a:t>
            </a:r>
            <a:r>
              <a:rPr lang="zh-CN" altLang="en-US" dirty="0">
                <a:sym typeface="+mn-ea"/>
              </a:rPr>
              <a:t>编辑母版文本样式</a:t>
            </a:r>
            <a:endParaRPr lang="zh-CN" altLang="en-US" dirty="0">
              <a:sym typeface="+mn-ea"/>
            </a:endParaRPr>
          </a:p>
          <a:p>
            <a:pPr lvl="1"/>
            <a:r>
              <a:rPr lang="zh-CN" altLang="en-US" dirty="0">
                <a:sym typeface="+mn-ea"/>
              </a:rPr>
              <a:t>第二级</a:t>
            </a:r>
            <a:endParaRPr lang="zh-CN" altLang="en-US" dirty="0">
              <a:sym typeface="+mn-ea"/>
            </a:endParaRPr>
          </a:p>
          <a:p>
            <a:pPr lvl="2"/>
            <a:r>
              <a:rPr lang="zh-CN" altLang="en-US" dirty="0">
                <a:sym typeface="+mn-ea"/>
              </a:rPr>
              <a:t>第三级</a:t>
            </a:r>
            <a:endParaRPr lang="zh-CN" altLang="en-US" dirty="0">
              <a:sym typeface="+mn-ea"/>
            </a:endParaRPr>
          </a:p>
          <a:p>
            <a:pPr lvl="3"/>
            <a:r>
              <a:rPr lang="zh-CN" altLang="en-US" dirty="0">
                <a:sym typeface="+mn-ea"/>
              </a:rPr>
              <a:t>第四级</a:t>
            </a:r>
            <a:endParaRPr lang="zh-CN" altLang="en-US" dirty="0">
              <a:sym typeface="+mn-ea"/>
            </a:endParaRPr>
          </a:p>
          <a:p>
            <a:pPr lvl="4"/>
            <a:r>
              <a:rPr lang="zh-CN" altLang="en-US" dirty="0">
                <a:sym typeface="+mn-ea"/>
              </a:rPr>
              <a:t>第五级</a:t>
            </a:r>
            <a:endParaRPr noProof="1">
              <a:sym typeface="+mn-ea"/>
            </a:endParaRPr>
          </a:p>
        </p:txBody>
      </p:sp>
      <p:sp>
        <p:nvSpPr>
          <p:cNvPr id="4" name="内容占位符 3"/>
          <p:cNvSpPr>
            <a:spLocks noGrp="1"/>
          </p:cNvSpPr>
          <p:nvPr>
            <p:ph sz="half" idx="2"/>
            <p:custDataLst>
              <p:tags r:id="rId4"/>
            </p:custDataLst>
          </p:nvPr>
        </p:nvSpPr>
        <p:spPr>
          <a:xfrm>
            <a:off x="4679158" y="952508"/>
            <a:ext cx="3962432" cy="5388907"/>
          </a:xfrm>
        </p:spPr>
        <p:txBody>
          <a:bodyPr>
            <a:noAutofit/>
          </a:bodyPr>
          <a:lstStyle>
            <a:lvl1pPr>
              <a:defRPr sz="1200">
                <a:latin typeface="微软雅黑" panose="020B0503020204020204" charset="-122"/>
                <a:ea typeface="微软雅黑" panose="020B0503020204020204" charset="-122"/>
              </a:defRPr>
            </a:lvl1pPr>
            <a:lvl2pPr>
              <a:defRPr sz="1200">
                <a:latin typeface="微软雅黑" panose="020B0503020204020204" charset="-122"/>
                <a:ea typeface="微软雅黑" panose="020B0503020204020204" charset="-122"/>
              </a:defRPr>
            </a:lvl2pPr>
            <a:lvl3pPr>
              <a:defRPr sz="1200">
                <a:latin typeface="微软雅黑" panose="020B0503020204020204" charset="-122"/>
                <a:ea typeface="微软雅黑" panose="020B0503020204020204" charset="-122"/>
              </a:defRPr>
            </a:lvl3pPr>
            <a:lvl4pPr>
              <a:defRPr sz="1200">
                <a:latin typeface="微软雅黑" panose="020B0503020204020204" charset="-122"/>
                <a:ea typeface="微软雅黑" panose="020B0503020204020204" charset="-122"/>
              </a:defRPr>
            </a:lvl4pPr>
            <a:lvl5pPr>
              <a:defRPr sz="1200">
                <a:latin typeface="微软雅黑" panose="020B0503020204020204" charset="-122"/>
                <a:ea typeface="微软雅黑" panose="020B0503020204020204" charset="-122"/>
              </a:defRPr>
            </a:lvl5pPr>
          </a:lstStyle>
          <a:p>
            <a:pPr lvl="0"/>
            <a:r>
              <a:rPr lang="zh-CN" altLang="en-US" noProof="1"/>
              <a:t>单击此处</a:t>
            </a:r>
            <a:r>
              <a:rPr lang="zh-CN" altLang="en-US" dirty="0">
                <a:sym typeface="+mn-ea"/>
              </a:rPr>
              <a:t>编辑母版文本样式</a:t>
            </a:r>
            <a:endParaRPr lang="zh-CN" altLang="en-US" dirty="0">
              <a:sym typeface="+mn-ea"/>
            </a:endParaRPr>
          </a:p>
          <a:p>
            <a:pPr lvl="1"/>
            <a:r>
              <a:rPr lang="zh-CN" altLang="en-US" dirty="0">
                <a:sym typeface="+mn-ea"/>
              </a:rPr>
              <a:t>第二级</a:t>
            </a:r>
            <a:endParaRPr lang="zh-CN" altLang="en-US" dirty="0">
              <a:sym typeface="+mn-ea"/>
            </a:endParaRPr>
          </a:p>
          <a:p>
            <a:pPr lvl="2"/>
            <a:r>
              <a:rPr lang="zh-CN" altLang="en-US" dirty="0">
                <a:sym typeface="+mn-ea"/>
              </a:rPr>
              <a:t>第三级</a:t>
            </a:r>
            <a:endParaRPr lang="zh-CN" altLang="en-US" dirty="0">
              <a:sym typeface="+mn-ea"/>
            </a:endParaRPr>
          </a:p>
          <a:p>
            <a:pPr lvl="3"/>
            <a:r>
              <a:rPr lang="zh-CN" altLang="en-US" dirty="0">
                <a:sym typeface="+mn-ea"/>
              </a:rPr>
              <a:t>第四级</a:t>
            </a:r>
            <a:endParaRPr lang="zh-CN" altLang="en-US" dirty="0">
              <a:sym typeface="+mn-ea"/>
            </a:endParaRPr>
          </a:p>
          <a:p>
            <a:pPr lvl="4"/>
            <a:r>
              <a:rPr lang="zh-CN" altLang="en-US" dirty="0">
                <a:sym typeface="+mn-ea"/>
              </a:rPr>
              <a:t>第五级</a:t>
            </a:r>
            <a:endParaRPr lang="zh-CN" altLang="en-US" noProof="1"/>
          </a:p>
        </p:txBody>
      </p:sp>
      <p:sp>
        <p:nvSpPr>
          <p:cNvPr id="5" name="日期占位符 3"/>
          <p:cNvSpPr>
            <a:spLocks noGrp="1"/>
          </p:cNvSpPr>
          <p:nvPr>
            <p:ph type="dt" sz="half" idx="10"/>
            <p:custDataLst>
              <p:tags r:id="rId5"/>
            </p:custDataLst>
          </p:nvPr>
        </p:nvSpPr>
        <p:spPr/>
        <p:txBody>
          <a:bodyPr/>
          <a:lstStyle>
            <a:lvl1pPr>
              <a:defRPr/>
            </a:lvl1pPr>
          </a:lstStyle>
          <a:p>
            <a:fld id="{760FBDFE-C587-4B4C-A407-44438C67B59E}" type="datetimeFigureOut">
              <a:rPr lang="zh-CN" altLang="en-US"/>
            </a:fld>
            <a:endParaRPr lang="zh-CN" altLang="en-US"/>
          </a:p>
        </p:txBody>
      </p:sp>
      <p:sp>
        <p:nvSpPr>
          <p:cNvPr id="6" name="页脚占位符 4"/>
          <p:cNvSpPr>
            <a:spLocks noGrp="1"/>
          </p:cNvSpPr>
          <p:nvPr>
            <p:ph type="ftr" sz="quarter" idx="11"/>
            <p:custDataLst>
              <p:tags r:id="rId6"/>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7" name="灯片编号占位符 5"/>
          <p:cNvSpPr>
            <a:spLocks noGrp="1"/>
          </p:cNvSpPr>
          <p:nvPr>
            <p:ph type="sldNum" sz="quarter" idx="12"/>
            <p:custDataLst>
              <p:tags r:id="rId7"/>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09AA4B0-3552-45F0-95E2-74BC099E70B1}" type="slidenum">
              <a:rPr kumimoji="0" lang="en-US" sz="1000" b="0" i="0" u="none" strike="noStrike" kern="1200" cap="none" spc="0" normalizeH="0" baseline="0" noProof="1" dirty="0">
                <a:ln>
                  <a:noFill/>
                </a:ln>
                <a:solidFill>
                  <a:schemeClr val="tx1"/>
                </a:solidFill>
                <a:effectLst/>
                <a:uLnTx/>
                <a:uFillTx/>
                <a:latin typeface="Helvetica" pitchFamily="1" charset="0"/>
                <a:ea typeface="MS PGothic" panose="020B0600070205080204" pitchFamily="34" charset="-128"/>
                <a:cs typeface="+mn-ea"/>
              </a:rPr>
            </a:fld>
            <a:endParaRPr kumimoji="0" lang="en-US" sz="1000" b="0" i="0" u="none" strike="noStrike" kern="1200" cap="none" spc="0" normalizeH="0" baseline="0" noProof="1">
              <a:ln>
                <a:noFill/>
              </a:ln>
              <a:solidFill>
                <a:schemeClr val="tx1"/>
              </a:solidFill>
              <a:effectLst/>
              <a:uLnTx/>
              <a:uFillTx/>
              <a:latin typeface="Helvetica" pitchFamily="1" charset="0"/>
              <a:ea typeface="MS PGothic" panose="020B0600070205080204" pitchFamily="34" charset="-128"/>
              <a:cs typeface="+mn-ea"/>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43234"/>
            <a:ext cx="8139178" cy="441964"/>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文本占位符 2"/>
          <p:cNvSpPr>
            <a:spLocks noGrp="1"/>
          </p:cNvSpPr>
          <p:nvPr>
            <p:ph type="body" idx="1" hasCustomPrompt="1"/>
            <p:custDataLst>
              <p:tags r:id="rId3"/>
            </p:custDataLst>
          </p:nvPr>
        </p:nvSpPr>
        <p:spPr>
          <a:xfrm>
            <a:off x="502448" y="952508"/>
            <a:ext cx="3962432" cy="381003"/>
          </a:xfrm>
        </p:spPr>
        <p:txBody>
          <a:bodyPr tIns="38100" rIns="76200" bIns="38100">
            <a:no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单击此处编辑文本</a:t>
            </a:r>
            <a:endParaRPr lang="zh-CN" altLang="en-US" noProof="1"/>
          </a:p>
        </p:txBody>
      </p:sp>
      <p:sp>
        <p:nvSpPr>
          <p:cNvPr id="4" name="内容占位符 3"/>
          <p:cNvSpPr>
            <a:spLocks noGrp="1"/>
          </p:cNvSpPr>
          <p:nvPr>
            <p:ph sz="half" idx="2"/>
            <p:custDataLst>
              <p:tags r:id="rId4"/>
            </p:custDataLst>
          </p:nvPr>
        </p:nvSpPr>
        <p:spPr>
          <a:xfrm>
            <a:off x="502444" y="1406525"/>
            <a:ext cx="3962400" cy="4934752"/>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t>单击此处</a:t>
            </a:r>
            <a:r>
              <a:rPr lang="zh-CN" altLang="en-US" dirty="0">
                <a:sym typeface="+mn-ea"/>
              </a:rPr>
              <a:t>编辑母版文本样式</a:t>
            </a:r>
            <a:endParaRPr lang="zh-CN" altLang="en-US" dirty="0">
              <a:sym typeface="+mn-ea"/>
            </a:endParaRPr>
          </a:p>
          <a:p>
            <a:pPr lvl="1"/>
            <a:r>
              <a:rPr lang="zh-CN" altLang="en-US" dirty="0">
                <a:sym typeface="+mn-ea"/>
              </a:rPr>
              <a:t>第二级</a:t>
            </a:r>
            <a:endParaRPr lang="zh-CN" altLang="en-US" dirty="0">
              <a:sym typeface="+mn-ea"/>
            </a:endParaRPr>
          </a:p>
          <a:p>
            <a:pPr lvl="2"/>
            <a:r>
              <a:rPr lang="zh-CN" altLang="en-US" dirty="0">
                <a:sym typeface="+mn-ea"/>
              </a:rPr>
              <a:t>第三级</a:t>
            </a:r>
            <a:endParaRPr lang="zh-CN" altLang="en-US" dirty="0">
              <a:sym typeface="+mn-ea"/>
            </a:endParaRPr>
          </a:p>
          <a:p>
            <a:pPr lvl="3"/>
            <a:r>
              <a:rPr lang="zh-CN" altLang="en-US" dirty="0">
                <a:sym typeface="+mn-ea"/>
              </a:rPr>
              <a:t>第四级</a:t>
            </a:r>
            <a:endParaRPr lang="zh-CN" altLang="en-US" dirty="0">
              <a:sym typeface="+mn-ea"/>
            </a:endParaRPr>
          </a:p>
          <a:p>
            <a:pPr lvl="4"/>
            <a:r>
              <a:rPr lang="zh-CN" altLang="en-US" dirty="0">
                <a:sym typeface="+mn-ea"/>
              </a:rPr>
              <a:t>第五级</a:t>
            </a:r>
            <a:endParaRPr noProof="1">
              <a:sym typeface="+mn-ea"/>
            </a:endParaRPr>
          </a:p>
        </p:txBody>
      </p:sp>
      <p:sp>
        <p:nvSpPr>
          <p:cNvPr id="5" name="文本占位符 4"/>
          <p:cNvSpPr>
            <a:spLocks noGrp="1"/>
          </p:cNvSpPr>
          <p:nvPr>
            <p:ph type="body" sz="quarter" idx="3" hasCustomPrompt="1"/>
            <p:custDataLst>
              <p:tags r:id="rId5"/>
            </p:custDataLst>
          </p:nvPr>
        </p:nvSpPr>
        <p:spPr>
          <a:xfrm>
            <a:off x="4676813" y="952508"/>
            <a:ext cx="3962432" cy="381003"/>
          </a:xfrm>
        </p:spPr>
        <p:txBody>
          <a:bodyPr tIns="38100" rIns="76200" bIns="38100" rtlCol="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noProof="1">
                <a:sym typeface="+mn-ea"/>
              </a:rPr>
              <a:t>单击此处编辑文本</a:t>
            </a:r>
            <a:endParaRPr noProof="1">
              <a:sym typeface="+mn-ea"/>
            </a:endParaRPr>
          </a:p>
        </p:txBody>
      </p:sp>
      <p:sp>
        <p:nvSpPr>
          <p:cNvPr id="6" name="内容占位符 5"/>
          <p:cNvSpPr>
            <a:spLocks noGrp="1"/>
          </p:cNvSpPr>
          <p:nvPr>
            <p:ph sz="quarter" idx="4"/>
            <p:custDataLst>
              <p:tags r:id="rId6"/>
            </p:custDataLst>
          </p:nvPr>
        </p:nvSpPr>
        <p:spPr>
          <a:xfrm>
            <a:off x="4676813" y="1406525"/>
            <a:ext cx="3962432" cy="4934752"/>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t>单击此处</a:t>
            </a:r>
            <a:r>
              <a:rPr lang="zh-CN" altLang="en-US" dirty="0">
                <a:sym typeface="+mn-ea"/>
              </a:rPr>
              <a:t>编辑母版文本样式</a:t>
            </a:r>
            <a:endParaRPr lang="zh-CN" altLang="en-US" dirty="0">
              <a:sym typeface="+mn-ea"/>
            </a:endParaRPr>
          </a:p>
          <a:p>
            <a:pPr lvl="1"/>
            <a:r>
              <a:rPr lang="zh-CN" altLang="en-US" dirty="0">
                <a:sym typeface="+mn-ea"/>
              </a:rPr>
              <a:t>第二级</a:t>
            </a:r>
            <a:endParaRPr lang="zh-CN" altLang="en-US" dirty="0">
              <a:sym typeface="+mn-ea"/>
            </a:endParaRPr>
          </a:p>
          <a:p>
            <a:pPr lvl="2"/>
            <a:r>
              <a:rPr lang="zh-CN" altLang="en-US" dirty="0">
                <a:sym typeface="+mn-ea"/>
              </a:rPr>
              <a:t>第三级</a:t>
            </a:r>
            <a:endParaRPr lang="zh-CN" altLang="en-US" dirty="0">
              <a:sym typeface="+mn-ea"/>
            </a:endParaRPr>
          </a:p>
          <a:p>
            <a:pPr lvl="3"/>
            <a:r>
              <a:rPr lang="zh-CN" altLang="en-US" dirty="0">
                <a:sym typeface="+mn-ea"/>
              </a:rPr>
              <a:t>第四级</a:t>
            </a:r>
            <a:endParaRPr lang="zh-CN" altLang="en-US" dirty="0">
              <a:sym typeface="+mn-ea"/>
            </a:endParaRPr>
          </a:p>
          <a:p>
            <a:pPr lvl="4"/>
            <a:r>
              <a:rPr lang="zh-CN" altLang="en-US" dirty="0">
                <a:sym typeface="+mn-ea"/>
              </a:rPr>
              <a:t>第五级</a:t>
            </a:r>
            <a:endParaRPr noProof="1">
              <a:sym typeface="+mn-ea"/>
            </a:endParaRPr>
          </a:p>
        </p:txBody>
      </p:sp>
      <p:sp>
        <p:nvSpPr>
          <p:cNvPr id="7" name="日期占位符 3"/>
          <p:cNvSpPr>
            <a:spLocks noGrp="1"/>
          </p:cNvSpPr>
          <p:nvPr>
            <p:ph type="dt" sz="half" idx="10"/>
            <p:custDataLst>
              <p:tags r:id="rId7"/>
            </p:custDataLst>
          </p:nvPr>
        </p:nvSpPr>
        <p:spPr/>
        <p:txBody>
          <a:bodyPr/>
          <a:lstStyle>
            <a:lvl1pPr>
              <a:defRPr/>
            </a:lvl1pPr>
          </a:lstStyle>
          <a:p>
            <a:fld id="{760FBDFE-C587-4B4C-A407-44438C67B59E}" type="datetimeFigureOut">
              <a:rPr lang="zh-CN" altLang="en-US"/>
            </a:fld>
            <a:endParaRPr lang="zh-CN" altLang="en-US"/>
          </a:p>
        </p:txBody>
      </p:sp>
      <p:sp>
        <p:nvSpPr>
          <p:cNvPr id="8" name="页脚占位符 4"/>
          <p:cNvSpPr>
            <a:spLocks noGrp="1"/>
          </p:cNvSpPr>
          <p:nvPr>
            <p:ph type="ftr" sz="quarter" idx="11"/>
            <p:custDataLst>
              <p:tags r:id="rId8"/>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9" name="灯片编号占位符 5"/>
          <p:cNvSpPr>
            <a:spLocks noGrp="1"/>
          </p:cNvSpPr>
          <p:nvPr>
            <p:ph type="sldNum" sz="quarter" idx="12"/>
            <p:custDataLst>
              <p:tags r:id="rId9"/>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42AC328-A32D-457C-98A2-029DCE1411B5}" type="slidenum">
              <a:rPr kumimoji="0" lang="en-US" sz="1000" b="0" i="0" u="none" strike="noStrike" kern="1200" cap="none" spc="0" normalizeH="0" baseline="0" noProof="1" dirty="0">
                <a:ln>
                  <a:noFill/>
                </a:ln>
                <a:solidFill>
                  <a:schemeClr val="tx1"/>
                </a:solidFill>
                <a:effectLst/>
                <a:uLnTx/>
                <a:uFillTx/>
                <a:latin typeface="Helvetica" pitchFamily="1" charset="0"/>
                <a:ea typeface="MS PGothic" panose="020B0600070205080204" pitchFamily="34" charset="-128"/>
                <a:cs typeface="+mn-ea"/>
              </a:rPr>
            </a:fld>
            <a:endParaRPr kumimoji="0" lang="en-US" sz="1000" b="0" i="0" u="none" strike="noStrike" kern="1200" cap="none" spc="0" normalizeH="0" baseline="0" noProof="1">
              <a:ln>
                <a:noFill/>
              </a:ln>
              <a:solidFill>
                <a:schemeClr val="tx1"/>
              </a:solidFill>
              <a:effectLst/>
              <a:uLnTx/>
              <a:uFillTx/>
              <a:latin typeface="Helvetica" pitchFamily="1" charset="0"/>
              <a:ea typeface="MS PGothic" panose="020B0600070205080204" pitchFamily="34" charset="-128"/>
              <a:cs typeface="+mn-ea"/>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日期占位符 3"/>
          <p:cNvSpPr>
            <a:spLocks noGrp="1"/>
          </p:cNvSpPr>
          <p:nvPr>
            <p:ph type="dt" sz="half" idx="10"/>
            <p:custDataLst>
              <p:tags r:id="rId3"/>
            </p:custDataLst>
          </p:nvPr>
        </p:nvSpPr>
        <p:spPr/>
        <p:txBody>
          <a:bodyPr/>
          <a:lstStyle>
            <a:lvl1pPr>
              <a:defRPr/>
            </a:lvl1pPr>
          </a:lstStyle>
          <a:p>
            <a:fld id="{760FBDFE-C587-4B4C-A407-44438C67B59E}" type="datetimeFigureOut">
              <a:rPr lang="zh-CN" altLang="en-US"/>
            </a:fld>
            <a:endParaRPr lang="zh-CN" altLang="en-US"/>
          </a:p>
        </p:txBody>
      </p:sp>
      <p:sp>
        <p:nvSpPr>
          <p:cNvPr id="4" name="页脚占位符 4"/>
          <p:cNvSpPr>
            <a:spLocks noGrp="1"/>
          </p:cNvSpPr>
          <p:nvPr>
            <p:ph type="ftr" sz="quarter" idx="11"/>
            <p:custDataLst>
              <p:tags r:id="rId4"/>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5" name="灯片编号占位符 5"/>
          <p:cNvSpPr>
            <a:spLocks noGrp="1"/>
          </p:cNvSpPr>
          <p:nvPr>
            <p:ph type="sldNum" sz="quarter" idx="12"/>
            <p:custDataLst>
              <p:tags r:id="rId5"/>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6F60B17-102A-46C4-A0BA-8E01F271CB66}" type="slidenum">
              <a:rPr kumimoji="0" lang="en-US" sz="1000" b="0" i="0" u="none" strike="noStrike" kern="1200" cap="none" spc="0" normalizeH="0" baseline="0" noProof="1" dirty="0">
                <a:ln>
                  <a:noFill/>
                </a:ln>
                <a:solidFill>
                  <a:schemeClr val="tx1"/>
                </a:solidFill>
                <a:effectLst/>
                <a:uLnTx/>
                <a:uFillTx/>
                <a:latin typeface="Helvetica" pitchFamily="1" charset="0"/>
                <a:ea typeface="MS PGothic" panose="020B0600070205080204" pitchFamily="34" charset="-128"/>
                <a:cs typeface="+mn-ea"/>
              </a:rPr>
            </a:fld>
            <a:endParaRPr kumimoji="0" lang="en-US" sz="1000" b="0" i="0" u="none" strike="noStrike" kern="1200" cap="none" spc="0" normalizeH="0" baseline="0" noProof="1">
              <a:ln>
                <a:noFill/>
              </a:ln>
              <a:solidFill>
                <a:schemeClr val="tx1"/>
              </a:solidFill>
              <a:effectLst/>
              <a:uLnTx/>
              <a:uFillTx/>
              <a:latin typeface="Helvetica" pitchFamily="1" charset="0"/>
              <a:ea typeface="MS PGothic" panose="020B0600070205080204" pitchFamily="34" charset="-128"/>
              <a:cs typeface="+mn-ea"/>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任意多边形 46"/>
          <p:cNvSpPr/>
          <p:nvPr>
            <p:custDataLst>
              <p:tags r:id="rId2"/>
            </p:custDataLst>
          </p:nvPr>
        </p:nvSpPr>
        <p:spPr>
          <a:xfrm rot="746688">
            <a:off x="8667750" y="5489575"/>
            <a:ext cx="533400" cy="747713"/>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3" name="任意多边形 46"/>
          <p:cNvSpPr/>
          <p:nvPr>
            <p:custDataLst>
              <p:tags r:id="rId3"/>
            </p:custDataLst>
          </p:nvPr>
        </p:nvSpPr>
        <p:spPr>
          <a:xfrm rot="746688">
            <a:off x="-58341" y="722313"/>
            <a:ext cx="533401"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4" name="任意多边形 46"/>
          <p:cNvSpPr/>
          <p:nvPr>
            <p:custDataLst>
              <p:tags r:id="rId4"/>
            </p:custDataLst>
          </p:nvPr>
        </p:nvSpPr>
        <p:spPr>
          <a:xfrm rot="746688">
            <a:off x="-41672" y="68263"/>
            <a:ext cx="534591"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5" name="任意多边形 46"/>
          <p:cNvSpPr/>
          <p:nvPr>
            <p:custDataLst>
              <p:tags r:id="rId5"/>
            </p:custDataLst>
          </p:nvPr>
        </p:nvSpPr>
        <p:spPr>
          <a:xfrm rot="746688">
            <a:off x="8664179" y="6053138"/>
            <a:ext cx="533400"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6" name="日期占位符 1"/>
          <p:cNvSpPr>
            <a:spLocks noGrp="1"/>
          </p:cNvSpPr>
          <p:nvPr>
            <p:ph type="dt" sz="half" idx="10"/>
            <p:custDataLst>
              <p:tags r:id="rId6"/>
            </p:custDataLst>
          </p:nvPr>
        </p:nvSpPr>
        <p:spPr/>
        <p:txBody>
          <a:bodyPr/>
          <a:lstStyle>
            <a:lvl1pPr>
              <a:defRPr/>
            </a:lvl1pPr>
          </a:lstStyle>
          <a:p>
            <a:fld id="{760FBDFE-C587-4B4C-A407-44438C67B59E}" type="datetimeFigureOut">
              <a:rPr lang="zh-CN" altLang="en-US"/>
            </a:fld>
            <a:endParaRPr lang="zh-CN" altLang="en-US"/>
          </a:p>
        </p:txBody>
      </p:sp>
      <p:sp>
        <p:nvSpPr>
          <p:cNvPr id="7" name="页脚占位符 2"/>
          <p:cNvSpPr>
            <a:spLocks noGrp="1"/>
          </p:cNvSpPr>
          <p:nvPr>
            <p:ph type="ftr" sz="quarter" idx="11"/>
            <p:custDataLst>
              <p:tags r:id="rId7"/>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8" name="灯片编号占位符 3"/>
          <p:cNvSpPr>
            <a:spLocks noGrp="1"/>
          </p:cNvSpPr>
          <p:nvPr>
            <p:ph type="sldNum" sz="quarter" idx="12"/>
            <p:custDataLst>
              <p:tags r:id="rId8"/>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03F493F-2A9C-4691-9BC8-C1CFBBCC6492}" type="slidenum">
              <a:rPr kumimoji="0" lang="en-US" sz="1000" b="0" i="0" u="none" strike="noStrike" kern="1200" cap="none" spc="0" normalizeH="0" baseline="0" noProof="1" dirty="0">
                <a:ln>
                  <a:noFill/>
                </a:ln>
                <a:solidFill>
                  <a:schemeClr val="tx1"/>
                </a:solidFill>
                <a:effectLst/>
                <a:uLnTx/>
                <a:uFillTx/>
                <a:latin typeface="Helvetica" pitchFamily="1" charset="0"/>
                <a:ea typeface="MS PGothic" panose="020B0600070205080204" pitchFamily="34" charset="-128"/>
                <a:cs typeface="+mn-ea"/>
              </a:rPr>
            </a:fld>
            <a:endParaRPr kumimoji="0" lang="en-US" sz="1000" b="0" i="0" u="none" strike="noStrike" kern="1200" cap="none" spc="0" normalizeH="0" baseline="0" noProof="1">
              <a:ln>
                <a:noFill/>
              </a:ln>
              <a:solidFill>
                <a:schemeClr val="tx1"/>
              </a:solidFill>
              <a:effectLst/>
              <a:uLnTx/>
              <a:uFillTx/>
              <a:latin typeface="Helvetica" pitchFamily="1" charset="0"/>
              <a:ea typeface="MS PGothic" panose="020B0600070205080204" pitchFamily="34" charset="-128"/>
              <a:cs typeface="+mn-ea"/>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8" y="443234"/>
            <a:ext cx="8139178" cy="441964"/>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图片占位符 2"/>
          <p:cNvSpPr>
            <a:spLocks noGrp="1"/>
          </p:cNvSpPr>
          <p:nvPr>
            <p:ph type="pic" idx="1"/>
            <p:custDataLst>
              <p:tags r:id="rId3"/>
            </p:custDataLst>
          </p:nvPr>
        </p:nvSpPr>
        <p:spPr>
          <a:xfrm>
            <a:off x="502448" y="952508"/>
            <a:ext cx="3962432" cy="5388907"/>
          </a:xfrm>
        </p:spPr>
        <p:txBody>
          <a:bodyPr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r>
              <a:rPr lang="zh-CN" altLang="en-US" noProof="1">
                <a:sym typeface="+mn-ea"/>
              </a:rPr>
              <a:t>单击图标添加图片</a:t>
            </a:r>
            <a:endParaRPr noProof="1">
              <a:sym typeface="+mn-ea"/>
            </a:endParaRPr>
          </a:p>
        </p:txBody>
      </p:sp>
      <p:sp>
        <p:nvSpPr>
          <p:cNvPr id="4" name="文本占位符 3"/>
          <p:cNvSpPr>
            <a:spLocks noGrp="1"/>
          </p:cNvSpPr>
          <p:nvPr>
            <p:ph type="body" sz="half" idx="2"/>
            <p:custDataLst>
              <p:tags r:id="rId4"/>
            </p:custDataLst>
          </p:nvPr>
        </p:nvSpPr>
        <p:spPr>
          <a:xfrm>
            <a:off x="4679194" y="952508"/>
            <a:ext cx="3962432" cy="5388907"/>
          </a:xfrm>
        </p:spPr>
        <p:txBody>
          <a:bodyPr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lang="zh-CN" altLang="en-US" noProof="1"/>
              <a:t>单击此处</a:t>
            </a:r>
            <a:r>
              <a:rPr lang="zh-CN" altLang="en-US" dirty="0">
                <a:sym typeface="+mn-ea"/>
              </a:rPr>
              <a:t>编辑母版文本样式</a:t>
            </a:r>
            <a:endParaRPr lang="zh-CN" altLang="en-US" dirty="0">
              <a:sym typeface="+mn-ea"/>
            </a:endParaRPr>
          </a:p>
        </p:txBody>
      </p:sp>
      <p:sp>
        <p:nvSpPr>
          <p:cNvPr id="5" name="日期占位符 3"/>
          <p:cNvSpPr>
            <a:spLocks noGrp="1"/>
          </p:cNvSpPr>
          <p:nvPr>
            <p:ph type="dt" sz="half" idx="10"/>
            <p:custDataLst>
              <p:tags r:id="rId5"/>
            </p:custDataLst>
          </p:nvPr>
        </p:nvSpPr>
        <p:spPr/>
        <p:txBody>
          <a:bodyPr/>
          <a:lstStyle>
            <a:lvl1pPr>
              <a:defRPr/>
            </a:lvl1pPr>
          </a:lstStyle>
          <a:p>
            <a:fld id="{760FBDFE-C587-4B4C-A407-44438C67B59E}" type="datetimeFigureOut">
              <a:rPr lang="zh-CN" altLang="en-US"/>
            </a:fld>
            <a:endParaRPr lang="zh-CN" altLang="en-US"/>
          </a:p>
        </p:txBody>
      </p:sp>
      <p:sp>
        <p:nvSpPr>
          <p:cNvPr id="6" name="页脚占位符 4"/>
          <p:cNvSpPr>
            <a:spLocks noGrp="1"/>
          </p:cNvSpPr>
          <p:nvPr>
            <p:ph type="ftr" sz="quarter" idx="11"/>
            <p:custDataLst>
              <p:tags r:id="rId6"/>
            </p:custDataLst>
          </p:nvPr>
        </p:nvSpPr>
        <p:spPr/>
        <p:txBody>
          <a:bodyPr/>
          <a:lstStyle>
            <a:lvl1pPr>
              <a:defRPr/>
            </a:lvl1pPr>
          </a:lstStyle>
          <a:p>
            <a:endParaRPr lang="zh-CN" altLang="en-US"/>
          </a:p>
        </p:txBody>
      </p:sp>
      <p:sp>
        <p:nvSpPr>
          <p:cNvPr id="7" name="灯片编号占位符 5"/>
          <p:cNvSpPr>
            <a:spLocks noGrp="1"/>
          </p:cNvSpPr>
          <p:nvPr>
            <p:ph type="sldNum" sz="quarter" idx="12"/>
            <p:custDataLst>
              <p:tags r:id="rId7"/>
            </p:custDataLst>
          </p:nvPr>
        </p:nvSpPr>
        <p:spPr/>
        <p:txBody>
          <a:bodyPr/>
          <a:lstStyle>
            <a:lvl1pPr>
              <a:defRPr/>
            </a:lvl1pPr>
          </a:lstStyle>
          <a:p>
            <a:fld id="{78A57EDF-701D-441D-97E4-3F263CC8DB93}" type="slidenum">
              <a:rPr lang="zh-CN" altLang="en-US"/>
            </a:fld>
            <a:endParaRPr lang="zh-CN" alt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952508"/>
            <a:ext cx="713238" cy="5388907"/>
          </a:xfrm>
        </p:spPr>
        <p:txBody>
          <a:bodyPr vert="eaVert" rtlCol="0" anchor="ctr">
            <a:no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竖排文字占位符 2"/>
          <p:cNvSpPr>
            <a:spLocks noGrp="1"/>
          </p:cNvSpPr>
          <p:nvPr>
            <p:ph type="body" orient="vert" idx="1"/>
            <p:custDataLst>
              <p:tags r:id="rId3"/>
            </p:custDataLst>
          </p:nvPr>
        </p:nvSpPr>
        <p:spPr>
          <a:xfrm>
            <a:off x="502444" y="952500"/>
            <a:ext cx="7371076"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noProof="1"/>
              <a:t>单击此处</a:t>
            </a:r>
            <a:r>
              <a:rPr lang="zh-CN" altLang="en-US" dirty="0">
                <a:sym typeface="+mn-ea"/>
              </a:rPr>
              <a:t>编辑母版文本样式</a:t>
            </a:r>
            <a:endParaRPr lang="zh-CN" altLang="en-US" dirty="0">
              <a:sym typeface="+mn-ea"/>
            </a:endParaRPr>
          </a:p>
          <a:p>
            <a:pPr lvl="1"/>
            <a:r>
              <a:rPr lang="zh-CN" altLang="en-US" dirty="0">
                <a:sym typeface="+mn-ea"/>
              </a:rPr>
              <a:t>第二级</a:t>
            </a:r>
            <a:endParaRPr lang="zh-CN" altLang="en-US" dirty="0">
              <a:sym typeface="+mn-ea"/>
            </a:endParaRPr>
          </a:p>
          <a:p>
            <a:pPr lvl="2"/>
            <a:r>
              <a:rPr lang="zh-CN" altLang="en-US" dirty="0">
                <a:sym typeface="+mn-ea"/>
              </a:rPr>
              <a:t>第三级</a:t>
            </a:r>
            <a:endParaRPr lang="zh-CN" altLang="en-US" dirty="0">
              <a:sym typeface="+mn-ea"/>
            </a:endParaRPr>
          </a:p>
          <a:p>
            <a:pPr lvl="3"/>
            <a:r>
              <a:rPr lang="zh-CN" altLang="en-US" dirty="0">
                <a:sym typeface="+mn-ea"/>
              </a:rPr>
              <a:t>第四级</a:t>
            </a:r>
            <a:endParaRPr lang="zh-CN" altLang="en-US" dirty="0">
              <a:sym typeface="+mn-ea"/>
            </a:endParaRPr>
          </a:p>
          <a:p>
            <a:pPr lvl="4"/>
            <a:r>
              <a:rPr lang="zh-CN" altLang="en-US" dirty="0">
                <a:sym typeface="+mn-ea"/>
              </a:rPr>
              <a:t>第五级</a:t>
            </a:r>
            <a:endParaRPr lang="zh-CN" altLang="en-US" noProof="1"/>
          </a:p>
        </p:txBody>
      </p:sp>
      <p:sp>
        <p:nvSpPr>
          <p:cNvPr id="4" name="日期占位符 3"/>
          <p:cNvSpPr>
            <a:spLocks noGrp="1"/>
          </p:cNvSpPr>
          <p:nvPr>
            <p:ph type="dt" sz="half" idx="10"/>
            <p:custDataLst>
              <p:tags r:id="rId4"/>
            </p:custDataLst>
          </p:nvPr>
        </p:nvSpPr>
        <p:spPr/>
        <p:txBody>
          <a:bodyPr/>
          <a:lstStyle>
            <a:lvl1pPr>
              <a:defRPr/>
            </a:lvl1pPr>
          </a:lstStyle>
          <a:p>
            <a:fld id="{760FBDFE-C587-4B4C-A407-44438C67B59E}" type="datetimeFigureOut">
              <a:rPr lang="zh-CN" altLang="en-US"/>
            </a:fld>
            <a:endParaRPr lang="zh-CN" altLang="en-US"/>
          </a:p>
        </p:txBody>
      </p:sp>
      <p:sp>
        <p:nvSpPr>
          <p:cNvPr id="5" name="页脚占位符 4"/>
          <p:cNvSpPr>
            <a:spLocks noGrp="1"/>
          </p:cNvSpPr>
          <p:nvPr>
            <p:ph type="ftr" sz="quarter" idx="11"/>
            <p:custDataLst>
              <p:tags r:id="rId5"/>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6" name="灯片编号占位符 5"/>
          <p:cNvSpPr>
            <a:spLocks noGrp="1"/>
          </p:cNvSpPr>
          <p:nvPr>
            <p:ph type="sldNum" sz="quarter" idx="12"/>
            <p:custDataLst>
              <p:tags r:id="rId6"/>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ECD3048-3AA1-4192-910D-49DE8993AD17}" type="slidenum">
              <a:rPr kumimoji="0" lang="en-US" sz="1000" b="0" i="0" u="none" strike="noStrike" kern="1200" cap="none" spc="0" normalizeH="0" baseline="0" noProof="1" dirty="0">
                <a:ln>
                  <a:noFill/>
                </a:ln>
                <a:solidFill>
                  <a:schemeClr val="tx1"/>
                </a:solidFill>
                <a:effectLst/>
                <a:uLnTx/>
                <a:uFillTx/>
                <a:latin typeface="Helvetica" pitchFamily="1" charset="0"/>
                <a:ea typeface="MS PGothic" panose="020B0600070205080204" pitchFamily="34" charset="-128"/>
                <a:cs typeface="+mn-ea"/>
              </a:rPr>
            </a:fld>
            <a:endParaRPr kumimoji="0" lang="en-US" sz="1000" b="0" i="0" u="none" strike="noStrike" kern="1200" cap="none" spc="0" normalizeH="0" baseline="0" noProof="1">
              <a:ln>
                <a:noFill/>
              </a:ln>
              <a:solidFill>
                <a:schemeClr val="tx1"/>
              </a:solidFill>
              <a:effectLst/>
              <a:uLnTx/>
              <a:uFillTx/>
              <a:latin typeface="Helvetica" pitchFamily="1" charset="0"/>
              <a:ea typeface="MS PGothic" panose="020B0600070205080204" pitchFamily="34" charset="-128"/>
              <a:cs typeface="+mn-ea"/>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105.xml"/><Relationship Id="rId16" Type="http://schemas.openxmlformats.org/officeDocument/2006/relationships/tags" Target="../tags/tag104.xml"/><Relationship Id="rId15" Type="http://schemas.openxmlformats.org/officeDocument/2006/relationships/tags" Target="../tags/tag103.xml"/><Relationship Id="rId14" Type="http://schemas.openxmlformats.org/officeDocument/2006/relationships/tags" Target="../tags/tag102.xml"/><Relationship Id="rId13" Type="http://schemas.openxmlformats.org/officeDocument/2006/relationships/tags" Target="../tags/tag101.xml"/><Relationship Id="rId12" Type="http://schemas.openxmlformats.org/officeDocument/2006/relationships/tags" Target="../tags/tag10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2"/>
            </p:custDataLst>
          </p:nvPr>
        </p:nvSpPr>
        <p:spPr bwMode="auto">
          <a:xfrm>
            <a:off x="502444" y="442913"/>
            <a:ext cx="8139113"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38100" rIns="76200" bIns="38100" numCol="1" anchor="t" anchorCtr="0" compatLnSpc="1"/>
          <a:lstStyle/>
          <a:p>
            <a:pPr lvl="0"/>
            <a:r>
              <a:rPr lang="zh-CN" altLang="en-US"/>
              <a:t>单击此处编辑母版标题样式</a:t>
            </a:r>
            <a:endParaRPr lang="zh-CN" altLang="en-US"/>
          </a:p>
        </p:txBody>
      </p:sp>
      <p:sp>
        <p:nvSpPr>
          <p:cNvPr id="1027" name="文本占位符 2"/>
          <p:cNvSpPr>
            <a:spLocks noGrp="1" noChangeArrowheads="1"/>
          </p:cNvSpPr>
          <p:nvPr>
            <p:ph type="body" idx="9"/>
            <p:custDataLst>
              <p:tags r:id="rId13"/>
            </p:custDataLst>
          </p:nvPr>
        </p:nvSpPr>
        <p:spPr bwMode="auto">
          <a:xfrm>
            <a:off x="502444" y="952500"/>
            <a:ext cx="8139113" cy="538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0" rIns="82550" bIns="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custDataLst>
              <p:tags r:id="rId14"/>
            </p:custDataLst>
          </p:nvPr>
        </p:nvSpPr>
        <p:spPr>
          <a:xfrm>
            <a:off x="659606" y="6350000"/>
            <a:ext cx="2025254" cy="315913"/>
          </a:xfrm>
          <a:prstGeom prst="rect">
            <a:avLst/>
          </a:prstGeom>
        </p:spPr>
        <p:txBody>
          <a:bodyPr vert="horz" lIns="91440" tIns="45720" rIns="91440" bIns="45720" rtlCol="0" anchor="ctr">
            <a:normAutofit/>
          </a:bodyPr>
          <a:lstStyle>
            <a:lvl1pPr algn="l">
              <a:defRPr sz="900" noProof="1" smtClean="0">
                <a:solidFill>
                  <a:schemeClr val="tx1">
                    <a:tint val="75000"/>
                  </a:schemeClr>
                </a:solidFill>
                <a:ea typeface="微软雅黑" panose="020B0503020204020204" charset="-122"/>
              </a:defRPr>
            </a:lvl1pPr>
          </a:lstStyle>
          <a:p>
            <a:fld id="{760FBDFE-C587-4B4C-A407-44438C67B59E}" type="datetimeFigureOut">
              <a:rPr lang="zh-CN" altLang="en-US"/>
            </a:fld>
            <a:endParaRPr lang="zh-CN" altLang="en-US">
              <a:ea typeface="微软雅黑" panose="020B0503020204020204" charset="-122"/>
            </a:endParaRPr>
          </a:p>
        </p:txBody>
      </p:sp>
      <p:sp>
        <p:nvSpPr>
          <p:cNvPr id="5" name="页脚占位符 4"/>
          <p:cNvSpPr>
            <a:spLocks noGrp="1"/>
          </p:cNvSpPr>
          <p:nvPr>
            <p:ph type="ftr" sz="quarter" idx="3"/>
            <p:custDataLst>
              <p:tags r:id="rId15"/>
            </p:custDataLst>
          </p:nvPr>
        </p:nvSpPr>
        <p:spPr>
          <a:xfrm>
            <a:off x="3087291" y="6350000"/>
            <a:ext cx="2969419" cy="315913"/>
          </a:xfrm>
          <a:prstGeom prst="rect">
            <a:avLst/>
          </a:prstGeom>
        </p:spPr>
        <p:txBody>
          <a:bodyPr vert="horz" lIns="91440" tIns="45720" rIns="91440" bIns="45720" rtlCol="0" anchor="ctr">
            <a:normAutofit/>
          </a:bodyPr>
          <a:lstStyle>
            <a:lvl1pPr algn="ctr">
              <a:defRPr sz="900" noProof="1" dirty="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2014). Slides copyright 2014 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6" name="灯片编号占位符 5"/>
          <p:cNvSpPr>
            <a:spLocks noGrp="1"/>
          </p:cNvSpPr>
          <p:nvPr>
            <p:ph type="sldNum" sz="quarter" idx="4"/>
            <p:custDataLst>
              <p:tags r:id="rId16"/>
            </p:custDataLst>
          </p:nvPr>
        </p:nvSpPr>
        <p:spPr>
          <a:xfrm>
            <a:off x="6457950" y="6350000"/>
            <a:ext cx="2025254" cy="315913"/>
          </a:xfrm>
          <a:prstGeom prst="rect">
            <a:avLst/>
          </a:prstGeom>
        </p:spPr>
        <p:txBody>
          <a:bodyPr vert="horz" lIns="91440" tIns="45720" rIns="91440" bIns="45720" rtlCol="0" anchor="ctr">
            <a:normAutofit/>
          </a:bodyPr>
          <a:lstStyle>
            <a:lvl1pPr algn="r">
              <a:defRPr sz="900" noProof="1" smtClean="0">
                <a:solidFill>
                  <a:schemeClr val="tx1">
                    <a:tint val="75000"/>
                  </a:schemeClr>
                </a:solidFill>
                <a:ea typeface="微软雅黑" panose="020B0503020204020204"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E253F5B-EFEB-433A-8E72-4A89B29A517D}" type="slidenum">
              <a:rPr kumimoji="0" lang="en-US" sz="1000" b="0" i="0" u="none" strike="noStrike" kern="1200" cap="none" spc="0" normalizeH="0" baseline="0" noProof="1" dirty="0">
                <a:ln>
                  <a:noFill/>
                </a:ln>
                <a:solidFill>
                  <a:schemeClr val="tx1"/>
                </a:solidFill>
                <a:effectLst/>
                <a:uLnTx/>
                <a:uFillTx/>
                <a:latin typeface="Helvetica" pitchFamily="1" charset="0"/>
                <a:ea typeface="MS PGothic" panose="020B0600070205080204" pitchFamily="34" charset="-128"/>
                <a:cs typeface="+mn-ea"/>
              </a:rPr>
            </a:fld>
            <a:endParaRPr kumimoji="0" lang="en-US" sz="1000" b="0" i="0" u="none" strike="noStrike" kern="1200" cap="none" spc="0" normalizeH="0" baseline="0" noProof="1">
              <a:ln>
                <a:noFill/>
              </a:ln>
              <a:solidFill>
                <a:schemeClr val="tx1"/>
              </a:solidFill>
              <a:effectLst/>
              <a:uLnTx/>
              <a:uFillTx/>
              <a:latin typeface="Helvetica" pitchFamily="1" charset="0"/>
              <a:ea typeface="MS PGothic" panose="020B0600070205080204" pitchFamily="34" charset="-128"/>
              <a:cs typeface="+mn-cs"/>
            </a:endParaRPr>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800"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1" fontAlgn="base" hangingPunct="1">
        <a:spcBef>
          <a:spcPct val="0"/>
        </a:spcBef>
        <a:spcAft>
          <a:spcPct val="0"/>
        </a:spcAft>
        <a:defRPr sz="1800" b="1" kern="1200" spc="200">
          <a:solidFill>
            <a:schemeClr val="tx1"/>
          </a:solidFill>
          <a:latin typeface="微软雅黑" panose="020B0503020204020204" charset="-122"/>
          <a:ea typeface="微软雅黑" panose="020B0503020204020204" charset="-122"/>
          <a:cs typeface="+mj-cs"/>
        </a:defRPr>
      </a:lvl1pPr>
      <a:lvl2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2pPr>
      <a:lvl3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3pPr>
      <a:lvl4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4pPr>
      <a:lvl5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5pPr>
      <a:lvl6pPr marL="4572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6pPr>
      <a:lvl7pPr marL="9144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7pPr>
      <a:lvl8pPr marL="13716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8pPr>
      <a:lvl9pPr marL="18288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9pPr>
    </p:titleStyle>
    <p:bodyStyle>
      <a:lvl1pPr marL="171450" indent="-171450" algn="l" rtl="0" eaLnBrk="1" fontAlgn="base" hangingPunct="1">
        <a:lnSpc>
          <a:spcPct val="130000"/>
        </a:lnSpc>
        <a:spcBef>
          <a:spcPct val="0"/>
        </a:spcBef>
        <a:spcAft>
          <a:spcPts val="1000"/>
        </a:spcAft>
        <a:buFont typeface="Arial" panose="020B0604020202020204" pitchFamily="34" charset="0"/>
        <a:buChar char="•"/>
        <a:defRPr sz="1200" kern="1200" spc="150">
          <a:solidFill>
            <a:schemeClr val="tx1"/>
          </a:solidFill>
          <a:latin typeface="微软雅黑" panose="020B0503020204020204" charset="-122"/>
          <a:ea typeface="微软雅黑" panose="020B0503020204020204" charset="-122"/>
          <a:cs typeface="+mn-cs"/>
        </a:defRPr>
      </a:lvl1pPr>
      <a:lvl2pPr marL="5143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2pPr>
      <a:lvl3pPr marL="8572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3pPr>
      <a:lvl4pPr marL="12001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4pPr>
      <a:lvl5pPr marL="15430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D26AC00-CD89-45E6-BA8B-F40103A582FB}" type="slidenum">
              <a:rPr kumimoji="0" lang="en-US" altLang="en-US" sz="1000" b="0" i="0" u="none" strike="noStrike" kern="1200" cap="none" spc="0" normalizeH="0" baseline="0" noProof="1" dirty="0" smtClean="0">
                <a:ln>
                  <a:noFill/>
                </a:ln>
                <a:solidFill>
                  <a:schemeClr val="tx1"/>
                </a:solidFill>
                <a:effectLst/>
                <a:uLnTx/>
                <a:uFillTx/>
                <a:latin typeface="Helvetica" pitchFamily="1" charset="0"/>
                <a:ea typeface="MS PGothic" panose="020B0600070205080204" pitchFamily="34" charset="-128"/>
                <a:cs typeface="+mn-ea"/>
              </a:rPr>
            </a:fld>
            <a:endParaRPr kumimoji="0" lang="en-US" altLang="en-US" sz="1000" b="0" i="0" u="none" strike="noStrike" kern="1200" cap="none" spc="0" normalizeH="0" baseline="0" noProof="1" smtClean="0">
              <a:ln>
                <a:noFill/>
              </a:ln>
              <a:solidFill>
                <a:schemeClr val="tx1"/>
              </a:solidFill>
              <a:effectLst/>
              <a:uLnTx/>
              <a:uFillTx/>
              <a:latin typeface="Helvetica" pitchFamily="1" charset="0"/>
              <a:ea typeface="MS PGothic" panose="020B0600070205080204" pitchFamily="34" charset="-128"/>
              <a:cs typeface="+mn-ea"/>
            </a:endParaRPr>
          </a:p>
        </p:txBody>
      </p:sp>
      <p:sp>
        <p:nvSpPr>
          <p:cNvPr id="14340" name="Rectangle 1026"/>
          <p:cNvSpPr>
            <a:spLocks noGrp="1"/>
          </p:cNvSpPr>
          <p:nvPr>
            <p:ph type="title"/>
          </p:nvPr>
        </p:nvSpPr>
        <p:spPr/>
        <p:txBody>
          <a:bodyPr vert="horz" wrap="square" lIns="91440" tIns="45720" rIns="91440" bIns="45720" anchor="b"/>
          <a:p>
            <a:pPr algn="ctr" eaLnBrk="1" hangingPunct="1"/>
            <a:r>
              <a:rPr lang="zh-CN" altLang="en-US" dirty="0">
                <a:ea typeface="宋体" panose="02010600030101010101" pitchFamily="2" charset="-122"/>
              </a:rPr>
              <a:t>第</a:t>
            </a:r>
            <a:r>
              <a:rPr lang="en-US" altLang="zh-CN" dirty="0">
                <a:ea typeface="宋体" panose="02010600030101010101" pitchFamily="2" charset="-122"/>
              </a:rPr>
              <a:t>38</a:t>
            </a:r>
            <a:r>
              <a:rPr lang="zh-CN" altLang="en-US" dirty="0">
                <a:ea typeface="宋体" panose="02010600030101010101" pitchFamily="2" charset="-122"/>
              </a:rPr>
              <a:t>章</a:t>
            </a:r>
            <a:endParaRPr lang="zh-CN" altLang="en-US" dirty="0">
              <a:ea typeface="宋体" panose="02010600030101010101" pitchFamily="2" charset="-122"/>
            </a:endParaRPr>
          </a:p>
        </p:txBody>
      </p:sp>
      <p:sp>
        <p:nvSpPr>
          <p:cNvPr id="14341" name="Rectangle 1027"/>
          <p:cNvSpPr>
            <a:spLocks noGrp="1"/>
          </p:cNvSpPr>
          <p:nvPr>
            <p:ph type="body" idx="1"/>
          </p:nvPr>
        </p:nvSpPr>
        <p:spPr/>
        <p:txBody>
          <a:bodyPr vert="horz" wrap="square" lIns="91440" tIns="45720" rIns="91440" bIns="45720" anchor="t"/>
          <a:p>
            <a:pPr algn="ctr" eaLnBrk="1" hangingPunct="1"/>
            <a:r>
              <a:rPr lang="zh-CN" altLang="en-US" sz="3200" b="1" dirty="0">
                <a:solidFill>
                  <a:schemeClr val="folHlink"/>
                </a:solidFill>
                <a:ea typeface="宋体" panose="02010600030101010101" pitchFamily="2" charset="-122"/>
              </a:rPr>
              <a:t>软件工程的新趋势</a:t>
            </a:r>
            <a:endParaRPr lang="zh-CN" altLang="en-US" sz="3200" b="1" dirty="0">
              <a:solidFill>
                <a:schemeClr val="folHlink"/>
              </a:solidFill>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11883EA-F71D-4A6E-AA19-EB76AC340913}" type="slidenum">
              <a:rPr kumimoji="0" lang="en-US" altLang="en-US" sz="1000" b="0" i="0" u="none" strike="noStrike" kern="1200" cap="none" spc="0" normalizeH="0" baseline="0" noProof="1" dirty="0" smtClean="0">
                <a:ln>
                  <a:noFill/>
                </a:ln>
                <a:solidFill>
                  <a:schemeClr val="tx1"/>
                </a:solidFill>
                <a:effectLst/>
                <a:uLnTx/>
                <a:uFillTx/>
                <a:latin typeface="Helvetica" pitchFamily="1" charset="0"/>
                <a:ea typeface="MS PGothic" panose="020B0600070205080204" pitchFamily="34" charset="-128"/>
                <a:cs typeface="+mn-ea"/>
              </a:rPr>
            </a:fld>
            <a:endParaRPr kumimoji="0" lang="en-US" altLang="en-US" sz="1000" b="0" i="0" u="none" strike="noStrike" kern="1200" cap="none" spc="0" normalizeH="0" baseline="0" noProof="1" smtClean="0">
              <a:ln>
                <a:noFill/>
              </a:ln>
              <a:solidFill>
                <a:schemeClr val="tx1"/>
              </a:solidFill>
              <a:effectLst/>
              <a:uLnTx/>
              <a:uFillTx/>
              <a:latin typeface="Helvetica" pitchFamily="1" charset="0"/>
              <a:ea typeface="MS PGothic" panose="020B0600070205080204" pitchFamily="34" charset="-128"/>
              <a:cs typeface="+mn-ea"/>
            </a:endParaRPr>
          </a:p>
        </p:txBody>
      </p:sp>
      <p:sp>
        <p:nvSpPr>
          <p:cNvPr id="23556" name="Rectangle 2"/>
          <p:cNvSpPr>
            <a:spLocks noGrp="1"/>
          </p:cNvSpPr>
          <p:nvPr>
            <p:ph type="title"/>
          </p:nvPr>
        </p:nvSpPr>
        <p:spPr/>
        <p:txBody>
          <a:bodyPr vert="horz" wrap="square" lIns="91440" tIns="45720" rIns="91440" bIns="45720" anchor="b"/>
          <a:p>
            <a:pPr eaLnBrk="1" hangingPunct="1"/>
            <a:r>
              <a:rPr lang="zh-CN" altLang="en-US" dirty="0">
                <a:ea typeface="宋体" panose="02010600030101010101" pitchFamily="2" charset="-122"/>
              </a:rPr>
              <a:t>意外需求</a:t>
            </a:r>
            <a:endParaRPr lang="zh-CN" altLang="en-US" dirty="0">
              <a:ea typeface="宋体" panose="02010600030101010101" pitchFamily="2" charset="-122"/>
            </a:endParaRPr>
          </a:p>
        </p:txBody>
      </p:sp>
      <p:sp>
        <p:nvSpPr>
          <p:cNvPr id="23557" name="Rectangle 3"/>
          <p:cNvSpPr>
            <a:spLocks noGrp="1"/>
          </p:cNvSpPr>
          <p:nvPr>
            <p:ph idx="1"/>
          </p:nvPr>
        </p:nvSpPr>
        <p:spPr/>
        <p:txBody>
          <a:bodyPr vert="horz" wrap="square" lIns="91440" tIns="45720" rIns="91440" bIns="45720" anchor="t"/>
          <a:p>
            <a:pPr eaLnBrk="1" hangingPunct="1">
              <a:lnSpc>
                <a:spcPct val="90000"/>
              </a:lnSpc>
            </a:pPr>
            <a:r>
              <a:rPr lang="en-US" altLang="zh-CN" sz="2000" dirty="0">
                <a:solidFill>
                  <a:srgbClr val="000000"/>
                </a:solidFill>
                <a:latin typeface="Times New Roman" panose="02020603050405020304" pitchFamily="18" charset="0"/>
                <a:ea typeface="宋体" panose="02010600030101010101" pitchFamily="2" charset="-122"/>
              </a:rPr>
              <a:t>由于系统变得越来越复杂, </a:t>
            </a:r>
            <a:r>
              <a:rPr lang="en-US" altLang="zh-CN" sz="2000" dirty="0">
                <a:latin typeface="Times New Roman" panose="02020603050405020304" pitchFamily="18" charset="0"/>
                <a:ea typeface="宋体" panose="02010600030101010101" pitchFamily="2" charset="-122"/>
              </a:rPr>
              <a:t>随着每个参与复杂系统的工程设计和建设的人对系统本身、系统所处的环境和与系统交互的用户具有了更多的了解，</a:t>
            </a:r>
            <a:r>
              <a:rPr lang="en-US" altLang="zh-CN" sz="2000" dirty="0">
                <a:solidFill>
                  <a:srgbClr val="C00000"/>
                </a:solidFill>
                <a:latin typeface="Times New Roman" panose="02020603050405020304" pitchFamily="18" charset="0"/>
                <a:ea typeface="宋体" panose="02010600030101010101" pitchFamily="2" charset="-122"/>
              </a:rPr>
              <a:t>需求就出现了</a:t>
            </a:r>
            <a:r>
              <a:rPr lang="en-US" altLang="zh-CN" sz="2000" dirty="0">
                <a:latin typeface="Times New Roman" panose="02020603050405020304" pitchFamily="18" charset="0"/>
                <a:ea typeface="宋体" panose="02010600030101010101" pitchFamily="2" charset="-122"/>
              </a:rPr>
              <a:t>。</a:t>
            </a:r>
            <a:endParaRPr lang="en-US" altLang="zh-CN" sz="2000" dirty="0">
              <a:solidFill>
                <a:srgbClr val="000000"/>
              </a:solidFill>
              <a:latin typeface="Times New Roman" panose="02020603050405020304" pitchFamily="18" charset="0"/>
              <a:ea typeface="宋体" panose="02010600030101010101" pitchFamily="2" charset="-122"/>
            </a:endParaRPr>
          </a:p>
          <a:p>
            <a:pPr eaLnBrk="1" hangingPunct="1">
              <a:lnSpc>
                <a:spcPct val="90000"/>
              </a:lnSpc>
              <a:spcBef>
                <a:spcPts val="300"/>
              </a:spcBef>
            </a:pPr>
            <a:r>
              <a:rPr lang="en-US" altLang="zh-CN" sz="2000" dirty="0">
                <a:solidFill>
                  <a:srgbClr val="000000"/>
                </a:solidFill>
                <a:latin typeface="Times New Roman" panose="02020603050405020304" pitchFamily="18" charset="0"/>
                <a:ea typeface="宋体" panose="02010600030101010101" pitchFamily="2" charset="-122"/>
              </a:rPr>
              <a:t>这一现实暗示了很多软件工程趋势</a:t>
            </a:r>
            <a:r>
              <a:rPr lang="zh-CN" altLang="en-US" sz="2000" dirty="0">
                <a:solidFill>
                  <a:srgbClr val="000000"/>
                </a:solidFill>
                <a:latin typeface="Times New Roman" panose="02020603050405020304" pitchFamily="18" charset="0"/>
                <a:ea typeface="宋体" panose="02010600030101010101" pitchFamily="2" charset="-122"/>
              </a:rPr>
              <a:t>。</a:t>
            </a:r>
            <a:endParaRPr lang="zh-CN" altLang="en-US" sz="2000" dirty="0">
              <a:solidFill>
                <a:srgbClr val="000000"/>
              </a:solidFill>
              <a:latin typeface="Times New Roman" panose="02020603050405020304" pitchFamily="18" charset="0"/>
              <a:ea typeface="宋体" panose="02010600030101010101" pitchFamily="2" charset="-122"/>
            </a:endParaRPr>
          </a:p>
          <a:p>
            <a:pPr lvl="1" eaLnBrk="1" hangingPunct="1">
              <a:lnSpc>
                <a:spcPct val="90000"/>
              </a:lnSpc>
              <a:spcBef>
                <a:spcPts val="300"/>
              </a:spcBef>
            </a:pPr>
            <a:r>
              <a:rPr lang="en-US" altLang="zh-CN" sz="2000" dirty="0">
                <a:solidFill>
                  <a:srgbClr val="000000"/>
                </a:solidFill>
                <a:latin typeface="Times New Roman" panose="02020603050405020304" pitchFamily="18" charset="0"/>
                <a:ea typeface="宋体" panose="02010600030101010101" pitchFamily="2" charset="-122"/>
              </a:rPr>
              <a:t>过程模型的设计必须包含变更，并采取敏捷哲学的基本原理（第5章）</a:t>
            </a:r>
            <a:r>
              <a:rPr lang="zh-CN" altLang="en-US" sz="2000" dirty="0">
                <a:solidFill>
                  <a:srgbClr val="000000"/>
                </a:solidFill>
                <a:latin typeface="Times New Roman" panose="02020603050405020304" pitchFamily="18" charset="0"/>
                <a:ea typeface="宋体" panose="02010600030101010101" pitchFamily="2" charset="-122"/>
              </a:rPr>
              <a:t>。</a:t>
            </a:r>
            <a:endParaRPr lang="zh-CN" altLang="en-US" sz="2000" dirty="0">
              <a:solidFill>
                <a:srgbClr val="000000"/>
              </a:solidFill>
              <a:latin typeface="Times New Roman" panose="02020603050405020304" pitchFamily="18" charset="0"/>
              <a:ea typeface="宋体" panose="02010600030101010101" pitchFamily="2" charset="-122"/>
            </a:endParaRPr>
          </a:p>
          <a:p>
            <a:pPr lvl="1" eaLnBrk="1" hangingPunct="1">
              <a:lnSpc>
                <a:spcPct val="90000"/>
              </a:lnSpc>
              <a:spcBef>
                <a:spcPts val="300"/>
              </a:spcBef>
            </a:pPr>
            <a:r>
              <a:rPr lang="en-US" altLang="zh-CN" sz="2000" dirty="0">
                <a:solidFill>
                  <a:srgbClr val="000000"/>
                </a:solidFill>
                <a:latin typeface="Times New Roman" panose="02020603050405020304" pitchFamily="18" charset="0"/>
                <a:ea typeface="宋体" panose="02010600030101010101" pitchFamily="2" charset="-122"/>
              </a:rPr>
              <a:t>必须明智地使用产生工程模型的方法（例如，需求模型和设计模型），因为这些模型随着更多知识的获取将不断地改变。</a:t>
            </a:r>
            <a:endParaRPr lang="en-US" altLang="zh-CN" sz="2000" dirty="0">
              <a:solidFill>
                <a:srgbClr val="000000"/>
              </a:solidFill>
              <a:latin typeface="Times New Roman" panose="02020603050405020304" pitchFamily="18" charset="0"/>
              <a:ea typeface="宋体" panose="02010600030101010101" pitchFamily="2" charset="-122"/>
            </a:endParaRPr>
          </a:p>
          <a:p>
            <a:pPr lvl="1" eaLnBrk="1" hangingPunct="1">
              <a:lnSpc>
                <a:spcPct val="90000"/>
              </a:lnSpc>
              <a:spcBef>
                <a:spcPts val="300"/>
              </a:spcBef>
            </a:pPr>
            <a:r>
              <a:rPr lang="en-US" altLang="zh-CN" sz="2000" dirty="0">
                <a:solidFill>
                  <a:srgbClr val="000000"/>
                </a:solidFill>
                <a:latin typeface="Times New Roman" panose="02020603050405020304" pitchFamily="18" charset="0"/>
                <a:ea typeface="宋体" panose="02010600030101010101" pitchFamily="2" charset="-122"/>
              </a:rPr>
              <a:t>支持过程和方法的工具必须很容易地适应和改变。</a:t>
            </a:r>
            <a:endParaRPr lang="en-US" altLang="zh-CN" sz="200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33188BC-107F-469B-82B3-56D51977235C}" type="slidenum">
              <a:rPr kumimoji="0" lang="en-US" altLang="en-US" sz="1000" b="0" i="0" u="none" strike="noStrike" kern="1200" cap="none" spc="0" normalizeH="0" baseline="0" noProof="1" dirty="0" smtClean="0">
                <a:ln>
                  <a:noFill/>
                </a:ln>
                <a:solidFill>
                  <a:schemeClr val="tx1"/>
                </a:solidFill>
                <a:effectLst/>
                <a:uLnTx/>
                <a:uFillTx/>
                <a:latin typeface="Helvetica" pitchFamily="1" charset="0"/>
                <a:ea typeface="MS PGothic" panose="020B0600070205080204" pitchFamily="34" charset="-128"/>
                <a:cs typeface="+mn-ea"/>
              </a:rPr>
            </a:fld>
            <a:endParaRPr kumimoji="0" lang="en-US" altLang="en-US" sz="1000" b="0" i="0" u="none" strike="noStrike" kern="1200" cap="none" spc="0" normalizeH="0" baseline="0" noProof="1" smtClean="0">
              <a:ln>
                <a:noFill/>
              </a:ln>
              <a:solidFill>
                <a:schemeClr val="tx1"/>
              </a:solidFill>
              <a:effectLst/>
              <a:uLnTx/>
              <a:uFillTx/>
              <a:latin typeface="Helvetica" pitchFamily="1" charset="0"/>
              <a:ea typeface="MS PGothic" panose="020B0600070205080204" pitchFamily="34" charset="-128"/>
              <a:cs typeface="+mn-ea"/>
            </a:endParaRPr>
          </a:p>
        </p:txBody>
      </p:sp>
      <p:sp>
        <p:nvSpPr>
          <p:cNvPr id="24580" name="Rectangle 2"/>
          <p:cNvSpPr>
            <a:spLocks noGrp="1"/>
          </p:cNvSpPr>
          <p:nvPr>
            <p:ph type="title"/>
          </p:nvPr>
        </p:nvSpPr>
        <p:spPr/>
        <p:txBody>
          <a:bodyPr vert="horz" wrap="square" lIns="91440" tIns="45720" rIns="91440" bIns="45720" anchor="b"/>
          <a:p>
            <a:pPr eaLnBrk="1" hangingPunct="1"/>
            <a:r>
              <a:rPr lang="zh-CN" altLang="en-US" dirty="0">
                <a:ea typeface="宋体" panose="02010600030101010101" pitchFamily="2" charset="-122"/>
              </a:rPr>
              <a:t>软件构造块</a:t>
            </a:r>
            <a:endParaRPr lang="zh-CN" altLang="en-US" dirty="0">
              <a:ea typeface="宋体" panose="02010600030101010101" pitchFamily="2" charset="-122"/>
            </a:endParaRPr>
          </a:p>
        </p:txBody>
      </p:sp>
      <p:sp>
        <p:nvSpPr>
          <p:cNvPr id="24581" name="Rectangle 3"/>
          <p:cNvSpPr>
            <a:spLocks noGrp="1"/>
          </p:cNvSpPr>
          <p:nvPr>
            <p:ph idx="1"/>
          </p:nvPr>
        </p:nvSpPr>
        <p:spPr/>
        <p:txBody>
          <a:bodyPr vert="horz" wrap="square" lIns="91440" tIns="45720" rIns="91440" bIns="45720" anchor="t"/>
          <a:p>
            <a:pPr eaLnBrk="1" hangingPunct="1">
              <a:spcBef>
                <a:spcPts val="1200"/>
              </a:spcBef>
            </a:pPr>
            <a:r>
              <a:rPr lang="en-US" altLang="zh-CN" sz="1800" dirty="0">
                <a:solidFill>
                  <a:srgbClr val="000000"/>
                </a:solidFill>
                <a:latin typeface="Times New Roman" panose="02020603050405020304" pitchFamily="18" charset="0"/>
                <a:ea typeface="宋体" panose="02010600030101010101" pitchFamily="2" charset="-122"/>
              </a:rPr>
              <a:t>软件工程界试图捕获过去的知识以及重复使用可靠的解决方案，但是当今制造的软件很大一部分仍然是“从零开始”。</a:t>
            </a:r>
            <a:endParaRPr lang="en-US" altLang="zh-CN" sz="1800" dirty="0">
              <a:solidFill>
                <a:srgbClr val="000000"/>
              </a:solidFill>
              <a:latin typeface="Times New Roman" panose="02020603050405020304" pitchFamily="18" charset="0"/>
              <a:ea typeface="宋体" panose="02010600030101010101" pitchFamily="2" charset="-122"/>
            </a:endParaRPr>
          </a:p>
          <a:p>
            <a:pPr lvl="1" eaLnBrk="1" hangingPunct="1">
              <a:spcBef>
                <a:spcPts val="1200"/>
              </a:spcBef>
            </a:pPr>
            <a:r>
              <a:rPr lang="en-US" altLang="zh-CN" sz="1800" dirty="0">
                <a:solidFill>
                  <a:srgbClr val="000000"/>
                </a:solidFill>
                <a:latin typeface="Times New Roman" panose="02020603050405020304" pitchFamily="18" charset="0"/>
                <a:ea typeface="宋体" panose="02010600030101010101" pitchFamily="2" charset="-122"/>
              </a:rPr>
              <a:t>部分原因是利益相关者和软件工程人员对“独特解决方案”的持续渴望</a:t>
            </a:r>
            <a:r>
              <a:rPr lang="zh-CN" altLang="en-US" sz="1800" dirty="0">
                <a:solidFill>
                  <a:srgbClr val="000000"/>
                </a:solidFill>
                <a:latin typeface="Times New Roman" panose="02020603050405020304" pitchFamily="18" charset="0"/>
                <a:ea typeface="宋体" panose="02010600030101010101" pitchFamily="2" charset="-122"/>
              </a:rPr>
              <a:t>。</a:t>
            </a:r>
            <a:r>
              <a:rPr lang="en-US" altLang="zh-CN" sz="1800" dirty="0">
                <a:solidFill>
                  <a:srgbClr val="000000"/>
                </a:solidFill>
                <a:latin typeface="Times New Roman" panose="02020603050405020304" pitchFamily="18" charset="0"/>
                <a:ea typeface="宋体" panose="02010600030101010101" pitchFamily="2" charset="-122"/>
              </a:rPr>
              <a:t> </a:t>
            </a:r>
            <a:endParaRPr lang="en-US" altLang="zh-CN" sz="1800" dirty="0">
              <a:solidFill>
                <a:schemeClr val="folHlink"/>
              </a:solidFill>
              <a:latin typeface="Palatino" pitchFamily="1" charset="0"/>
              <a:ea typeface="宋体" panose="02010600030101010101" pitchFamily="2" charset="-122"/>
            </a:endParaRPr>
          </a:p>
          <a:p>
            <a:pPr eaLnBrk="1" hangingPunct="1"/>
            <a:r>
              <a:rPr lang="en-US" altLang="zh-CN" sz="1800" dirty="0">
                <a:solidFill>
                  <a:schemeClr val="folHlink"/>
                </a:solidFill>
                <a:latin typeface="Palatino" pitchFamily="1" charset="0"/>
                <a:ea typeface="宋体" panose="02010600030101010101" pitchFamily="2" charset="-122"/>
              </a:rPr>
              <a:t>“</a:t>
            </a:r>
            <a:r>
              <a:rPr lang="zh-CN" altLang="en-US" sz="1800" dirty="0">
                <a:solidFill>
                  <a:schemeClr val="folHlink"/>
                </a:solidFill>
                <a:latin typeface="Palatino" pitchFamily="1" charset="0"/>
                <a:ea typeface="宋体" panose="02010600030101010101" pitchFamily="2" charset="-122"/>
              </a:rPr>
              <a:t>商业软件</a:t>
            </a:r>
            <a:r>
              <a:rPr lang="en-US" altLang="zh-CN" sz="1800" dirty="0">
                <a:solidFill>
                  <a:schemeClr val="folHlink"/>
                </a:solidFill>
                <a:latin typeface="Palatino" pitchFamily="1" charset="0"/>
                <a:ea typeface="宋体" panose="02010600030101010101" pitchFamily="2" charset="-122"/>
              </a:rPr>
              <a:t>”</a:t>
            </a:r>
            <a:r>
              <a:rPr lang="en-US" altLang="zh-CN" sz="1800" dirty="0">
                <a:latin typeface="Palatino" pitchFamily="1" charset="0"/>
                <a:ea typeface="宋体" panose="02010600030101010101" pitchFamily="2" charset="-122"/>
              </a:rPr>
              <a:t>—专为独特的应用领域[例如，VoIP设备]设计的软件构造块</a:t>
            </a:r>
            <a:r>
              <a:rPr lang="zh-CN" altLang="en-US" sz="1800" dirty="0">
                <a:latin typeface="Palatino" pitchFamily="1" charset="0"/>
                <a:ea typeface="宋体" panose="02010600030101010101" pitchFamily="2" charset="-122"/>
              </a:rPr>
              <a:t>。</a:t>
            </a:r>
            <a:endParaRPr lang="zh-CN" altLang="en-US" sz="1800" dirty="0">
              <a:latin typeface="Palatino" pitchFamily="1"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6E537EE-8A5D-4EAD-B36E-61BA75A75D45}" type="slidenum">
              <a:rPr kumimoji="0" lang="en-US" altLang="en-US" sz="1000" b="0" i="0" u="none" strike="noStrike" kern="1200" cap="none" spc="0" normalizeH="0" baseline="0" noProof="1" dirty="0" smtClean="0">
                <a:ln>
                  <a:noFill/>
                </a:ln>
                <a:solidFill>
                  <a:schemeClr val="tx1"/>
                </a:solidFill>
                <a:effectLst/>
                <a:uLnTx/>
                <a:uFillTx/>
                <a:latin typeface="Helvetica" pitchFamily="1" charset="0"/>
                <a:ea typeface="MS PGothic" panose="020B0600070205080204" pitchFamily="34" charset="-128"/>
                <a:cs typeface="+mn-ea"/>
              </a:rPr>
            </a:fld>
            <a:endParaRPr kumimoji="0" lang="en-US" altLang="en-US" sz="1000" b="0" i="0" u="none" strike="noStrike" kern="1200" cap="none" spc="0" normalizeH="0" baseline="0" noProof="1" smtClean="0">
              <a:ln>
                <a:noFill/>
              </a:ln>
              <a:solidFill>
                <a:schemeClr val="tx1"/>
              </a:solidFill>
              <a:effectLst/>
              <a:uLnTx/>
              <a:uFillTx/>
              <a:latin typeface="Helvetica" pitchFamily="1" charset="0"/>
              <a:ea typeface="MS PGothic" panose="020B0600070205080204" pitchFamily="34" charset="-128"/>
              <a:cs typeface="+mn-ea"/>
            </a:endParaRPr>
          </a:p>
        </p:txBody>
      </p:sp>
      <p:sp>
        <p:nvSpPr>
          <p:cNvPr id="25604" name="Rectangle 2"/>
          <p:cNvSpPr>
            <a:spLocks noGrp="1"/>
          </p:cNvSpPr>
          <p:nvPr>
            <p:ph type="title"/>
          </p:nvPr>
        </p:nvSpPr>
        <p:spPr/>
        <p:txBody>
          <a:bodyPr vert="horz" wrap="square" lIns="91440" tIns="45720" rIns="91440" bIns="45720" anchor="b"/>
          <a:p>
            <a:pPr eaLnBrk="1" hangingPunct="1"/>
            <a:r>
              <a:rPr lang="zh-CN" altLang="en-US" dirty="0">
                <a:ea typeface="宋体" panose="02010600030101010101" pitchFamily="2" charset="-122"/>
              </a:rPr>
              <a:t>开源</a:t>
            </a:r>
            <a:endParaRPr lang="zh-CN" altLang="en-US" dirty="0">
              <a:ea typeface="宋体" panose="02010600030101010101" pitchFamily="2" charset="-122"/>
            </a:endParaRPr>
          </a:p>
        </p:txBody>
      </p:sp>
      <p:sp>
        <p:nvSpPr>
          <p:cNvPr id="25605" name="Rectangle 3"/>
          <p:cNvSpPr>
            <a:spLocks noGrp="1"/>
          </p:cNvSpPr>
          <p:nvPr>
            <p:ph idx="1"/>
          </p:nvPr>
        </p:nvSpPr>
        <p:spPr/>
        <p:txBody>
          <a:bodyPr vert="horz" wrap="square" lIns="91440" tIns="45720" rIns="91440" bIns="45720" anchor="t"/>
          <a:p>
            <a:pPr eaLnBrk="1" hangingPunct="1"/>
            <a:r>
              <a:rPr lang="en-US" altLang="zh-CN" sz="2000" dirty="0">
                <a:ea typeface="宋体" panose="02010600030101010101" pitchFamily="2" charset="-122"/>
              </a:rPr>
              <a:t>“开源是一种软件开发方法，运用了分布的同行评审的力量和过程的透明性。开放源码的承诺是更好的质量，更高的可靠性，更大的灵活性，更低的成本，而且也是垄断性厂商的坟墓”</a:t>
            </a:r>
            <a:r>
              <a:rPr lang="en-US" altLang="zh-CN" sz="2000" dirty="0">
                <a:latin typeface="Palatino" pitchFamily="1" charset="0"/>
                <a:ea typeface="宋体" panose="02010600030101010101" pitchFamily="2" charset="-122"/>
              </a:rPr>
              <a:t> </a:t>
            </a:r>
            <a:r>
              <a:rPr lang="en-US" altLang="zh-CN" sz="2000" dirty="0">
                <a:solidFill>
                  <a:srgbClr val="000000"/>
                </a:solidFill>
                <a:latin typeface="Times New Roman" panose="02020603050405020304" pitchFamily="18" charset="0"/>
                <a:ea typeface="宋体" panose="02010600030101010101" pitchFamily="2" charset="-122"/>
              </a:rPr>
              <a:t>[OSO08]</a:t>
            </a:r>
            <a:endParaRPr lang="en-US" altLang="zh-CN" sz="2000" dirty="0">
              <a:solidFill>
                <a:srgbClr val="000000"/>
              </a:solidFill>
              <a:latin typeface="Times New Roman" panose="02020603050405020304" pitchFamily="18" charset="0"/>
              <a:ea typeface="宋体" panose="02010600030101010101" pitchFamily="2" charset="-122"/>
            </a:endParaRPr>
          </a:p>
          <a:p>
            <a:pPr eaLnBrk="1" hangingPunct="1">
              <a:spcBef>
                <a:spcPts val="1200"/>
              </a:spcBef>
            </a:pPr>
            <a:r>
              <a:rPr lang="en-US" altLang="zh-CN" sz="2000" dirty="0">
                <a:latin typeface="Palatino" pitchFamily="1" charset="0"/>
                <a:ea typeface="宋体" panose="02010600030101010101" pitchFamily="2" charset="-122"/>
              </a:rPr>
              <a:t> </a:t>
            </a:r>
            <a:r>
              <a:rPr lang="en-US" altLang="zh-CN" sz="2000" dirty="0">
                <a:solidFill>
                  <a:srgbClr val="C00000"/>
                </a:solidFill>
                <a:latin typeface="Palatino" pitchFamily="1" charset="0"/>
                <a:ea typeface="宋体" panose="02010600030101010101" pitchFamily="2" charset="-122"/>
              </a:rPr>
              <a:t>开源</a:t>
            </a:r>
            <a:r>
              <a:rPr lang="en-US" altLang="zh-CN" sz="2000" dirty="0">
                <a:latin typeface="Palatino" pitchFamily="1" charset="0"/>
                <a:ea typeface="宋体" panose="02010600030101010101" pitchFamily="2" charset="-122"/>
              </a:rPr>
              <a:t>这个术语应用到计算机软件，意味着对于软件工程的工作产品（模型、源代码、测试套件）都是公开的，任何感兴趣并得到允许的人都可以（有控制地）对其评审和扩展。</a:t>
            </a:r>
            <a:endParaRPr lang="en-US" altLang="zh-CN" sz="2000" dirty="0">
              <a:latin typeface="Palatino" pitchFamily="1"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E3DCC61-6593-4342-93B6-63D801AA09FC}" type="slidenum">
              <a:rPr kumimoji="0" lang="en-US" altLang="en-US" sz="1000" b="0" i="0" u="none" strike="noStrike" kern="1200" cap="none" spc="0" normalizeH="0" baseline="0" noProof="1" dirty="0" smtClean="0">
                <a:ln>
                  <a:noFill/>
                </a:ln>
                <a:solidFill>
                  <a:schemeClr val="tx1"/>
                </a:solidFill>
                <a:effectLst/>
                <a:uLnTx/>
                <a:uFillTx/>
                <a:latin typeface="Helvetica" pitchFamily="1" charset="0"/>
                <a:ea typeface="MS PGothic" panose="020B0600070205080204" pitchFamily="34" charset="-128"/>
                <a:cs typeface="+mn-ea"/>
              </a:rPr>
            </a:fld>
            <a:endParaRPr kumimoji="0" lang="en-US" altLang="en-US" sz="1000" b="0" i="0" u="none" strike="noStrike" kern="1200" cap="none" spc="0" normalizeH="0" baseline="0" noProof="1" smtClean="0">
              <a:ln>
                <a:noFill/>
              </a:ln>
              <a:solidFill>
                <a:schemeClr val="tx1"/>
              </a:solidFill>
              <a:effectLst/>
              <a:uLnTx/>
              <a:uFillTx/>
              <a:latin typeface="Helvetica" pitchFamily="1" charset="0"/>
              <a:ea typeface="MS PGothic" panose="020B0600070205080204" pitchFamily="34" charset="-128"/>
              <a:cs typeface="+mn-ea"/>
            </a:endParaRPr>
          </a:p>
        </p:txBody>
      </p:sp>
      <p:sp>
        <p:nvSpPr>
          <p:cNvPr id="26628" name="Rectangle 2"/>
          <p:cNvSpPr>
            <a:spLocks noGrp="1"/>
          </p:cNvSpPr>
          <p:nvPr>
            <p:ph type="title"/>
          </p:nvPr>
        </p:nvSpPr>
        <p:spPr/>
        <p:txBody>
          <a:bodyPr vert="horz" wrap="square" lIns="91440" tIns="45720" rIns="91440" bIns="45720" anchor="b"/>
          <a:p>
            <a:pPr eaLnBrk="1" hangingPunct="1"/>
            <a:r>
              <a:rPr lang="en-US" altLang="zh-CN" dirty="0">
                <a:ea typeface="宋体" panose="02010600030101010101" pitchFamily="2" charset="-122"/>
              </a:rPr>
              <a:t>过程趋势</a:t>
            </a:r>
            <a:endParaRPr lang="en-US" altLang="zh-CN" dirty="0">
              <a:ea typeface="宋体" panose="02010600030101010101" pitchFamily="2" charset="-122"/>
            </a:endParaRPr>
          </a:p>
        </p:txBody>
      </p:sp>
      <p:sp>
        <p:nvSpPr>
          <p:cNvPr id="26629" name="Rectangle 3"/>
          <p:cNvSpPr>
            <a:spLocks noGrp="1"/>
          </p:cNvSpPr>
          <p:nvPr>
            <p:ph idx="1"/>
          </p:nvPr>
        </p:nvSpPr>
        <p:spPr>
          <a:xfrm>
            <a:off x="467916" y="1412875"/>
            <a:ext cx="8208168" cy="4895850"/>
          </a:xfrm>
        </p:spPr>
        <p:txBody>
          <a:bodyPr vert="horz" wrap="square" lIns="91440" tIns="45720" rIns="91440" bIns="45720" anchor="t"/>
          <a:p>
            <a:pPr eaLnBrk="1" hangingPunct="1">
              <a:lnSpc>
                <a:spcPct val="90000"/>
              </a:lnSpc>
            </a:pPr>
            <a:r>
              <a:rPr lang="en-US" altLang="zh-CN" sz="2000" dirty="0">
                <a:solidFill>
                  <a:srgbClr val="000000"/>
                </a:solidFill>
                <a:latin typeface="Times New Roman" panose="02020603050405020304" pitchFamily="18" charset="0"/>
                <a:ea typeface="宋体" panose="02010600030101010101" pitchFamily="2" charset="-122"/>
              </a:rPr>
              <a:t>随着SPI框架的发展，他们将强调“关注目标定位和产品创新的策略”   [Con02]</a:t>
            </a:r>
            <a:r>
              <a:rPr lang="zh-CN" altLang="en-US" sz="2000" dirty="0">
                <a:solidFill>
                  <a:srgbClr val="000000"/>
                </a:solidFill>
                <a:latin typeface="Times New Roman" panose="02020603050405020304" pitchFamily="18" charset="0"/>
                <a:ea typeface="宋体" panose="02010600030101010101" pitchFamily="2" charset="-122"/>
              </a:rPr>
              <a:t>。</a:t>
            </a:r>
            <a:endParaRPr lang="zh-CN" altLang="en-US" sz="2000" dirty="0">
              <a:solidFill>
                <a:srgbClr val="000000"/>
              </a:solidFill>
              <a:latin typeface="Times New Roman" panose="02020603050405020304" pitchFamily="18" charset="0"/>
              <a:ea typeface="宋体" panose="02010600030101010101" pitchFamily="2" charset="-122"/>
            </a:endParaRPr>
          </a:p>
          <a:p>
            <a:pPr eaLnBrk="1" hangingPunct="1">
              <a:lnSpc>
                <a:spcPct val="90000"/>
              </a:lnSpc>
            </a:pPr>
            <a:r>
              <a:rPr lang="en-US" altLang="zh-CN" sz="2000" dirty="0">
                <a:solidFill>
                  <a:srgbClr val="000000"/>
                </a:solidFill>
                <a:latin typeface="Times New Roman" panose="02020603050405020304" pitchFamily="18" charset="0"/>
                <a:ea typeface="宋体" panose="02010600030101010101" pitchFamily="2" charset="-122"/>
              </a:rPr>
              <a:t>因为软件工程师对一个过程中哪里存在弱点是比较清楚的，过程改变一般应按他们的要求驱动，并且应该自底向上进行</a:t>
            </a:r>
            <a:r>
              <a:rPr lang="zh-CN" altLang="en-US" sz="2000" dirty="0">
                <a:solidFill>
                  <a:srgbClr val="000000"/>
                </a:solidFill>
                <a:latin typeface="Times New Roman" panose="02020603050405020304" pitchFamily="18" charset="0"/>
                <a:ea typeface="宋体" panose="02010600030101010101" pitchFamily="2" charset="-122"/>
              </a:rPr>
              <a:t>。</a:t>
            </a:r>
            <a:endParaRPr lang="zh-CN" altLang="en-US" sz="2000" dirty="0">
              <a:solidFill>
                <a:srgbClr val="000000"/>
              </a:solidFill>
              <a:latin typeface="Times New Roman" panose="02020603050405020304" pitchFamily="18" charset="0"/>
              <a:ea typeface="宋体" panose="02010600030101010101" pitchFamily="2" charset="-122"/>
            </a:endParaRPr>
          </a:p>
          <a:p>
            <a:pPr eaLnBrk="1" hangingPunct="1">
              <a:lnSpc>
                <a:spcPct val="90000"/>
              </a:lnSpc>
            </a:pPr>
            <a:r>
              <a:rPr lang="en-US" altLang="zh-CN" sz="2000" dirty="0">
                <a:solidFill>
                  <a:srgbClr val="000000"/>
                </a:solidFill>
                <a:latin typeface="Times New Roman" panose="02020603050405020304" pitchFamily="18" charset="0"/>
                <a:ea typeface="宋体" panose="02010600030101010101" pitchFamily="2" charset="-122"/>
              </a:rPr>
              <a:t>自动的软件过程技术（software process technology, SPT）将不去做全局性过程管理（整个软件过程的广泛支持），而是侧重于软件开发过程中从自动化中最能受益的那些方面.</a:t>
            </a:r>
            <a:r>
              <a:rPr lang="zh-CN" altLang="en-US" sz="2000" dirty="0">
                <a:solidFill>
                  <a:srgbClr val="000000"/>
                </a:solidFill>
                <a:latin typeface="Times New Roman" panose="02020603050405020304" pitchFamily="18" charset="0"/>
                <a:ea typeface="宋体" panose="02010600030101010101" pitchFamily="2" charset="-122"/>
              </a:rPr>
              <a:t>。</a:t>
            </a:r>
            <a:endParaRPr lang="zh-CN" altLang="en-US" sz="2000" dirty="0">
              <a:solidFill>
                <a:srgbClr val="000000"/>
              </a:solidFill>
              <a:latin typeface="Times New Roman" panose="02020603050405020304" pitchFamily="18" charset="0"/>
              <a:ea typeface="宋体" panose="02010600030101010101" pitchFamily="2" charset="-122"/>
            </a:endParaRPr>
          </a:p>
          <a:p>
            <a:pPr eaLnBrk="1" hangingPunct="1">
              <a:lnSpc>
                <a:spcPct val="90000"/>
              </a:lnSpc>
            </a:pPr>
            <a:r>
              <a:rPr lang="en-US" altLang="zh-CN" sz="2000" dirty="0">
                <a:solidFill>
                  <a:srgbClr val="000000"/>
                </a:solidFill>
                <a:latin typeface="Times New Roman" panose="02020603050405020304" pitchFamily="18" charset="0"/>
                <a:ea typeface="宋体" panose="02010600030101010101" pitchFamily="2" charset="-122"/>
              </a:rPr>
              <a:t>更强调SPI活动的投资收益率</a:t>
            </a:r>
            <a:r>
              <a:rPr lang="zh-CN" altLang="en-US" sz="2000" dirty="0">
                <a:solidFill>
                  <a:srgbClr val="000000"/>
                </a:solidFill>
                <a:latin typeface="Times New Roman" panose="02020603050405020304" pitchFamily="18" charset="0"/>
                <a:ea typeface="宋体" panose="02010600030101010101" pitchFamily="2" charset="-122"/>
              </a:rPr>
              <a:t>。</a:t>
            </a:r>
            <a:endParaRPr lang="zh-CN" altLang="en-US" sz="2000" dirty="0">
              <a:solidFill>
                <a:srgbClr val="000000"/>
              </a:solidFill>
              <a:latin typeface="Times New Roman" panose="02020603050405020304" pitchFamily="18" charset="0"/>
              <a:ea typeface="宋体" panose="02010600030101010101" pitchFamily="2" charset="-122"/>
            </a:endParaRPr>
          </a:p>
          <a:p>
            <a:pPr eaLnBrk="1" hangingPunct="1">
              <a:lnSpc>
                <a:spcPct val="90000"/>
              </a:lnSpc>
            </a:pPr>
            <a:r>
              <a:rPr lang="en-US" altLang="zh-CN" sz="2000" dirty="0">
                <a:solidFill>
                  <a:srgbClr val="000000"/>
                </a:solidFill>
                <a:latin typeface="Times New Roman" panose="02020603050405020304" pitchFamily="18" charset="0"/>
                <a:ea typeface="宋体" panose="02010600030101010101" pitchFamily="2" charset="-122"/>
              </a:rPr>
              <a:t>随着时间的推移，软件界可能逐渐认识到，如其他技术性更强的学科一样，社会学和人类学的专业知识对于成功的SPI有很多或更多的事情可做</a:t>
            </a:r>
            <a:r>
              <a:rPr lang="zh-CN" altLang="en-US" sz="2000" dirty="0">
                <a:solidFill>
                  <a:srgbClr val="000000"/>
                </a:solidFill>
                <a:latin typeface="Times New Roman" panose="02020603050405020304" pitchFamily="18" charset="0"/>
                <a:ea typeface="宋体" panose="02010600030101010101" pitchFamily="2" charset="-122"/>
              </a:rPr>
              <a:t>。</a:t>
            </a:r>
            <a:endParaRPr lang="zh-CN" altLang="en-US" sz="2000" dirty="0">
              <a:solidFill>
                <a:srgbClr val="000000"/>
              </a:solidFill>
              <a:latin typeface="Times New Roman" panose="02020603050405020304" pitchFamily="18" charset="0"/>
              <a:ea typeface="宋体" panose="02010600030101010101" pitchFamily="2" charset="-122"/>
            </a:endParaRPr>
          </a:p>
          <a:p>
            <a:pPr eaLnBrk="1" hangingPunct="1">
              <a:lnSpc>
                <a:spcPct val="90000"/>
              </a:lnSpc>
            </a:pPr>
            <a:r>
              <a:rPr lang="en-US" altLang="zh-CN" sz="2000" dirty="0">
                <a:solidFill>
                  <a:srgbClr val="000000"/>
                </a:solidFill>
                <a:latin typeface="Times New Roman" panose="02020603050405020304" pitchFamily="18" charset="0"/>
                <a:ea typeface="宋体" panose="02010600030101010101" pitchFamily="2" charset="-122"/>
              </a:rPr>
              <a:t>学习的新模式可能有助于向更有效的软件过程转变</a:t>
            </a:r>
            <a:r>
              <a:rPr lang="zh-CN" altLang="en-US" sz="2000" dirty="0">
                <a:solidFill>
                  <a:srgbClr val="000000"/>
                </a:solidFill>
                <a:latin typeface="Times New Roman" panose="02020603050405020304" pitchFamily="18" charset="0"/>
                <a:ea typeface="宋体" panose="02010600030101010101" pitchFamily="2" charset="-122"/>
              </a:rPr>
              <a:t>。</a:t>
            </a:r>
            <a:endParaRPr lang="zh-CN" altLang="en-US" sz="200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A3C2CAD-10CE-4D9E-84DF-6AB062365948}" type="slidenum">
              <a:rPr kumimoji="0" lang="en-US" altLang="en-US" sz="1000" b="0" i="0" u="none" strike="noStrike" kern="1200" cap="none" spc="0" normalizeH="0" baseline="0" noProof="1" dirty="0" smtClean="0">
                <a:ln>
                  <a:noFill/>
                </a:ln>
                <a:solidFill>
                  <a:schemeClr val="tx1"/>
                </a:solidFill>
                <a:effectLst/>
                <a:uLnTx/>
                <a:uFillTx/>
                <a:latin typeface="Helvetica" pitchFamily="1" charset="0"/>
                <a:ea typeface="MS PGothic" panose="020B0600070205080204" pitchFamily="34" charset="-128"/>
                <a:cs typeface="+mn-ea"/>
              </a:rPr>
            </a:fld>
            <a:endParaRPr kumimoji="0" lang="en-US" altLang="en-US" sz="1000" b="0" i="0" u="none" strike="noStrike" kern="1200" cap="none" spc="0" normalizeH="0" baseline="0" noProof="1" smtClean="0">
              <a:ln>
                <a:noFill/>
              </a:ln>
              <a:solidFill>
                <a:schemeClr val="tx1"/>
              </a:solidFill>
              <a:effectLst/>
              <a:uLnTx/>
              <a:uFillTx/>
              <a:latin typeface="Helvetica" pitchFamily="1" charset="0"/>
              <a:ea typeface="MS PGothic" panose="020B0600070205080204" pitchFamily="34" charset="-128"/>
              <a:cs typeface="+mn-ea"/>
            </a:endParaRPr>
          </a:p>
        </p:txBody>
      </p:sp>
      <p:sp>
        <p:nvSpPr>
          <p:cNvPr id="27652" name="Rectangle 2"/>
          <p:cNvSpPr>
            <a:spLocks noGrp="1"/>
          </p:cNvSpPr>
          <p:nvPr>
            <p:ph type="title"/>
          </p:nvPr>
        </p:nvSpPr>
        <p:spPr/>
        <p:txBody>
          <a:bodyPr vert="horz" wrap="square" lIns="91440" tIns="45720" rIns="91440" bIns="45720" anchor="b"/>
          <a:p>
            <a:pPr eaLnBrk="1" hangingPunct="1"/>
            <a:r>
              <a:rPr lang="zh-CN" altLang="en-US" dirty="0">
                <a:ea typeface="宋体" panose="02010600030101010101" pitchFamily="2" charset="-122"/>
              </a:rPr>
              <a:t>巨大的挑战</a:t>
            </a:r>
            <a:endParaRPr lang="zh-CN" altLang="en-US" dirty="0">
              <a:ea typeface="宋体" panose="02010600030101010101" pitchFamily="2" charset="-122"/>
            </a:endParaRPr>
          </a:p>
        </p:txBody>
      </p:sp>
      <p:sp>
        <p:nvSpPr>
          <p:cNvPr id="27653" name="Rectangle 3"/>
          <p:cNvSpPr>
            <a:spLocks noGrp="1"/>
          </p:cNvSpPr>
          <p:nvPr>
            <p:ph idx="1"/>
          </p:nvPr>
        </p:nvSpPr>
        <p:spPr/>
        <p:txBody>
          <a:bodyPr vert="horz" wrap="square" lIns="91440" tIns="45720" rIns="91440" bIns="45720" anchor="t"/>
          <a:p>
            <a:pPr eaLnBrk="1" hangingPunct="1"/>
            <a:r>
              <a:rPr lang="en-US" altLang="zh-CN" sz="2000" dirty="0">
                <a:solidFill>
                  <a:srgbClr val="000000"/>
                </a:solidFill>
                <a:latin typeface="Times New Roman" panose="02020603050405020304" pitchFamily="18" charset="0"/>
                <a:ea typeface="宋体" panose="02010600030101010101" pitchFamily="2" charset="-122"/>
              </a:rPr>
              <a:t>毋庸置疑，随着时间的推移，基于软件的系统将变得越来越大，越来越复杂。</a:t>
            </a:r>
            <a:endParaRPr lang="en-US" altLang="zh-CN" sz="2000" dirty="0">
              <a:solidFill>
                <a:srgbClr val="000000"/>
              </a:solidFill>
              <a:latin typeface="Times New Roman" panose="02020603050405020304" pitchFamily="18" charset="0"/>
              <a:ea typeface="宋体" panose="02010600030101010101" pitchFamily="2" charset="-122"/>
            </a:endParaRPr>
          </a:p>
          <a:p>
            <a:pPr eaLnBrk="1" hangingPunct="1"/>
            <a:r>
              <a:rPr lang="en-US" altLang="zh-CN" sz="2000" dirty="0">
                <a:latin typeface="Times New Roman" panose="02020603050405020304" pitchFamily="18" charset="0"/>
                <a:ea typeface="宋体" panose="02010600030101010101" pitchFamily="2" charset="-122"/>
              </a:rPr>
              <a:t>正是这些大型、复杂的系统工程，无论交付平台还是应用领域，都构成了对软件工程师的“</a:t>
            </a:r>
            <a:r>
              <a:rPr lang="en-US" altLang="zh-CN" sz="2000" dirty="0">
                <a:solidFill>
                  <a:srgbClr val="C00000"/>
                </a:solidFill>
                <a:latin typeface="Times New Roman" panose="02020603050405020304" pitchFamily="18" charset="0"/>
                <a:ea typeface="宋体" panose="02010600030101010101" pitchFamily="2" charset="-122"/>
              </a:rPr>
              <a:t>巨大挑战</a:t>
            </a:r>
            <a:r>
              <a:rPr lang="en-US" altLang="zh-CN" sz="2000" dirty="0">
                <a:latin typeface="Times New Roman" panose="02020603050405020304" pitchFamily="18" charset="0"/>
                <a:ea typeface="宋体" panose="02010600030101010101" pitchFamily="2" charset="-122"/>
              </a:rPr>
              <a:t>”[Bro06]</a:t>
            </a:r>
            <a:r>
              <a:rPr lang="zh-CN" altLang="en-US" sz="2000" dirty="0">
                <a:latin typeface="Times New Roman" panose="02020603050405020304" pitchFamily="18" charset="0"/>
                <a:ea typeface="宋体" panose="02010600030101010101" pitchFamily="2" charset="-122"/>
              </a:rPr>
              <a:t>。</a:t>
            </a:r>
            <a:endParaRPr lang="zh-CN" altLang="en-US" sz="2000" dirty="0">
              <a:solidFill>
                <a:srgbClr val="000000"/>
              </a:solidFill>
              <a:latin typeface="Times New Roman" panose="02020603050405020304" pitchFamily="18" charset="0"/>
              <a:ea typeface="宋体" panose="02010600030101010101" pitchFamily="2" charset="-122"/>
            </a:endParaRPr>
          </a:p>
          <a:p>
            <a:pPr eaLnBrk="1" hangingPunct="1"/>
            <a:r>
              <a:rPr lang="zh-CN" altLang="en-US" sz="2000" dirty="0">
                <a:solidFill>
                  <a:srgbClr val="000000"/>
                </a:solidFill>
                <a:latin typeface="Times New Roman" panose="02020603050405020304" pitchFamily="18" charset="0"/>
                <a:ea typeface="宋体" panose="02010600030101010101" pitchFamily="2" charset="-122"/>
              </a:rPr>
              <a:t>关键方法</a:t>
            </a:r>
            <a:r>
              <a:rPr lang="en-US" altLang="zh-CN" sz="2000" dirty="0">
                <a:solidFill>
                  <a:srgbClr val="000000"/>
                </a:solidFill>
                <a:latin typeface="Times New Roman" panose="02020603050405020304" pitchFamily="18" charset="0"/>
                <a:ea typeface="宋体" panose="02010600030101010101" pitchFamily="2" charset="-122"/>
              </a:rPr>
              <a:t>:</a:t>
            </a:r>
            <a:endParaRPr lang="en-US" altLang="zh-CN" sz="2000" dirty="0">
              <a:solidFill>
                <a:srgbClr val="000000"/>
              </a:solidFill>
              <a:latin typeface="Times New Roman" panose="02020603050405020304" pitchFamily="18" charset="0"/>
              <a:ea typeface="宋体" panose="02010600030101010101" pitchFamily="2" charset="-122"/>
            </a:endParaRPr>
          </a:p>
          <a:p>
            <a:pPr lvl="1" eaLnBrk="1" hangingPunct="1"/>
            <a:r>
              <a:rPr lang="en-US" altLang="zh-CN" sz="1800" dirty="0">
                <a:solidFill>
                  <a:schemeClr val="folHlink"/>
                </a:solidFill>
                <a:latin typeface="Times New Roman" panose="02020603050405020304" pitchFamily="18" charset="0"/>
                <a:ea typeface="宋体" panose="02010600030101010101" pitchFamily="2" charset="-122"/>
              </a:rPr>
              <a:t>更有效的分布式协作软件工程哲学</a:t>
            </a:r>
            <a:endParaRPr lang="en-US" altLang="zh-CN" sz="1800" dirty="0">
              <a:solidFill>
                <a:schemeClr val="folHlink"/>
              </a:solidFill>
              <a:latin typeface="Times New Roman" panose="02020603050405020304" pitchFamily="18" charset="0"/>
              <a:ea typeface="宋体" panose="02010600030101010101" pitchFamily="2" charset="-122"/>
            </a:endParaRPr>
          </a:p>
          <a:p>
            <a:pPr lvl="1" eaLnBrk="1" hangingPunct="1"/>
            <a:r>
              <a:rPr lang="en-US" altLang="zh-CN" sz="1800" dirty="0">
                <a:solidFill>
                  <a:schemeClr val="folHlink"/>
                </a:solidFill>
                <a:latin typeface="Times New Roman" panose="02020603050405020304" pitchFamily="18" charset="0"/>
                <a:ea typeface="宋体" panose="02010600030101010101" pitchFamily="2" charset="-122"/>
              </a:rPr>
              <a:t>更好的需求工程方法</a:t>
            </a:r>
            <a:endParaRPr lang="en-US" altLang="zh-CN" sz="1800" dirty="0">
              <a:solidFill>
                <a:schemeClr val="folHlink"/>
              </a:solidFill>
              <a:latin typeface="Times New Roman" panose="02020603050405020304" pitchFamily="18" charset="0"/>
              <a:ea typeface="宋体" panose="02010600030101010101" pitchFamily="2" charset="-122"/>
            </a:endParaRPr>
          </a:p>
          <a:p>
            <a:pPr lvl="1" eaLnBrk="1" hangingPunct="1"/>
            <a:r>
              <a:rPr lang="en-US" altLang="zh-CN" sz="1800" dirty="0">
                <a:solidFill>
                  <a:schemeClr val="folHlink"/>
                </a:solidFill>
                <a:latin typeface="Times New Roman" panose="02020603050405020304" pitchFamily="18" charset="0"/>
                <a:ea typeface="宋体" panose="02010600030101010101" pitchFamily="2" charset="-122"/>
              </a:rPr>
              <a:t>一种更</a:t>
            </a:r>
            <a:r>
              <a:rPr lang="zh-CN" altLang="en-US" sz="1800" dirty="0">
                <a:solidFill>
                  <a:schemeClr val="folHlink"/>
                </a:solidFill>
                <a:latin typeface="Times New Roman" panose="02020603050405020304" pitchFamily="18" charset="0"/>
                <a:ea typeface="宋体" panose="02010600030101010101" pitchFamily="2" charset="-122"/>
              </a:rPr>
              <a:t>健康</a:t>
            </a:r>
            <a:r>
              <a:rPr lang="en-US" altLang="zh-CN" sz="1800" dirty="0">
                <a:solidFill>
                  <a:schemeClr val="folHlink"/>
                </a:solidFill>
                <a:latin typeface="Times New Roman" panose="02020603050405020304" pitchFamily="18" charset="0"/>
                <a:ea typeface="宋体" panose="02010600030101010101" pitchFamily="2" charset="-122"/>
              </a:rPr>
              <a:t>的模型驱动开发的方法</a:t>
            </a:r>
            <a:endParaRPr lang="en-US" altLang="zh-CN" sz="1800" dirty="0">
              <a:solidFill>
                <a:schemeClr val="folHlink"/>
              </a:solidFill>
              <a:latin typeface="Times New Roman" panose="02020603050405020304" pitchFamily="18" charset="0"/>
              <a:ea typeface="宋体" panose="02010600030101010101" pitchFamily="2" charset="-122"/>
            </a:endParaRPr>
          </a:p>
          <a:p>
            <a:pPr lvl="1" eaLnBrk="1" hangingPunct="1"/>
            <a:r>
              <a:rPr lang="zh-CN" altLang="en-US" sz="1800" dirty="0">
                <a:solidFill>
                  <a:schemeClr val="folHlink"/>
                </a:solidFill>
                <a:latin typeface="Times New Roman" panose="02020603050405020304" pitchFamily="18" charset="0"/>
                <a:ea typeface="宋体" panose="02010600030101010101" pitchFamily="2" charset="-122"/>
              </a:rPr>
              <a:t>更好的软件工具</a:t>
            </a:r>
            <a:r>
              <a:rPr lang="en-US" altLang="zh-CN" sz="1800" dirty="0">
                <a:solidFill>
                  <a:schemeClr val="folHlink"/>
                </a:solidFill>
                <a:latin typeface="Times New Roman" panose="02020603050405020304" pitchFamily="18" charset="0"/>
                <a:ea typeface="宋体" panose="02010600030101010101" pitchFamily="2" charset="-122"/>
              </a:rPr>
              <a:t> </a:t>
            </a:r>
            <a:endParaRPr lang="en-US" altLang="zh-CN" sz="1800" dirty="0">
              <a:solidFill>
                <a:schemeClr val="fo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FD1889-80AA-43E7-BEB8-23FC152B6120}" type="slidenum">
              <a:rPr kumimoji="0" lang="en-US" altLang="en-US" sz="1000" b="0" i="0" u="none" strike="noStrike" kern="1200" cap="none" spc="0" normalizeH="0" baseline="0" noProof="1" dirty="0" smtClean="0">
                <a:ln>
                  <a:noFill/>
                </a:ln>
                <a:solidFill>
                  <a:schemeClr val="tx1"/>
                </a:solidFill>
                <a:effectLst/>
                <a:uLnTx/>
                <a:uFillTx/>
                <a:latin typeface="Helvetica" pitchFamily="1" charset="0"/>
                <a:ea typeface="MS PGothic" panose="020B0600070205080204" pitchFamily="34" charset="-128"/>
                <a:cs typeface="+mn-ea"/>
              </a:rPr>
            </a:fld>
            <a:endParaRPr kumimoji="0" lang="en-US" altLang="en-US" sz="1000" b="0" i="0" u="none" strike="noStrike" kern="1200" cap="none" spc="0" normalizeH="0" baseline="0" noProof="1" smtClean="0">
              <a:ln>
                <a:noFill/>
              </a:ln>
              <a:solidFill>
                <a:schemeClr val="tx1"/>
              </a:solidFill>
              <a:effectLst/>
              <a:uLnTx/>
              <a:uFillTx/>
              <a:latin typeface="Helvetica" pitchFamily="1" charset="0"/>
              <a:ea typeface="MS PGothic" panose="020B0600070205080204" pitchFamily="34" charset="-128"/>
              <a:cs typeface="+mn-ea"/>
            </a:endParaRPr>
          </a:p>
        </p:txBody>
      </p:sp>
      <p:sp>
        <p:nvSpPr>
          <p:cNvPr id="28676" name="Rectangle 2"/>
          <p:cNvSpPr>
            <a:spLocks noGrp="1"/>
          </p:cNvSpPr>
          <p:nvPr>
            <p:ph type="title"/>
          </p:nvPr>
        </p:nvSpPr>
        <p:spPr/>
        <p:txBody>
          <a:bodyPr vert="horz" wrap="square" lIns="91440" tIns="45720" rIns="91440" bIns="45720" anchor="b"/>
          <a:p>
            <a:pPr eaLnBrk="1" hangingPunct="1"/>
            <a:r>
              <a:rPr lang="en-US" altLang="zh-CN" dirty="0">
                <a:ea typeface="宋体" panose="02010600030101010101" pitchFamily="2" charset="-122"/>
              </a:rPr>
              <a:t>协同开发</a:t>
            </a:r>
            <a:endParaRPr lang="en-US" altLang="zh-CN" dirty="0">
              <a:ea typeface="宋体" panose="02010600030101010101" pitchFamily="2" charset="-122"/>
            </a:endParaRPr>
          </a:p>
        </p:txBody>
      </p:sp>
      <p:sp>
        <p:nvSpPr>
          <p:cNvPr id="28677" name="Rectangle 3"/>
          <p:cNvSpPr>
            <a:spLocks noGrp="1"/>
          </p:cNvSpPr>
          <p:nvPr>
            <p:ph idx="1"/>
          </p:nvPr>
        </p:nvSpPr>
        <p:spPr/>
        <p:txBody>
          <a:bodyPr vert="horz" wrap="square" lIns="91440" tIns="45720" rIns="91440" bIns="45720" anchor="t"/>
          <a:p>
            <a:pPr eaLnBrk="1" hangingPunct="1"/>
            <a:r>
              <a:rPr lang="en-US" altLang="zh-CN" dirty="0">
                <a:solidFill>
                  <a:srgbClr val="000000"/>
                </a:solidFill>
                <a:latin typeface="Times New Roman" panose="02020603050405020304" pitchFamily="18" charset="0"/>
                <a:ea typeface="宋体" panose="02010600030101010101" pitchFamily="2" charset="-122"/>
              </a:rPr>
              <a:t>今天，软件工程师可以跨越时区和国界进行合作，他们中的每个人都要共享信息。 </a:t>
            </a:r>
            <a:endParaRPr lang="en-US" altLang="zh-CN" dirty="0">
              <a:solidFill>
                <a:srgbClr val="000000"/>
              </a:solidFill>
              <a:latin typeface="Times New Roman" panose="02020603050405020304" pitchFamily="18" charset="0"/>
              <a:ea typeface="宋体" panose="02010600030101010101" pitchFamily="2" charset="-122"/>
            </a:endParaRPr>
          </a:p>
          <a:p>
            <a:pPr eaLnBrk="1" hangingPunct="1"/>
            <a:r>
              <a:rPr lang="zh-CN" altLang="en-US" dirty="0">
                <a:solidFill>
                  <a:srgbClr val="000000"/>
                </a:solidFill>
                <a:latin typeface="Times New Roman" panose="02020603050405020304" pitchFamily="18" charset="0"/>
                <a:ea typeface="宋体" panose="02010600030101010101" pitchFamily="2" charset="-122"/>
              </a:rPr>
              <a:t>未来十年的挑战是开发有助于协作的方法和工具。</a:t>
            </a:r>
            <a:endParaRPr lang="en-US" altLang="zh-CN" dirty="0">
              <a:solidFill>
                <a:srgbClr val="000000"/>
              </a:solidFill>
              <a:latin typeface="Times New Roman" panose="02020603050405020304" pitchFamily="18" charset="0"/>
              <a:ea typeface="宋体" panose="02010600030101010101" pitchFamily="2" charset="-122"/>
            </a:endParaRPr>
          </a:p>
          <a:p>
            <a:pPr eaLnBrk="1" hangingPunct="1"/>
            <a:r>
              <a:rPr lang="zh-CN" altLang="en-US" dirty="0">
                <a:solidFill>
                  <a:srgbClr val="000000"/>
                </a:solidFill>
                <a:latin typeface="Times New Roman" panose="02020603050405020304" pitchFamily="18" charset="0"/>
                <a:ea typeface="宋体" panose="02010600030101010101" pitchFamily="2" charset="-122"/>
              </a:rPr>
              <a:t>关键的成功因素</a:t>
            </a:r>
            <a:r>
              <a:rPr lang="en-US" altLang="zh-CN" dirty="0">
                <a:solidFill>
                  <a:srgbClr val="000000"/>
                </a:solidFill>
                <a:latin typeface="Times New Roman" panose="02020603050405020304" pitchFamily="18" charset="0"/>
                <a:ea typeface="宋体" panose="02010600030101010101" pitchFamily="2" charset="-122"/>
              </a:rPr>
              <a:t>:</a:t>
            </a:r>
            <a:endParaRPr lang="en-US" altLang="zh-CN" dirty="0">
              <a:solidFill>
                <a:srgbClr val="000000"/>
              </a:solidFill>
              <a:latin typeface="Times New Roman" panose="02020603050405020304" pitchFamily="18" charset="0"/>
              <a:ea typeface="宋体" panose="02010600030101010101" pitchFamily="2" charset="-122"/>
            </a:endParaRPr>
          </a:p>
          <a:p>
            <a:pPr lvl="1" eaLnBrk="1" hangingPunct="1"/>
            <a:r>
              <a:rPr lang="zh-CN" altLang="en-US" dirty="0">
                <a:solidFill>
                  <a:srgbClr val="000000"/>
                </a:solidFill>
                <a:latin typeface="Times New Roman" panose="02020603050405020304" pitchFamily="18" charset="0"/>
                <a:ea typeface="宋体" panose="02010600030101010101" pitchFamily="2" charset="-122"/>
              </a:rPr>
              <a:t>共享目标</a:t>
            </a:r>
            <a:endParaRPr lang="zh-CN" altLang="en-US" dirty="0">
              <a:solidFill>
                <a:srgbClr val="000000"/>
              </a:solidFill>
              <a:latin typeface="Times New Roman" panose="02020603050405020304" pitchFamily="18" charset="0"/>
              <a:ea typeface="宋体" panose="02010600030101010101" pitchFamily="2" charset="-122"/>
            </a:endParaRPr>
          </a:p>
          <a:p>
            <a:pPr lvl="1" eaLnBrk="1" hangingPunct="1"/>
            <a:r>
              <a:rPr lang="zh-CN" altLang="en-US" dirty="0">
                <a:solidFill>
                  <a:srgbClr val="000000"/>
                </a:solidFill>
                <a:latin typeface="Times New Roman" panose="02020603050405020304" pitchFamily="18" charset="0"/>
                <a:ea typeface="宋体" panose="02010600030101010101" pitchFamily="2" charset="-122"/>
              </a:rPr>
              <a:t>共享文化</a:t>
            </a:r>
            <a:endParaRPr lang="zh-CN" altLang="en-US" dirty="0">
              <a:solidFill>
                <a:srgbClr val="000000"/>
              </a:solidFill>
              <a:latin typeface="Times New Roman" panose="02020603050405020304" pitchFamily="18" charset="0"/>
              <a:ea typeface="宋体" panose="02010600030101010101" pitchFamily="2" charset="-122"/>
            </a:endParaRPr>
          </a:p>
          <a:p>
            <a:pPr lvl="1" eaLnBrk="1" hangingPunct="1"/>
            <a:r>
              <a:rPr lang="zh-CN" altLang="en-US" dirty="0">
                <a:solidFill>
                  <a:srgbClr val="000000"/>
                </a:solidFill>
                <a:latin typeface="Times New Roman" panose="02020603050405020304" pitchFamily="18" charset="0"/>
                <a:ea typeface="宋体" panose="02010600030101010101" pitchFamily="2" charset="-122"/>
              </a:rPr>
              <a:t>共享过程</a:t>
            </a:r>
            <a:endParaRPr lang="zh-CN" altLang="en-US" dirty="0">
              <a:solidFill>
                <a:srgbClr val="000000"/>
              </a:solidFill>
              <a:latin typeface="Times New Roman" panose="02020603050405020304" pitchFamily="18" charset="0"/>
              <a:ea typeface="宋体" panose="02010600030101010101" pitchFamily="2" charset="-122"/>
            </a:endParaRPr>
          </a:p>
          <a:p>
            <a:pPr lvl="1" eaLnBrk="1" hangingPunct="1"/>
            <a:r>
              <a:rPr lang="zh-CN" altLang="en-US" dirty="0">
                <a:solidFill>
                  <a:srgbClr val="000000"/>
                </a:solidFill>
                <a:latin typeface="Times New Roman" panose="02020603050405020304" pitchFamily="18" charset="0"/>
                <a:ea typeface="宋体" panose="02010600030101010101" pitchFamily="2" charset="-122"/>
              </a:rPr>
              <a:t>共享责任</a:t>
            </a:r>
            <a:endParaRPr lang="zh-CN" altLang="en-US"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A768F0E-B03B-4CEC-960D-566FD8E32D0F}" type="slidenum">
              <a:rPr kumimoji="0" lang="en-US" altLang="en-US" sz="1000" b="0" i="0" u="none" strike="noStrike" kern="1200" cap="none" spc="0" normalizeH="0" baseline="0" noProof="1" dirty="0" smtClean="0">
                <a:ln>
                  <a:noFill/>
                </a:ln>
                <a:solidFill>
                  <a:schemeClr val="tx1"/>
                </a:solidFill>
                <a:effectLst/>
                <a:uLnTx/>
                <a:uFillTx/>
                <a:latin typeface="Helvetica" pitchFamily="1" charset="0"/>
                <a:ea typeface="MS PGothic" panose="020B0600070205080204" pitchFamily="34" charset="-128"/>
                <a:cs typeface="+mn-ea"/>
              </a:rPr>
            </a:fld>
            <a:endParaRPr kumimoji="0" lang="en-US" altLang="en-US" sz="1000" b="0" i="0" u="none" strike="noStrike" kern="1200" cap="none" spc="0" normalizeH="0" baseline="0" noProof="1" smtClean="0">
              <a:ln>
                <a:noFill/>
              </a:ln>
              <a:solidFill>
                <a:schemeClr val="tx1"/>
              </a:solidFill>
              <a:effectLst/>
              <a:uLnTx/>
              <a:uFillTx/>
              <a:latin typeface="Helvetica" pitchFamily="1" charset="0"/>
              <a:ea typeface="MS PGothic" panose="020B0600070205080204" pitchFamily="34" charset="-128"/>
              <a:cs typeface="+mn-ea"/>
            </a:endParaRPr>
          </a:p>
        </p:txBody>
      </p:sp>
      <p:sp>
        <p:nvSpPr>
          <p:cNvPr id="29700" name="Rectangle 2"/>
          <p:cNvSpPr>
            <a:spLocks noGrp="1"/>
          </p:cNvSpPr>
          <p:nvPr>
            <p:ph type="title"/>
          </p:nvPr>
        </p:nvSpPr>
        <p:spPr/>
        <p:txBody>
          <a:bodyPr vert="horz" wrap="square" lIns="91440" tIns="45720" rIns="91440" bIns="45720" anchor="b"/>
          <a:p>
            <a:pPr eaLnBrk="1" hangingPunct="1"/>
            <a:r>
              <a:rPr lang="zh-CN" altLang="en-US" dirty="0">
                <a:ea typeface="宋体" panose="02010600030101010101" pitchFamily="2" charset="-122"/>
              </a:rPr>
              <a:t>需求工程</a:t>
            </a:r>
            <a:endParaRPr lang="zh-CN" altLang="en-US" dirty="0">
              <a:ea typeface="宋体" panose="02010600030101010101" pitchFamily="2" charset="-122"/>
            </a:endParaRPr>
          </a:p>
        </p:txBody>
      </p:sp>
      <p:sp>
        <p:nvSpPr>
          <p:cNvPr id="29701" name="Rectangle 3"/>
          <p:cNvSpPr>
            <a:spLocks noGrp="1"/>
          </p:cNvSpPr>
          <p:nvPr>
            <p:ph idx="1"/>
          </p:nvPr>
        </p:nvSpPr>
        <p:spPr/>
        <p:txBody>
          <a:bodyPr vert="horz" wrap="square" lIns="91440" tIns="45720" rIns="91440" bIns="45720" anchor="t"/>
          <a:p>
            <a:pPr eaLnBrk="1" hangingPunct="1"/>
            <a:r>
              <a:rPr lang="en-US" altLang="zh-CN" sz="1800" dirty="0">
                <a:solidFill>
                  <a:srgbClr val="000000"/>
                </a:solidFill>
                <a:latin typeface="Times New Roman" panose="02020603050405020304" pitchFamily="18" charset="0"/>
                <a:ea typeface="宋体" panose="02010600030101010101" pitchFamily="2" charset="-122"/>
              </a:rPr>
              <a:t>为了改善需求定义的方式，当执行RE时，软件工程界会实施3种不同的子过程 [Gli07] </a:t>
            </a:r>
            <a:r>
              <a:rPr lang="zh-CN" altLang="en-US" sz="1800" dirty="0">
                <a:solidFill>
                  <a:srgbClr val="000000"/>
                </a:solidFill>
                <a:latin typeface="Times New Roman" panose="02020603050405020304" pitchFamily="18" charset="0"/>
                <a:ea typeface="宋体" panose="02010600030101010101" pitchFamily="2" charset="-122"/>
              </a:rPr>
              <a:t>：</a:t>
            </a:r>
            <a:endParaRPr lang="zh-CN" altLang="en-US" sz="1800" dirty="0">
              <a:solidFill>
                <a:srgbClr val="000000"/>
              </a:solidFill>
              <a:latin typeface="Times New Roman" panose="02020603050405020304" pitchFamily="18" charset="0"/>
              <a:ea typeface="宋体" panose="02010600030101010101" pitchFamily="2" charset="-122"/>
            </a:endParaRPr>
          </a:p>
          <a:p>
            <a:pPr lvl="1" eaLnBrk="1" hangingPunct="1"/>
            <a:r>
              <a:rPr lang="en-US" altLang="zh-CN" sz="1800" dirty="0">
                <a:solidFill>
                  <a:srgbClr val="000000"/>
                </a:solidFill>
                <a:latin typeface="Times New Roman" panose="02020603050405020304" pitchFamily="18" charset="0"/>
                <a:ea typeface="宋体" panose="02010600030101010101" pitchFamily="2" charset="-122"/>
              </a:rPr>
              <a:t>改进知识获取和知识共享，使得更完整地理解应用领域的限制和利益相关者的需求</a:t>
            </a:r>
            <a:endParaRPr lang="en-US" altLang="zh-CN" sz="1800" dirty="0">
              <a:solidFill>
                <a:srgbClr val="000000"/>
              </a:solidFill>
              <a:latin typeface="Times New Roman" panose="02020603050405020304" pitchFamily="18" charset="0"/>
              <a:ea typeface="宋体" panose="02010600030101010101" pitchFamily="2" charset="-122"/>
            </a:endParaRPr>
          </a:p>
          <a:p>
            <a:pPr lvl="1" eaLnBrk="1" hangingPunct="1"/>
            <a:r>
              <a:rPr lang="en-US" altLang="zh-CN" sz="1800" dirty="0">
                <a:solidFill>
                  <a:srgbClr val="000000"/>
                </a:solidFill>
                <a:latin typeface="Times New Roman" panose="02020603050405020304" pitchFamily="18" charset="0"/>
                <a:ea typeface="宋体" panose="02010600030101010101" pitchFamily="2" charset="-122"/>
              </a:rPr>
              <a:t>在定义需求时，更加强调迭代</a:t>
            </a:r>
            <a:endParaRPr lang="en-US" altLang="zh-CN" sz="1800" dirty="0">
              <a:solidFill>
                <a:srgbClr val="000000"/>
              </a:solidFill>
              <a:latin typeface="Times New Roman" panose="02020603050405020304" pitchFamily="18" charset="0"/>
              <a:ea typeface="宋体" panose="02010600030101010101" pitchFamily="2" charset="-122"/>
            </a:endParaRPr>
          </a:p>
          <a:p>
            <a:pPr lvl="1" eaLnBrk="1" hangingPunct="1"/>
            <a:r>
              <a:rPr lang="en-US" altLang="zh-CN" sz="1800" dirty="0">
                <a:solidFill>
                  <a:srgbClr val="000000"/>
                </a:solidFill>
                <a:latin typeface="Times New Roman" panose="02020603050405020304" pitchFamily="18" charset="0"/>
                <a:ea typeface="宋体" panose="02010600030101010101" pitchFamily="2" charset="-122"/>
              </a:rPr>
              <a:t>更有效的沟通和协调工具，使所有利益相关者进行有效的合作</a:t>
            </a:r>
            <a:endParaRPr lang="en-US" altLang="zh-CN" sz="180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40D7DFA-B4D8-4275-AD05-632C76938DC1}" type="slidenum">
              <a:rPr kumimoji="0" lang="en-US" altLang="en-US" sz="1000" b="0" i="0" u="none" strike="noStrike" kern="1200" cap="none" spc="0" normalizeH="0" baseline="0" noProof="1" dirty="0" smtClean="0">
                <a:ln>
                  <a:noFill/>
                </a:ln>
                <a:solidFill>
                  <a:schemeClr val="tx1"/>
                </a:solidFill>
                <a:effectLst/>
                <a:uLnTx/>
                <a:uFillTx/>
                <a:latin typeface="Helvetica" pitchFamily="1" charset="0"/>
                <a:ea typeface="MS PGothic" panose="020B0600070205080204" pitchFamily="34" charset="-128"/>
                <a:cs typeface="+mn-ea"/>
              </a:rPr>
            </a:fld>
            <a:endParaRPr kumimoji="0" lang="en-US" altLang="en-US" sz="1000" b="0" i="0" u="none" strike="noStrike" kern="1200" cap="none" spc="0" normalizeH="0" baseline="0" noProof="1" smtClean="0">
              <a:ln>
                <a:noFill/>
              </a:ln>
              <a:solidFill>
                <a:schemeClr val="tx1"/>
              </a:solidFill>
              <a:effectLst/>
              <a:uLnTx/>
              <a:uFillTx/>
              <a:latin typeface="Helvetica" pitchFamily="1" charset="0"/>
              <a:ea typeface="MS PGothic" panose="020B0600070205080204" pitchFamily="34" charset="-128"/>
              <a:cs typeface="+mn-ea"/>
            </a:endParaRPr>
          </a:p>
        </p:txBody>
      </p:sp>
      <p:sp>
        <p:nvSpPr>
          <p:cNvPr id="30724" name="Rectangle 2"/>
          <p:cNvSpPr>
            <a:spLocks noGrp="1"/>
          </p:cNvSpPr>
          <p:nvPr>
            <p:ph type="title"/>
          </p:nvPr>
        </p:nvSpPr>
        <p:spPr/>
        <p:txBody>
          <a:bodyPr vert="horz" wrap="square" lIns="91440" tIns="45720" rIns="91440" bIns="45720" anchor="b"/>
          <a:p>
            <a:pPr eaLnBrk="1" hangingPunct="1"/>
            <a:r>
              <a:rPr lang="en-US" altLang="zh-CN" dirty="0">
                <a:ea typeface="宋体" panose="02010600030101010101" pitchFamily="2" charset="-122"/>
              </a:rPr>
              <a:t>模型驱动的软件开发</a:t>
            </a:r>
            <a:endParaRPr lang="en-US" altLang="zh-CN" dirty="0">
              <a:ea typeface="宋体" panose="02010600030101010101" pitchFamily="2" charset="-122"/>
            </a:endParaRPr>
          </a:p>
        </p:txBody>
      </p:sp>
      <p:sp>
        <p:nvSpPr>
          <p:cNvPr id="30725" name="Rectangle 3"/>
          <p:cNvSpPr>
            <a:spLocks noGrp="1"/>
          </p:cNvSpPr>
          <p:nvPr>
            <p:ph idx="1"/>
          </p:nvPr>
        </p:nvSpPr>
        <p:spPr/>
        <p:txBody>
          <a:bodyPr vert="horz" wrap="square" lIns="91440" tIns="45720" rIns="91440" bIns="45720" anchor="t"/>
          <a:p>
            <a:pPr eaLnBrk="1" hangingPunct="1">
              <a:lnSpc>
                <a:spcPct val="90000"/>
              </a:lnSpc>
            </a:pPr>
            <a:r>
              <a:rPr lang="en-US" altLang="zh-CN" sz="1600" dirty="0">
                <a:solidFill>
                  <a:srgbClr val="000000"/>
                </a:solidFill>
                <a:latin typeface="Times New Roman" panose="02020603050405020304" pitchFamily="18" charset="0"/>
                <a:ea typeface="宋体" panose="02010600030101010101" pitchFamily="2" charset="-122"/>
              </a:rPr>
              <a:t>模型驱动的软件开发以某种方式将特定领域的建模语言与转换引擎和产生器相结合，有助于对较高层次抽象的表示，并将其转换成较低层次的表示[Sch06] </a:t>
            </a:r>
            <a:endParaRPr lang="en-US" altLang="zh-CN" sz="1600" dirty="0">
              <a:solidFill>
                <a:srgbClr val="000000"/>
              </a:solidFill>
              <a:latin typeface="Times New Roman" panose="02020603050405020304" pitchFamily="18" charset="0"/>
              <a:ea typeface="宋体" panose="02010600030101010101" pitchFamily="2" charset="-122"/>
            </a:endParaRPr>
          </a:p>
          <a:p>
            <a:pPr eaLnBrk="1" hangingPunct="1">
              <a:lnSpc>
                <a:spcPct val="90000"/>
              </a:lnSpc>
            </a:pPr>
            <a:r>
              <a:rPr lang="en-US" altLang="zh-CN" sz="1600" dirty="0">
                <a:solidFill>
                  <a:srgbClr val="000000"/>
                </a:solidFill>
                <a:latin typeface="Times New Roman" panose="02020603050405020304" pitchFamily="18" charset="0"/>
                <a:ea typeface="宋体" panose="02010600030101010101" pitchFamily="2" charset="-122"/>
              </a:rPr>
              <a:t>特定领域的建模语言(DSMLs)</a:t>
            </a:r>
            <a:endParaRPr lang="en-US" altLang="zh-CN" sz="1600" dirty="0">
              <a:solidFill>
                <a:srgbClr val="000000"/>
              </a:solidFill>
              <a:latin typeface="Times New Roman" panose="02020603050405020304" pitchFamily="18" charset="0"/>
              <a:ea typeface="宋体" panose="02010600030101010101" pitchFamily="2" charset="-122"/>
            </a:endParaRPr>
          </a:p>
          <a:p>
            <a:pPr lvl="1" eaLnBrk="1" hangingPunct="1">
              <a:lnSpc>
                <a:spcPct val="90000"/>
              </a:lnSpc>
            </a:pPr>
            <a:r>
              <a:rPr lang="en-US" altLang="zh-CN" sz="1600" dirty="0">
                <a:solidFill>
                  <a:srgbClr val="000000"/>
                </a:solidFill>
                <a:latin typeface="Times New Roman" panose="02020603050405020304" pitchFamily="18" charset="0"/>
                <a:ea typeface="宋体" panose="02010600030101010101" pitchFamily="2" charset="-122"/>
              </a:rPr>
              <a:t>描述“应用程序结构、行为和特定应用领域的需求”</a:t>
            </a:r>
            <a:endParaRPr lang="en-US" altLang="zh-CN" sz="1600" dirty="0">
              <a:solidFill>
                <a:srgbClr val="000000"/>
              </a:solidFill>
              <a:latin typeface="Times New Roman" panose="02020603050405020304" pitchFamily="18" charset="0"/>
              <a:ea typeface="宋体" panose="02010600030101010101" pitchFamily="2" charset="-122"/>
            </a:endParaRPr>
          </a:p>
          <a:p>
            <a:pPr lvl="1" eaLnBrk="1" hangingPunct="1">
              <a:lnSpc>
                <a:spcPct val="90000"/>
              </a:lnSpc>
            </a:pPr>
            <a:r>
              <a:rPr lang="en-US" altLang="zh-CN" sz="1600" dirty="0">
                <a:solidFill>
                  <a:srgbClr val="000000"/>
                </a:solidFill>
                <a:latin typeface="Times New Roman" panose="02020603050405020304" pitchFamily="18" charset="0"/>
                <a:ea typeface="宋体" panose="02010600030101010101" pitchFamily="2" charset="-122"/>
              </a:rPr>
              <a:t>元模型“定义在领域中概念之间的关系，准确地描述关键语义以及与这些领域概念相关的约束” [Sch06]</a:t>
            </a:r>
            <a:endParaRPr lang="en-US" altLang="zh-CN" sz="160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476979F-89AD-4DE9-8742-A0B44923C4A4}" type="slidenum">
              <a:rPr kumimoji="0" lang="en-US" altLang="en-US" sz="1000" b="0" i="0" u="none" strike="noStrike" kern="1200" cap="none" spc="0" normalizeH="0" baseline="0" noProof="1" dirty="0" smtClean="0">
                <a:ln>
                  <a:noFill/>
                </a:ln>
                <a:solidFill>
                  <a:schemeClr val="tx1"/>
                </a:solidFill>
                <a:effectLst/>
                <a:uLnTx/>
                <a:uFillTx/>
                <a:latin typeface="Helvetica" pitchFamily="1" charset="0"/>
                <a:ea typeface="MS PGothic" panose="020B0600070205080204" pitchFamily="34" charset="-128"/>
                <a:cs typeface="+mn-ea"/>
              </a:rPr>
            </a:fld>
            <a:endParaRPr kumimoji="0" lang="en-US" altLang="en-US" sz="1000" b="0" i="0" u="none" strike="noStrike" kern="1200" cap="none" spc="0" normalizeH="0" baseline="0" noProof="1" smtClean="0">
              <a:ln>
                <a:noFill/>
              </a:ln>
              <a:solidFill>
                <a:schemeClr val="tx1"/>
              </a:solidFill>
              <a:effectLst/>
              <a:uLnTx/>
              <a:uFillTx/>
              <a:latin typeface="Helvetica" pitchFamily="1" charset="0"/>
              <a:ea typeface="MS PGothic" panose="020B0600070205080204" pitchFamily="34" charset="-128"/>
              <a:cs typeface="+mn-ea"/>
            </a:endParaRPr>
          </a:p>
        </p:txBody>
      </p:sp>
      <p:sp>
        <p:nvSpPr>
          <p:cNvPr id="31748" name="Rectangle 2"/>
          <p:cNvSpPr>
            <a:spLocks noGrp="1"/>
          </p:cNvSpPr>
          <p:nvPr>
            <p:ph type="title"/>
          </p:nvPr>
        </p:nvSpPr>
        <p:spPr/>
        <p:txBody>
          <a:bodyPr vert="horz" wrap="square" lIns="91440" tIns="45720" rIns="91440" bIns="45720" anchor="b"/>
          <a:p>
            <a:pPr eaLnBrk="1" hangingPunct="1"/>
            <a:r>
              <a:rPr lang="en-US" altLang="zh-CN" dirty="0">
                <a:ea typeface="宋体" panose="02010600030101010101" pitchFamily="2" charset="-122"/>
              </a:rPr>
              <a:t>测试驱动的开发</a:t>
            </a:r>
            <a:endParaRPr lang="en-US" altLang="zh-CN" dirty="0">
              <a:ea typeface="宋体" panose="02010600030101010101" pitchFamily="2" charset="-122"/>
            </a:endParaRPr>
          </a:p>
        </p:txBody>
      </p:sp>
      <p:sp>
        <p:nvSpPr>
          <p:cNvPr id="31749" name="Rectangle 3"/>
          <p:cNvSpPr>
            <a:spLocks noGrp="1"/>
          </p:cNvSpPr>
          <p:nvPr>
            <p:ph idx="1"/>
          </p:nvPr>
        </p:nvSpPr>
        <p:spPr/>
        <p:txBody>
          <a:bodyPr vert="horz" wrap="square" lIns="91440" tIns="45720" rIns="91440" bIns="45720" anchor="t"/>
          <a:p>
            <a:pPr eaLnBrk="1" hangingPunct="1">
              <a:lnSpc>
                <a:spcPct val="90000"/>
              </a:lnSpc>
            </a:pPr>
            <a:r>
              <a:rPr lang="en-US" altLang="zh-CN" sz="1800" dirty="0">
                <a:solidFill>
                  <a:srgbClr val="000000"/>
                </a:solidFill>
                <a:latin typeface="Times New Roman" panose="02020603050405020304" pitchFamily="18" charset="0"/>
                <a:ea typeface="宋体" panose="02010600030101010101" pitchFamily="2" charset="-122"/>
              </a:rPr>
              <a:t>在测试驱动的开发（Test-Driven Development, TDD）中，将软件构件的需求作为生成一组测试用例的基础，以测试用例检查接口，并试图找到数据结构中和构件提供的功能中的错误</a:t>
            </a:r>
            <a:r>
              <a:rPr lang="zh-CN" altLang="en-US" sz="1800" dirty="0">
                <a:solidFill>
                  <a:srgbClr val="000000"/>
                </a:solidFill>
                <a:latin typeface="Times New Roman" panose="02020603050405020304" pitchFamily="18" charset="0"/>
                <a:ea typeface="宋体" panose="02010600030101010101" pitchFamily="2" charset="-122"/>
              </a:rPr>
              <a:t>。</a:t>
            </a:r>
            <a:endParaRPr lang="zh-CN" altLang="en-US" sz="1800" dirty="0">
              <a:solidFill>
                <a:srgbClr val="000000"/>
              </a:solidFill>
              <a:latin typeface="Times New Roman" panose="02020603050405020304" pitchFamily="18" charset="0"/>
              <a:ea typeface="宋体" panose="02010600030101010101" pitchFamily="2" charset="-122"/>
            </a:endParaRPr>
          </a:p>
          <a:p>
            <a:pPr eaLnBrk="1" hangingPunct="1">
              <a:lnSpc>
                <a:spcPct val="90000"/>
              </a:lnSpc>
            </a:pPr>
            <a:r>
              <a:rPr lang="en-US" altLang="zh-CN" sz="1800" dirty="0">
                <a:solidFill>
                  <a:srgbClr val="000000"/>
                </a:solidFill>
                <a:latin typeface="Times New Roman" panose="02020603050405020304" pitchFamily="18" charset="0"/>
                <a:ea typeface="宋体" panose="02010600030101010101" pitchFamily="2" charset="-122"/>
              </a:rPr>
              <a:t>TDD 并不是一种真正的新技术，而是一个趋势，它强调生成源代码之前测试用例的设计</a:t>
            </a:r>
            <a:r>
              <a:rPr lang="zh-CN" altLang="en-US" sz="1800" dirty="0">
                <a:solidFill>
                  <a:srgbClr val="000000"/>
                </a:solidFill>
                <a:latin typeface="Times New Roman" panose="02020603050405020304" pitchFamily="18" charset="0"/>
                <a:ea typeface="宋体" panose="02010600030101010101" pitchFamily="2" charset="-122"/>
              </a:rPr>
              <a:t>。</a:t>
            </a:r>
            <a:r>
              <a:rPr lang="en-US" altLang="zh-CN" sz="1800" dirty="0">
                <a:solidFill>
                  <a:srgbClr val="000000"/>
                </a:solidFill>
                <a:latin typeface="Times New Roman" panose="02020603050405020304" pitchFamily="18" charset="0"/>
                <a:ea typeface="宋体" panose="02010600030101010101" pitchFamily="2" charset="-122"/>
              </a:rPr>
              <a:t>继续强调软件体系结构的重要性</a:t>
            </a:r>
            <a:r>
              <a:rPr lang="zh-CN" altLang="en-US" sz="1800" dirty="0">
                <a:solidFill>
                  <a:srgbClr val="000000"/>
                </a:solidFill>
                <a:latin typeface="Times New Roman" panose="02020603050405020304" pitchFamily="18" charset="0"/>
                <a:ea typeface="宋体" panose="02010600030101010101" pitchFamily="2" charset="-122"/>
              </a:rPr>
              <a:t>。</a:t>
            </a:r>
            <a:endParaRPr lang="zh-CN" altLang="en-US" sz="1800" dirty="0">
              <a:solidFill>
                <a:srgbClr val="000000"/>
              </a:solidFill>
              <a:latin typeface="Times New Roman" panose="02020603050405020304" pitchFamily="18" charset="0"/>
              <a:ea typeface="宋体" panose="02010600030101010101" pitchFamily="2" charset="-122"/>
            </a:endParaRPr>
          </a:p>
        </p:txBody>
      </p:sp>
      <p:pic>
        <p:nvPicPr>
          <p:cNvPr id="31750" name="图片 -2147482622"/>
          <p:cNvPicPr>
            <a:picLocks noChangeAspect="1"/>
          </p:cNvPicPr>
          <p:nvPr/>
        </p:nvPicPr>
        <p:blipFill>
          <a:blip r:embed="rId1"/>
          <a:stretch>
            <a:fillRect/>
          </a:stretch>
        </p:blipFill>
        <p:spPr>
          <a:xfrm>
            <a:off x="2341563" y="3124200"/>
            <a:ext cx="4813300" cy="313372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A42140D-4A47-4795-9B78-4F9746C6CB6E}" type="slidenum">
              <a:rPr kumimoji="0" lang="en-US" altLang="en-US" sz="1000" b="0" i="0" u="none" strike="noStrike" kern="1200" cap="none" spc="0" normalizeH="0" baseline="0" noProof="1" dirty="0" smtClean="0">
                <a:ln>
                  <a:noFill/>
                </a:ln>
                <a:solidFill>
                  <a:schemeClr val="tx1"/>
                </a:solidFill>
                <a:effectLst/>
                <a:uLnTx/>
                <a:uFillTx/>
                <a:latin typeface="Helvetica" pitchFamily="1" charset="0"/>
                <a:ea typeface="MS PGothic" panose="020B0600070205080204" pitchFamily="34" charset="-128"/>
                <a:cs typeface="+mn-ea"/>
              </a:rPr>
            </a:fld>
            <a:endParaRPr kumimoji="0" lang="en-US" altLang="en-US" sz="1000" b="0" i="0" u="none" strike="noStrike" kern="1200" cap="none" spc="0" normalizeH="0" baseline="0" noProof="1" smtClean="0">
              <a:ln>
                <a:noFill/>
              </a:ln>
              <a:solidFill>
                <a:schemeClr val="tx1"/>
              </a:solidFill>
              <a:effectLst/>
              <a:uLnTx/>
              <a:uFillTx/>
              <a:latin typeface="Helvetica" pitchFamily="1" charset="0"/>
              <a:ea typeface="MS PGothic" panose="020B0600070205080204" pitchFamily="34" charset="-128"/>
              <a:cs typeface="+mn-ea"/>
            </a:endParaRPr>
          </a:p>
        </p:txBody>
      </p:sp>
      <p:sp>
        <p:nvSpPr>
          <p:cNvPr id="2" name="内容占位符 1"/>
          <p:cNvSpPr>
            <a:spLocks noGrp="1"/>
          </p:cNvSpPr>
          <p:nvPr>
            <p:ph idx="1"/>
          </p:nvPr>
        </p:nvSpPr>
        <p:spPr/>
        <p:txBody>
          <a:bodyPr/>
          <a:p>
            <a:endParaRPr lang="zh-CN" altLang="en-US"/>
          </a:p>
        </p:txBody>
      </p:sp>
      <p:sp>
        <p:nvSpPr>
          <p:cNvPr id="32772" name="Rectangle 2"/>
          <p:cNvSpPr>
            <a:spLocks noGrp="1"/>
          </p:cNvSpPr>
          <p:nvPr>
            <p:ph type="title"/>
          </p:nvPr>
        </p:nvSpPr>
        <p:spPr/>
        <p:txBody>
          <a:bodyPr vert="horz" wrap="square" lIns="91440" tIns="45720" rIns="91440" bIns="45720" anchor="b"/>
          <a:p>
            <a:pPr eaLnBrk="1" hangingPunct="1"/>
            <a:r>
              <a:rPr lang="zh-CN" altLang="en-US" dirty="0">
                <a:ea typeface="宋体" panose="02010600030101010101" pitchFamily="2" charset="-122"/>
              </a:rPr>
              <a:t>相关工具的趋势</a:t>
            </a:r>
            <a:r>
              <a:rPr lang="en-US" altLang="zh-CN" dirty="0">
                <a:ea typeface="宋体" panose="02010600030101010101" pitchFamily="2" charset="-122"/>
              </a:rPr>
              <a:t>—SEE</a:t>
            </a:r>
            <a:endParaRPr lang="en-US" altLang="zh-CN" dirty="0">
              <a:ea typeface="宋体" panose="02010600030101010101" pitchFamily="2" charset="-122"/>
            </a:endParaRPr>
          </a:p>
        </p:txBody>
      </p:sp>
      <p:pic>
        <p:nvPicPr>
          <p:cNvPr id="32773" name="图片 1" descr="L61G)`Z([]XGSREGM6J)}]S"/>
          <p:cNvPicPr>
            <a:picLocks noChangeAspect="1"/>
          </p:cNvPicPr>
          <p:nvPr/>
        </p:nvPicPr>
        <p:blipFill>
          <a:blip r:embed="rId1"/>
          <a:stretch>
            <a:fillRect/>
          </a:stretch>
        </p:blipFill>
        <p:spPr>
          <a:xfrm>
            <a:off x="1168400" y="1847850"/>
            <a:ext cx="6804025" cy="429577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0F891E1-D0C7-4BF9-BC8C-D5C125E22689}" type="slidenum">
              <a:rPr kumimoji="0" lang="en-US" altLang="en-US" sz="1000" b="0" i="0" u="none" strike="noStrike" kern="1200" cap="none" spc="0" normalizeH="0" baseline="0" noProof="1" dirty="0" smtClean="0">
                <a:ln>
                  <a:noFill/>
                </a:ln>
                <a:solidFill>
                  <a:schemeClr val="tx1"/>
                </a:solidFill>
                <a:effectLst/>
                <a:uLnTx/>
                <a:uFillTx/>
                <a:latin typeface="Helvetica" pitchFamily="1" charset="0"/>
                <a:ea typeface="MS PGothic" panose="020B0600070205080204" pitchFamily="34" charset="-128"/>
                <a:cs typeface="+mn-ea"/>
              </a:rPr>
            </a:fld>
            <a:endParaRPr kumimoji="0" lang="en-US" altLang="en-US" sz="1000" b="0" i="0" u="none" strike="noStrike" kern="1200" cap="none" spc="0" normalizeH="0" baseline="0" noProof="1" smtClean="0">
              <a:ln>
                <a:noFill/>
              </a:ln>
              <a:solidFill>
                <a:schemeClr val="tx1"/>
              </a:solidFill>
              <a:effectLst/>
              <a:uLnTx/>
              <a:uFillTx/>
              <a:latin typeface="Helvetica" pitchFamily="1" charset="0"/>
              <a:ea typeface="MS PGothic" panose="020B0600070205080204" pitchFamily="34" charset="-128"/>
              <a:cs typeface="+mn-ea"/>
            </a:endParaRPr>
          </a:p>
        </p:txBody>
      </p:sp>
      <p:sp>
        <p:nvSpPr>
          <p:cNvPr id="15364" name="Rectangle 2"/>
          <p:cNvSpPr>
            <a:spLocks noGrp="1"/>
          </p:cNvSpPr>
          <p:nvPr>
            <p:ph type="title"/>
          </p:nvPr>
        </p:nvSpPr>
        <p:spPr/>
        <p:txBody>
          <a:bodyPr vert="horz" wrap="square" lIns="91440" tIns="45720" rIns="91440" bIns="45720" anchor="b"/>
          <a:p>
            <a:pPr eaLnBrk="1" hangingPunct="1"/>
            <a:r>
              <a:rPr lang="zh-CN" altLang="en-US" dirty="0">
                <a:ea typeface="宋体" panose="02010600030101010101" pitchFamily="2" charset="-122"/>
              </a:rPr>
              <a:t>趋势</a:t>
            </a:r>
            <a:endParaRPr lang="zh-CN" altLang="en-US" dirty="0">
              <a:ea typeface="宋体" panose="02010600030101010101" pitchFamily="2" charset="-122"/>
            </a:endParaRPr>
          </a:p>
        </p:txBody>
      </p:sp>
      <p:sp>
        <p:nvSpPr>
          <p:cNvPr id="15365" name="Rectangle 3"/>
          <p:cNvSpPr>
            <a:spLocks noGrp="1"/>
          </p:cNvSpPr>
          <p:nvPr>
            <p:ph idx="1"/>
          </p:nvPr>
        </p:nvSpPr>
        <p:spPr/>
        <p:txBody>
          <a:bodyPr vert="horz" wrap="square" lIns="91440" tIns="45720" rIns="91440" bIns="45720" anchor="t"/>
          <a:p>
            <a:pPr eaLnBrk="1" hangingPunct="1">
              <a:lnSpc>
                <a:spcPct val="150000"/>
              </a:lnSpc>
            </a:pPr>
            <a:r>
              <a:rPr lang="en-US" altLang="zh-CN" sz="1800" dirty="0">
                <a:solidFill>
                  <a:srgbClr val="000000"/>
                </a:solidFill>
                <a:latin typeface="Times New Roman" panose="02020603050405020304" pitchFamily="18" charset="0"/>
                <a:ea typeface="宋体" panose="02010600030101010101" pitchFamily="2" charset="-122"/>
              </a:rPr>
              <a:t>我们试图分离出有意义的技术趋势</a:t>
            </a:r>
            <a:r>
              <a:rPr lang="zh-CN" altLang="en-US" sz="1800" dirty="0">
                <a:solidFill>
                  <a:srgbClr val="000000"/>
                </a:solidFill>
                <a:latin typeface="Times New Roman" panose="02020603050405020304" pitchFamily="18" charset="0"/>
                <a:ea typeface="宋体" panose="02010600030101010101" pitchFamily="2" charset="-122"/>
              </a:rPr>
              <a:t>时</a:t>
            </a:r>
            <a:r>
              <a:rPr lang="en-US" altLang="zh-CN" sz="1800" dirty="0">
                <a:solidFill>
                  <a:srgbClr val="000000"/>
                </a:solidFill>
                <a:latin typeface="Times New Roman" panose="02020603050405020304" pitchFamily="18" charset="0"/>
                <a:ea typeface="宋体" panose="02010600030101010101" pitchFamily="2" charset="-122"/>
                <a:sym typeface="Arial" panose="020B0604020202020204" pitchFamily="34" charset="0"/>
              </a:rPr>
              <a:t>面临的挑战</a:t>
            </a:r>
            <a:r>
              <a:rPr lang="zh-CN" altLang="en-US" sz="1800" dirty="0">
                <a:solidFill>
                  <a:srgbClr val="000000"/>
                </a:solidFill>
                <a:latin typeface="Times New Roman" panose="02020603050405020304" pitchFamily="18" charset="0"/>
                <a:ea typeface="宋体" panose="02010600030101010101" pitchFamily="2" charset="-122"/>
              </a:rPr>
              <a:t>：</a:t>
            </a:r>
            <a:endParaRPr lang="zh-CN" altLang="en-US" sz="1800" dirty="0">
              <a:solidFill>
                <a:srgbClr val="000000"/>
              </a:solidFill>
              <a:latin typeface="Times New Roman" panose="02020603050405020304" pitchFamily="18" charset="0"/>
              <a:ea typeface="宋体" panose="02010600030101010101" pitchFamily="2" charset="-122"/>
            </a:endParaRPr>
          </a:p>
          <a:p>
            <a:pPr lvl="1" eaLnBrk="1" hangingPunct="1">
              <a:lnSpc>
                <a:spcPct val="150000"/>
              </a:lnSpc>
              <a:spcBef>
                <a:spcPts val="600"/>
              </a:spcBef>
              <a:spcAft>
                <a:spcPts val="800"/>
              </a:spcAft>
            </a:pPr>
            <a:r>
              <a:rPr lang="zh-CN" altLang="en-US" sz="1400" b="1" dirty="0">
                <a:latin typeface="Times New Roman" panose="02020603050405020304" pitchFamily="18" charset="0"/>
                <a:ea typeface="宋体" panose="02010600030101010101" pitchFamily="2" charset="-122"/>
              </a:rPr>
              <a:t>什么因素决定趋势的成功？</a:t>
            </a:r>
            <a:endParaRPr lang="en-US" altLang="zh-CN" sz="1400" b="1" dirty="0">
              <a:latin typeface="Times New Roman" panose="02020603050405020304" pitchFamily="18" charset="0"/>
              <a:ea typeface="宋体" panose="02010600030101010101" pitchFamily="2" charset="-122"/>
            </a:endParaRPr>
          </a:p>
          <a:p>
            <a:pPr lvl="1" eaLnBrk="1" hangingPunct="1">
              <a:lnSpc>
                <a:spcPct val="150000"/>
              </a:lnSpc>
              <a:spcBef>
                <a:spcPts val="600"/>
              </a:spcBef>
              <a:spcAft>
                <a:spcPts val="800"/>
              </a:spcAft>
            </a:pPr>
            <a:r>
              <a:rPr lang="zh-CN" altLang="en-US" sz="1400" b="1" dirty="0">
                <a:latin typeface="Times New Roman" panose="02020603050405020304" pitchFamily="18" charset="0"/>
                <a:ea typeface="宋体" panose="02010600030101010101" pitchFamily="2" charset="-122"/>
              </a:rPr>
              <a:t>趋势遵循什么样的生命周期？</a:t>
            </a:r>
            <a:endParaRPr lang="en-US" altLang="zh-CN" sz="1400" dirty="0">
              <a:latin typeface="Times New Roman" panose="02020603050405020304" pitchFamily="18" charset="0"/>
              <a:ea typeface="宋体" panose="02010600030101010101" pitchFamily="2" charset="-122"/>
            </a:endParaRPr>
          </a:p>
          <a:p>
            <a:pPr lvl="1" eaLnBrk="1" hangingPunct="1">
              <a:lnSpc>
                <a:spcPct val="150000"/>
              </a:lnSpc>
              <a:spcAft>
                <a:spcPts val="800"/>
              </a:spcAft>
            </a:pPr>
            <a:r>
              <a:rPr lang="zh-CN" altLang="en-US" sz="1400" b="1" dirty="0">
                <a:latin typeface="Times New Roman" panose="02020603050405020304" pitchFamily="18" charset="0"/>
                <a:ea typeface="宋体" panose="02010600030101010101" pitchFamily="2" charset="-122"/>
              </a:rPr>
              <a:t>一个成功的趋势怎样能做到早期识别？</a:t>
            </a:r>
            <a:endParaRPr lang="en-US" altLang="zh-CN" sz="1400" b="1" dirty="0">
              <a:latin typeface="Times New Roman" panose="02020603050405020304" pitchFamily="18" charset="0"/>
              <a:ea typeface="宋体" panose="02010600030101010101" pitchFamily="2" charset="-122"/>
            </a:endParaRPr>
          </a:p>
          <a:p>
            <a:pPr lvl="1" eaLnBrk="1" hangingPunct="1">
              <a:lnSpc>
                <a:spcPct val="150000"/>
              </a:lnSpc>
              <a:spcAft>
                <a:spcPts val="800"/>
              </a:spcAft>
            </a:pPr>
            <a:r>
              <a:rPr lang="zh-CN" altLang="en-US" sz="1400" b="1" dirty="0">
                <a:latin typeface="Times New Roman" panose="02020603050405020304" pitchFamily="18" charset="0"/>
                <a:ea typeface="宋体" panose="02010600030101010101" pitchFamily="2" charset="-122"/>
              </a:rPr>
              <a:t>演变的哪些方面是可控的？</a:t>
            </a:r>
            <a:endParaRPr lang="en-US" altLang="zh-CN" sz="1400" dirty="0">
              <a:latin typeface="Times New Roman" panose="02020603050405020304" pitchFamily="18" charset="0"/>
              <a:ea typeface="宋体" panose="02010600030101010101" pitchFamily="2" charset="-122"/>
            </a:endParaRPr>
          </a:p>
          <a:p>
            <a:pPr algn="l" eaLnBrk="1" hangingPunct="1">
              <a:lnSpc>
                <a:spcPct val="150000"/>
              </a:lnSpc>
              <a:buClrTx/>
              <a:buSzTx/>
            </a:pPr>
            <a:r>
              <a:rPr lang="en-US" altLang="zh-CN" sz="1800" dirty="0">
                <a:solidFill>
                  <a:srgbClr val="000000"/>
                </a:solidFill>
                <a:latin typeface="Times New Roman" panose="02020603050405020304" pitchFamily="18" charset="0"/>
                <a:ea typeface="宋体" panose="02010600030101010101" pitchFamily="2" charset="-122"/>
              </a:rPr>
              <a:t>Ray Kurzweil [Kur06] 认为技术的发展，类似于生物进化，但其增长速度却比生物进化快几个数量级。 </a:t>
            </a:r>
            <a:endParaRPr lang="en-US" altLang="zh-CN" sz="1800" dirty="0">
              <a:solidFill>
                <a:srgbClr val="000000"/>
              </a:solidFill>
              <a:latin typeface="Times New Roman" panose="02020603050405020304" pitchFamily="18" charset="0"/>
              <a:ea typeface="宋体" panose="02010600030101010101" pitchFamily="2" charset="-122"/>
            </a:endParaRPr>
          </a:p>
          <a:p>
            <a:pPr lvl="1" eaLnBrk="1" hangingPunct="1">
              <a:lnSpc>
                <a:spcPct val="150000"/>
              </a:lnSpc>
            </a:pPr>
            <a:r>
              <a:rPr lang="en-US" altLang="zh-CN" sz="1400" dirty="0">
                <a:solidFill>
                  <a:srgbClr val="000000"/>
                </a:solidFill>
                <a:latin typeface="Times New Roman" panose="02020603050405020304" pitchFamily="18" charset="0"/>
                <a:ea typeface="宋体" panose="02010600030101010101" pitchFamily="2" charset="-122"/>
              </a:rPr>
              <a:t>演进（不管是生物或技术）作为正反馈的结果出现—“从进化过程的一个阶段所产生的更好方法可用于创建下一个阶段”[Kur06]。</a:t>
            </a:r>
            <a:endParaRPr lang="en-US" altLang="zh-CN" sz="140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474C959-25F9-401A-A2CE-766DFADA31F3}" type="slidenum">
              <a:rPr kumimoji="0" lang="en-US" altLang="en-US" sz="1000" b="0" i="0" u="none" strike="noStrike" kern="1200" cap="none" spc="0" normalizeH="0" baseline="0" noProof="1" dirty="0" smtClean="0">
                <a:ln>
                  <a:noFill/>
                </a:ln>
                <a:solidFill>
                  <a:schemeClr val="tx1"/>
                </a:solidFill>
                <a:effectLst/>
                <a:uLnTx/>
                <a:uFillTx/>
                <a:latin typeface="Helvetica" pitchFamily="1" charset="0"/>
                <a:ea typeface="MS PGothic" panose="020B0600070205080204" pitchFamily="34" charset="-128"/>
                <a:cs typeface="+mn-ea"/>
              </a:rPr>
            </a:fld>
            <a:endParaRPr kumimoji="0" lang="en-US" altLang="en-US" sz="1000" b="0" i="0" u="none" strike="noStrike" kern="1200" cap="none" spc="0" normalizeH="0" baseline="0" noProof="1" smtClean="0">
              <a:ln>
                <a:noFill/>
              </a:ln>
              <a:solidFill>
                <a:schemeClr val="tx1"/>
              </a:solidFill>
              <a:effectLst/>
              <a:uLnTx/>
              <a:uFillTx/>
              <a:latin typeface="Helvetica" pitchFamily="1" charset="0"/>
              <a:ea typeface="MS PGothic" panose="020B0600070205080204" pitchFamily="34" charset="-128"/>
              <a:cs typeface="+mn-ea"/>
            </a:endParaRPr>
          </a:p>
        </p:txBody>
      </p:sp>
      <p:sp>
        <p:nvSpPr>
          <p:cNvPr id="2" name="内容占位符 1"/>
          <p:cNvSpPr>
            <a:spLocks noGrp="1"/>
          </p:cNvSpPr>
          <p:nvPr>
            <p:ph idx="1"/>
          </p:nvPr>
        </p:nvSpPr>
        <p:spPr/>
        <p:txBody>
          <a:bodyPr/>
          <a:p>
            <a:endParaRPr lang="zh-CN" altLang="en-US"/>
          </a:p>
        </p:txBody>
      </p:sp>
      <p:sp>
        <p:nvSpPr>
          <p:cNvPr id="16388" name="Rectangle 2"/>
          <p:cNvSpPr>
            <a:spLocks noGrp="1"/>
          </p:cNvSpPr>
          <p:nvPr>
            <p:ph type="title"/>
          </p:nvPr>
        </p:nvSpPr>
        <p:spPr/>
        <p:txBody>
          <a:bodyPr vert="horz" wrap="square" lIns="91440" tIns="45720" rIns="91440" bIns="45720" anchor="b"/>
          <a:p>
            <a:pPr eaLnBrk="1" hangingPunct="1"/>
            <a:r>
              <a:rPr lang="zh-CN" altLang="en-US" sz="3600" dirty="0">
                <a:ea typeface="宋体" panose="02010600030101010101" pitchFamily="2" charset="-122"/>
              </a:rPr>
              <a:t>技术演变的生命周期</a:t>
            </a:r>
            <a:endParaRPr lang="zh-CN" altLang="en-US" sz="3600" dirty="0">
              <a:ea typeface="宋体" panose="02010600030101010101" pitchFamily="2" charset="-122"/>
            </a:endParaRPr>
          </a:p>
        </p:txBody>
      </p:sp>
      <p:pic>
        <p:nvPicPr>
          <p:cNvPr id="16389" name="图片 1"/>
          <p:cNvPicPr>
            <a:picLocks noChangeAspect="1"/>
          </p:cNvPicPr>
          <p:nvPr/>
        </p:nvPicPr>
        <p:blipFill>
          <a:blip r:embed="rId1"/>
          <a:stretch>
            <a:fillRect/>
          </a:stretch>
        </p:blipFill>
        <p:spPr>
          <a:xfrm>
            <a:off x="1158875" y="1908175"/>
            <a:ext cx="6884988" cy="395605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942479E-2E08-413B-8D3E-E24B22623795}" type="slidenum">
              <a:rPr kumimoji="0" lang="en-US" altLang="en-US" sz="1000" b="0" i="0" u="none" strike="noStrike" kern="1200" cap="none" spc="0" normalizeH="0" baseline="0" noProof="1" dirty="0" smtClean="0">
                <a:ln>
                  <a:noFill/>
                </a:ln>
                <a:solidFill>
                  <a:schemeClr val="tx1"/>
                </a:solidFill>
                <a:effectLst/>
                <a:uLnTx/>
                <a:uFillTx/>
                <a:latin typeface="Helvetica" pitchFamily="1" charset="0"/>
                <a:ea typeface="MS PGothic" panose="020B0600070205080204" pitchFamily="34" charset="-128"/>
                <a:cs typeface="+mn-ea"/>
              </a:rPr>
            </a:fld>
            <a:endParaRPr kumimoji="0" lang="en-US" altLang="en-US" sz="1000" b="0" i="0" u="none" strike="noStrike" kern="1200" cap="none" spc="0" normalizeH="0" baseline="0" noProof="1" smtClean="0">
              <a:ln>
                <a:noFill/>
              </a:ln>
              <a:solidFill>
                <a:schemeClr val="tx1"/>
              </a:solidFill>
              <a:effectLst/>
              <a:uLnTx/>
              <a:uFillTx/>
              <a:latin typeface="Helvetica" pitchFamily="1" charset="0"/>
              <a:ea typeface="MS PGothic" panose="020B0600070205080204" pitchFamily="34" charset="-128"/>
              <a:cs typeface="+mn-ea"/>
            </a:endParaRPr>
          </a:p>
        </p:txBody>
      </p:sp>
      <p:sp>
        <p:nvSpPr>
          <p:cNvPr id="17412" name="Rectangle 2"/>
          <p:cNvSpPr>
            <a:spLocks noGrp="1"/>
          </p:cNvSpPr>
          <p:nvPr>
            <p:ph type="title"/>
          </p:nvPr>
        </p:nvSpPr>
        <p:spPr/>
        <p:txBody>
          <a:bodyPr vert="horz" wrap="square" lIns="91440" tIns="45720" rIns="91440" bIns="45720" anchor="b"/>
          <a:p>
            <a:pPr eaLnBrk="1" hangingPunct="1"/>
            <a:r>
              <a:rPr lang="zh-CN" altLang="en-US" dirty="0">
                <a:ea typeface="宋体" panose="02010600030101010101" pitchFamily="2" charset="-122"/>
              </a:rPr>
              <a:t>观察软件工程的发展趋势</a:t>
            </a:r>
            <a:endParaRPr lang="zh-CN" altLang="en-US" dirty="0">
              <a:ea typeface="宋体" panose="02010600030101010101" pitchFamily="2" charset="-122"/>
            </a:endParaRPr>
          </a:p>
        </p:txBody>
      </p:sp>
      <p:sp>
        <p:nvSpPr>
          <p:cNvPr id="17413" name="Rectangle 3"/>
          <p:cNvSpPr>
            <a:spLocks noGrp="1"/>
          </p:cNvSpPr>
          <p:nvPr>
            <p:ph idx="1"/>
          </p:nvPr>
        </p:nvSpPr>
        <p:spPr/>
        <p:txBody>
          <a:bodyPr vert="horz" wrap="square" lIns="91440" tIns="45720" rIns="91440" bIns="45720" anchor="t"/>
          <a:p>
            <a:pPr eaLnBrk="1" hangingPunct="1">
              <a:lnSpc>
                <a:spcPct val="150000"/>
              </a:lnSpc>
            </a:pPr>
            <a:r>
              <a:rPr lang="en-US" altLang="zh-CN" sz="2400" dirty="0">
                <a:latin typeface="Palatino" pitchFamily="1" charset="0"/>
                <a:ea typeface="宋体" panose="02010600030101010101" pitchFamily="2" charset="-122"/>
              </a:rPr>
              <a:t>Barry Boehm[Boe08]认为：“软件工程师[将]经常面对令人生畏的挑战，处理快速的变化、不确定性和突发事件、可信性、多样性以及互相依赖等问题，但他们还有机会做得更好”。</a:t>
            </a:r>
            <a:endParaRPr lang="en-US" altLang="zh-CN" sz="2400" dirty="0">
              <a:latin typeface="Palatino" pitchFamily="1" charset="0"/>
              <a:ea typeface="宋体" panose="02010600030101010101" pitchFamily="2" charset="-122"/>
            </a:endParaRPr>
          </a:p>
          <a:p>
            <a:pPr eaLnBrk="1" hangingPunct="1">
              <a:lnSpc>
                <a:spcPct val="150000"/>
              </a:lnSpc>
            </a:pPr>
            <a:r>
              <a:rPr lang="en-US" altLang="zh-CN" sz="2400" dirty="0">
                <a:latin typeface="Palatino" pitchFamily="1" charset="0"/>
                <a:ea typeface="宋体" panose="02010600030101010101" pitchFamily="2" charset="-122"/>
              </a:rPr>
              <a:t>但是什么是更适度的、短期的创新、工具和方法呢？</a:t>
            </a:r>
            <a:endParaRPr lang="en-US" altLang="zh-CN" sz="2400" dirty="0">
              <a:latin typeface="Palatino" pitchFamily="1"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6B824FF-5603-4E95-AF9D-500E00258117}" type="slidenum">
              <a:rPr kumimoji="0" lang="en-US" altLang="en-US" sz="1000" b="0" i="0" u="none" strike="noStrike" kern="1200" cap="none" spc="0" normalizeH="0" baseline="0" noProof="1" dirty="0" smtClean="0">
                <a:ln>
                  <a:noFill/>
                </a:ln>
                <a:solidFill>
                  <a:schemeClr val="tx1"/>
                </a:solidFill>
                <a:effectLst/>
                <a:uLnTx/>
                <a:uFillTx/>
                <a:latin typeface="Helvetica" pitchFamily="1" charset="0"/>
                <a:ea typeface="MS PGothic" panose="020B0600070205080204" pitchFamily="34" charset="-128"/>
                <a:cs typeface="+mn-ea"/>
              </a:rPr>
            </a:fld>
            <a:endParaRPr kumimoji="0" lang="en-US" altLang="en-US" sz="1000" b="0" i="0" u="none" strike="noStrike" kern="1200" cap="none" spc="0" normalizeH="0" baseline="0" noProof="1" smtClean="0">
              <a:ln>
                <a:noFill/>
              </a:ln>
              <a:solidFill>
                <a:schemeClr val="tx1"/>
              </a:solidFill>
              <a:effectLst/>
              <a:uLnTx/>
              <a:uFillTx/>
              <a:latin typeface="Helvetica" pitchFamily="1" charset="0"/>
              <a:ea typeface="MS PGothic" panose="020B0600070205080204" pitchFamily="34" charset="-128"/>
              <a:cs typeface="+mn-ea"/>
            </a:endParaRPr>
          </a:p>
        </p:txBody>
      </p:sp>
      <p:sp>
        <p:nvSpPr>
          <p:cNvPr id="18436" name="Rectangle 2"/>
          <p:cNvSpPr>
            <a:spLocks noGrp="1"/>
          </p:cNvSpPr>
          <p:nvPr>
            <p:ph type="title"/>
          </p:nvPr>
        </p:nvSpPr>
        <p:spPr/>
        <p:txBody>
          <a:bodyPr vert="horz" wrap="square" lIns="91440" tIns="45720" rIns="91440" bIns="45720" anchor="b"/>
          <a:p>
            <a:pPr eaLnBrk="1" hangingPunct="1"/>
            <a:r>
              <a:rPr lang="zh-CN" altLang="en-US" dirty="0">
                <a:ea typeface="宋体" panose="02010600030101010101" pitchFamily="2" charset="-122"/>
              </a:rPr>
              <a:t>新兴技术的趋势周期</a:t>
            </a:r>
            <a:endParaRPr lang="zh-CN" altLang="en-US" dirty="0">
              <a:ea typeface="宋体" panose="02010600030101010101" pitchFamily="2" charset="-122"/>
            </a:endParaRPr>
          </a:p>
        </p:txBody>
      </p:sp>
      <p:sp>
        <p:nvSpPr>
          <p:cNvPr id="18437" name="Rectangle 3"/>
          <p:cNvSpPr>
            <a:spLocks noGrp="1"/>
          </p:cNvSpPr>
          <p:nvPr>
            <p:ph idx="1"/>
          </p:nvPr>
        </p:nvSpPr>
        <p:spPr/>
        <p:txBody>
          <a:bodyPr vert="horz" wrap="square" lIns="91440" tIns="45720" rIns="91440" bIns="45720" anchor="t"/>
          <a:p>
            <a:pPr eaLnBrk="1" hangingPunct="1">
              <a:lnSpc>
                <a:spcPct val="150000"/>
              </a:lnSpc>
              <a:spcBef>
                <a:spcPts val="600"/>
              </a:spcBef>
            </a:pPr>
            <a:r>
              <a:rPr lang="zh-CN" altLang="en-US" sz="1800" i="1" dirty="0">
                <a:solidFill>
                  <a:schemeClr val="folHlink"/>
                </a:solidFill>
                <a:latin typeface="Palatino" pitchFamily="1" charset="0"/>
                <a:ea typeface="宋体" panose="02010600030101010101" pitchFamily="2" charset="-122"/>
              </a:rPr>
              <a:t>技术触发</a:t>
            </a:r>
            <a:r>
              <a:rPr lang="en-US" altLang="zh-CN" sz="1800" dirty="0">
                <a:latin typeface="Palatino" pitchFamily="1" charset="0"/>
                <a:ea typeface="宋体" panose="02010600030101010101" pitchFamily="2" charset="-122"/>
              </a:rPr>
              <a:t>—</a:t>
            </a:r>
            <a:r>
              <a:rPr lang="zh-CN" altLang="en-US" sz="1800" dirty="0">
                <a:latin typeface="Palatino" pitchFamily="1" charset="0"/>
                <a:ea typeface="宋体" panose="02010600030101010101" pitchFamily="2" charset="-122"/>
              </a:rPr>
              <a:t>研究有所突破或创新推出了新产品，吸引了媒体的报道和公众的热情</a:t>
            </a:r>
            <a:endParaRPr lang="en-US" altLang="zh-CN" sz="1800" dirty="0">
              <a:latin typeface="Palatino" pitchFamily="1" charset="0"/>
              <a:ea typeface="宋体" panose="02010600030101010101" pitchFamily="2" charset="-122"/>
            </a:endParaRPr>
          </a:p>
          <a:p>
            <a:pPr eaLnBrk="1" hangingPunct="1">
              <a:lnSpc>
                <a:spcPct val="150000"/>
              </a:lnSpc>
            </a:pPr>
            <a:r>
              <a:rPr lang="zh-CN" altLang="en-US" sz="1800" i="1" dirty="0">
                <a:solidFill>
                  <a:schemeClr val="folHlink"/>
                </a:solidFill>
                <a:latin typeface="Palatino" pitchFamily="1" charset="0"/>
                <a:ea typeface="宋体" panose="02010600030101010101" pitchFamily="2" charset="-122"/>
              </a:rPr>
              <a:t>膨胀期望的顶点</a:t>
            </a:r>
            <a:r>
              <a:rPr lang="en-US" altLang="zh-CN" sz="1800" dirty="0">
                <a:latin typeface="Palatino" pitchFamily="1" charset="0"/>
                <a:ea typeface="宋体" panose="02010600030101010101" pitchFamily="2" charset="-122"/>
              </a:rPr>
              <a:t>—</a:t>
            </a:r>
            <a:r>
              <a:rPr lang="zh-CN" altLang="en-US" sz="1800" dirty="0">
                <a:latin typeface="Palatino" pitchFamily="1" charset="0"/>
                <a:ea typeface="宋体" panose="02010600030101010101" pitchFamily="2" charset="-122"/>
              </a:rPr>
              <a:t>基于有限的但广为人知的成功产生的过度热情和对影响过于乐观的预测</a:t>
            </a:r>
            <a:endParaRPr lang="zh-CN" altLang="en-US" sz="1800" dirty="0">
              <a:latin typeface="Palatino" pitchFamily="1" charset="0"/>
              <a:ea typeface="宋体" panose="02010600030101010101" pitchFamily="2" charset="-122"/>
            </a:endParaRPr>
          </a:p>
          <a:p>
            <a:pPr eaLnBrk="1" hangingPunct="1">
              <a:lnSpc>
                <a:spcPct val="150000"/>
              </a:lnSpc>
            </a:pPr>
            <a:r>
              <a:rPr lang="zh-CN" altLang="en-US" sz="1800" i="1" dirty="0">
                <a:solidFill>
                  <a:schemeClr val="folHlink"/>
                </a:solidFill>
                <a:latin typeface="Palatino" pitchFamily="1" charset="0"/>
                <a:ea typeface="宋体" panose="02010600030101010101" pitchFamily="2" charset="-122"/>
              </a:rPr>
              <a:t>幻灭</a:t>
            </a:r>
            <a:r>
              <a:rPr lang="en-US" altLang="zh-CN" sz="1800" dirty="0">
                <a:latin typeface="Palatino" pitchFamily="1" charset="0"/>
                <a:ea typeface="宋体" panose="02010600030101010101" pitchFamily="2" charset="-122"/>
              </a:rPr>
              <a:t>— </a:t>
            </a:r>
            <a:r>
              <a:rPr lang="zh-CN" altLang="en-US" sz="1800" dirty="0">
                <a:latin typeface="Palatino" pitchFamily="1" charset="0"/>
                <a:ea typeface="宋体" panose="02010600030101010101" pitchFamily="2" charset="-122"/>
              </a:rPr>
              <a:t>对影响过于乐观的预测没有达到，批评家开始抨击，该技术在专家中已不再流行</a:t>
            </a:r>
            <a:endParaRPr lang="en-US" altLang="zh-CN" sz="1800" dirty="0">
              <a:latin typeface="Palatino" pitchFamily="1" charset="0"/>
              <a:ea typeface="宋体" panose="02010600030101010101" pitchFamily="2" charset="-122"/>
            </a:endParaRPr>
          </a:p>
          <a:p>
            <a:pPr eaLnBrk="1" hangingPunct="1">
              <a:lnSpc>
                <a:spcPct val="150000"/>
              </a:lnSpc>
            </a:pPr>
            <a:r>
              <a:rPr lang="zh-CN" altLang="en-US" sz="1800" i="1" dirty="0">
                <a:solidFill>
                  <a:schemeClr val="folHlink"/>
                </a:solidFill>
                <a:latin typeface="Palatino" pitchFamily="1" charset="0"/>
                <a:ea typeface="宋体" panose="02010600030101010101" pitchFamily="2" charset="-122"/>
              </a:rPr>
              <a:t>启蒙倾斜</a:t>
            </a:r>
            <a:r>
              <a:rPr lang="en-US" altLang="zh-CN" sz="1800" dirty="0">
                <a:latin typeface="Palatino" pitchFamily="1" charset="0"/>
                <a:ea typeface="宋体" panose="02010600030101010101" pitchFamily="2" charset="-122"/>
              </a:rPr>
              <a:t>—</a:t>
            </a:r>
            <a:r>
              <a:rPr lang="zh-CN" altLang="en-US" sz="1800" dirty="0">
                <a:latin typeface="Palatino" pitchFamily="1" charset="0"/>
                <a:ea typeface="宋体" panose="02010600030101010101" pitchFamily="2" charset="-122"/>
              </a:rPr>
              <a:t>大量公司不断增长的使用使得对该技术的真正潜力有了更好的认识，出现了支持该技术的成熟方法和工具</a:t>
            </a:r>
            <a:r>
              <a:rPr lang="en-US" altLang="zh-CN" sz="1800" dirty="0">
                <a:latin typeface="Palatino" pitchFamily="1" charset="0"/>
                <a:ea typeface="宋体" panose="02010600030101010101" pitchFamily="2" charset="-122"/>
              </a:rPr>
              <a:t> </a:t>
            </a:r>
            <a:endParaRPr lang="en-US" altLang="zh-CN" sz="1800" dirty="0">
              <a:latin typeface="Palatino" pitchFamily="1" charset="0"/>
              <a:ea typeface="宋体" panose="02010600030101010101" pitchFamily="2" charset="-122"/>
            </a:endParaRPr>
          </a:p>
          <a:p>
            <a:pPr eaLnBrk="1" hangingPunct="1">
              <a:lnSpc>
                <a:spcPct val="150000"/>
              </a:lnSpc>
            </a:pPr>
            <a:r>
              <a:rPr lang="zh-CN" altLang="en-US" sz="1800" i="1" dirty="0">
                <a:solidFill>
                  <a:schemeClr val="folHlink"/>
                </a:solidFill>
                <a:latin typeface="Palatino" pitchFamily="1" charset="0"/>
                <a:ea typeface="宋体" panose="02010600030101010101" pitchFamily="2" charset="-122"/>
              </a:rPr>
              <a:t>生产力的稳定期</a:t>
            </a:r>
            <a:r>
              <a:rPr lang="en-US" altLang="zh-CN" sz="1800" dirty="0">
                <a:latin typeface="Palatino" pitchFamily="1" charset="0"/>
                <a:ea typeface="宋体" panose="02010600030101010101" pitchFamily="2" charset="-122"/>
              </a:rPr>
              <a:t>—</a:t>
            </a:r>
            <a:r>
              <a:rPr lang="zh-CN" altLang="en-US" sz="1800" dirty="0">
                <a:latin typeface="Palatino" pitchFamily="1" charset="0"/>
                <a:ea typeface="宋体" panose="02010600030101010101" pitchFamily="2" charset="-122"/>
              </a:rPr>
              <a:t>这时，该技术给现实世界带来的益处已经很明显了，其使用占据了潜在市场的很大比例</a:t>
            </a:r>
            <a:endParaRPr lang="zh-CN" altLang="en-US" sz="1800" dirty="0">
              <a:latin typeface="Palatino" pitchFamily="1" charset="0"/>
              <a:ea typeface="宋体" panose="02010600030101010101" pitchFamily="2" charset="-122"/>
            </a:endParaRPr>
          </a:p>
        </p:txBody>
      </p:sp>
      <p:sp>
        <p:nvSpPr>
          <p:cNvPr id="18438" name="Text Box 4"/>
          <p:cNvSpPr txBox="1"/>
          <p:nvPr/>
        </p:nvSpPr>
        <p:spPr>
          <a:xfrm>
            <a:off x="6172200" y="5562600"/>
            <a:ext cx="2209800" cy="304800"/>
          </a:xfrm>
          <a:prstGeom prst="rect">
            <a:avLst/>
          </a:prstGeom>
          <a:noFill/>
          <a:ln w="9525">
            <a:noFill/>
          </a:ln>
        </p:spPr>
        <p:txBody>
          <a:bodyPr>
            <a:spAutoFit/>
          </a:bodyPr>
          <a:p>
            <a:pPr>
              <a:spcBef>
                <a:spcPct val="50000"/>
              </a:spcBef>
            </a:pPr>
            <a:r>
              <a:rPr lang="en-US" altLang="zh-CN" sz="1400" i="1" dirty="0">
                <a:latin typeface="Palatino" pitchFamily="1" charset="0"/>
              </a:rPr>
              <a:t>Gartner Group [Gar08]</a:t>
            </a:r>
            <a:endParaRPr lang="en-US" altLang="zh-CN" sz="1400" i="1" dirty="0">
              <a:latin typeface="Palatino" pitchFamily="1"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AE0B37F-5939-4665-B591-3F660FC94A49}" type="slidenum">
              <a:rPr kumimoji="0" lang="en-US" altLang="en-US" sz="1000" b="0" i="0" u="none" strike="noStrike" kern="1200" cap="none" spc="0" normalizeH="0" baseline="0" noProof="1" dirty="0" smtClean="0">
                <a:ln>
                  <a:noFill/>
                </a:ln>
                <a:solidFill>
                  <a:schemeClr val="tx1"/>
                </a:solidFill>
                <a:effectLst/>
                <a:uLnTx/>
                <a:uFillTx/>
                <a:latin typeface="Helvetica" pitchFamily="1" charset="0"/>
                <a:ea typeface="MS PGothic" panose="020B0600070205080204" pitchFamily="34" charset="-128"/>
                <a:cs typeface="+mn-ea"/>
              </a:rPr>
            </a:fld>
            <a:endParaRPr kumimoji="0" lang="en-US" altLang="en-US" sz="1000" b="0" i="0" u="none" strike="noStrike" kern="1200" cap="none" spc="0" normalizeH="0" baseline="0" noProof="1" smtClean="0">
              <a:ln>
                <a:noFill/>
              </a:ln>
              <a:solidFill>
                <a:schemeClr val="tx1"/>
              </a:solidFill>
              <a:effectLst/>
              <a:uLnTx/>
              <a:uFillTx/>
              <a:latin typeface="Helvetica" pitchFamily="1" charset="0"/>
              <a:ea typeface="MS PGothic" panose="020B0600070205080204" pitchFamily="34" charset="-128"/>
              <a:cs typeface="+mn-ea"/>
            </a:endParaRPr>
          </a:p>
        </p:txBody>
      </p:sp>
      <p:sp>
        <p:nvSpPr>
          <p:cNvPr id="2" name="内容占位符 1"/>
          <p:cNvSpPr>
            <a:spLocks noGrp="1"/>
          </p:cNvSpPr>
          <p:nvPr>
            <p:ph idx="1"/>
          </p:nvPr>
        </p:nvSpPr>
        <p:spPr/>
        <p:txBody>
          <a:bodyPr/>
          <a:p>
            <a:endParaRPr lang="zh-CN" altLang="en-US"/>
          </a:p>
        </p:txBody>
      </p:sp>
      <p:sp>
        <p:nvSpPr>
          <p:cNvPr id="19460" name="Rectangle 2"/>
          <p:cNvSpPr>
            <a:spLocks noGrp="1"/>
          </p:cNvSpPr>
          <p:nvPr>
            <p:ph type="title"/>
          </p:nvPr>
        </p:nvSpPr>
        <p:spPr/>
        <p:txBody>
          <a:bodyPr vert="horz" wrap="square" lIns="91440" tIns="45720" rIns="91440" bIns="45720" anchor="b"/>
          <a:p>
            <a:pPr eaLnBrk="1" hangingPunct="1"/>
            <a:r>
              <a:rPr lang="zh-CN" altLang="en-US" dirty="0">
                <a:ea typeface="宋体" panose="02010600030101010101" pitchFamily="2" charset="-122"/>
                <a:sym typeface="Arial" panose="020B0604020202020204" pitchFamily="34" charset="0"/>
              </a:rPr>
              <a:t>新兴技术的趋势周期</a:t>
            </a:r>
            <a:endParaRPr lang="en-US" altLang="zh-CN" dirty="0">
              <a:ea typeface="宋体" panose="02010600030101010101" pitchFamily="2" charset="-122"/>
            </a:endParaRPr>
          </a:p>
        </p:txBody>
      </p:sp>
      <p:pic>
        <p:nvPicPr>
          <p:cNvPr id="19461" name="图片 -2147482623"/>
          <p:cNvPicPr>
            <a:picLocks noChangeAspect="1"/>
          </p:cNvPicPr>
          <p:nvPr/>
        </p:nvPicPr>
        <p:blipFill>
          <a:blip r:embed="rId1"/>
          <a:stretch>
            <a:fillRect/>
          </a:stretch>
        </p:blipFill>
        <p:spPr>
          <a:xfrm>
            <a:off x="1292225" y="1905000"/>
            <a:ext cx="6464300" cy="399097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4BA79AA-220F-43CF-AD7F-5B7F66BC14E8}" type="slidenum">
              <a:rPr kumimoji="0" lang="en-US" altLang="en-US" sz="1000" b="0" i="0" u="none" strike="noStrike" kern="1200" cap="none" spc="0" normalizeH="0" baseline="0" noProof="1" dirty="0" smtClean="0">
                <a:ln>
                  <a:noFill/>
                </a:ln>
                <a:solidFill>
                  <a:schemeClr val="tx1"/>
                </a:solidFill>
                <a:effectLst/>
                <a:uLnTx/>
                <a:uFillTx/>
                <a:latin typeface="Helvetica" pitchFamily="1" charset="0"/>
                <a:ea typeface="MS PGothic" panose="020B0600070205080204" pitchFamily="34" charset="-128"/>
                <a:cs typeface="+mn-ea"/>
              </a:rPr>
            </a:fld>
            <a:endParaRPr kumimoji="0" lang="en-US" altLang="en-US" sz="1000" b="0" i="0" u="none" strike="noStrike" kern="1200" cap="none" spc="0" normalizeH="0" baseline="0" noProof="1" smtClean="0">
              <a:ln>
                <a:noFill/>
              </a:ln>
              <a:solidFill>
                <a:schemeClr val="tx1"/>
              </a:solidFill>
              <a:effectLst/>
              <a:uLnTx/>
              <a:uFillTx/>
              <a:latin typeface="Helvetica" pitchFamily="1" charset="0"/>
              <a:ea typeface="MS PGothic" panose="020B0600070205080204" pitchFamily="34" charset="-128"/>
              <a:cs typeface="+mn-ea"/>
            </a:endParaRPr>
          </a:p>
        </p:txBody>
      </p:sp>
      <p:sp>
        <p:nvSpPr>
          <p:cNvPr id="20484" name="Rectangle 2"/>
          <p:cNvSpPr>
            <a:spLocks noGrp="1"/>
          </p:cNvSpPr>
          <p:nvPr>
            <p:ph type="title"/>
          </p:nvPr>
        </p:nvSpPr>
        <p:spPr/>
        <p:txBody>
          <a:bodyPr vert="horz" wrap="square" lIns="91440" tIns="45720" rIns="91440" bIns="45720" anchor="b"/>
          <a:p>
            <a:pPr eaLnBrk="1" hangingPunct="1"/>
            <a:r>
              <a:rPr lang="zh-CN" altLang="en-US" dirty="0">
                <a:ea typeface="宋体" panose="02010600030101010101" pitchFamily="2" charset="-122"/>
              </a:rPr>
              <a:t>软趋势</a:t>
            </a:r>
            <a:endParaRPr lang="zh-CN" altLang="en-US" dirty="0">
              <a:ea typeface="宋体" panose="02010600030101010101" pitchFamily="2" charset="-122"/>
            </a:endParaRPr>
          </a:p>
        </p:txBody>
      </p:sp>
      <p:sp>
        <p:nvSpPr>
          <p:cNvPr id="20485" name="Rectangle 3"/>
          <p:cNvSpPr>
            <a:spLocks noGrp="1"/>
          </p:cNvSpPr>
          <p:nvPr>
            <p:ph idx="1"/>
          </p:nvPr>
        </p:nvSpPr>
        <p:spPr>
          <a:xfrm>
            <a:off x="467916" y="1371600"/>
            <a:ext cx="8208168" cy="4895850"/>
          </a:xfrm>
        </p:spPr>
        <p:txBody>
          <a:bodyPr vert="horz" wrap="square" lIns="91440" tIns="45720" rIns="91440" bIns="45720" anchor="t"/>
          <a:p>
            <a:pPr eaLnBrk="1" hangingPunct="1">
              <a:lnSpc>
                <a:spcPct val="150000"/>
              </a:lnSpc>
            </a:pPr>
            <a:r>
              <a:rPr lang="en-US" altLang="zh-CN" sz="2000" dirty="0">
                <a:solidFill>
                  <a:schemeClr val="folHlink"/>
                </a:solidFill>
                <a:latin typeface="Palatino" pitchFamily="1" charset="0"/>
                <a:ea typeface="宋体" panose="02010600030101010101" pitchFamily="2" charset="-122"/>
              </a:rPr>
              <a:t>连接和协作</a:t>
            </a:r>
            <a:r>
              <a:rPr lang="en-US" altLang="zh-CN" sz="2000" dirty="0">
                <a:latin typeface="Palatino" pitchFamily="1" charset="0"/>
                <a:ea typeface="宋体" panose="02010600030101010101" pitchFamily="2" charset="-122"/>
              </a:rPr>
              <a:t>（通过高带宽通信做到）可以使软件团队不占用同样的物理空间（实现远程交换和当地条件下的兼职工作）</a:t>
            </a:r>
            <a:r>
              <a:rPr lang="zh-CN" altLang="en-US" sz="2000" dirty="0">
                <a:latin typeface="Palatino" pitchFamily="1" charset="0"/>
                <a:ea typeface="宋体" panose="02010600030101010101" pitchFamily="2" charset="-122"/>
              </a:rPr>
              <a:t>。</a:t>
            </a:r>
            <a:endParaRPr lang="zh-CN" altLang="en-US" sz="2000" dirty="0">
              <a:latin typeface="Palatino" pitchFamily="1" charset="0"/>
              <a:ea typeface="宋体" panose="02010600030101010101" pitchFamily="2" charset="-122"/>
            </a:endParaRPr>
          </a:p>
          <a:p>
            <a:pPr eaLnBrk="1" hangingPunct="1">
              <a:lnSpc>
                <a:spcPct val="150000"/>
              </a:lnSpc>
            </a:pPr>
            <a:r>
              <a:rPr lang="en-US" altLang="zh-CN" sz="2000" dirty="0">
                <a:solidFill>
                  <a:schemeClr val="folHlink"/>
                </a:solidFill>
                <a:latin typeface="Palatino" pitchFamily="1" charset="0"/>
                <a:ea typeface="宋体" panose="02010600030101010101" pitchFamily="2" charset="-122"/>
              </a:rPr>
              <a:t>全球化 </a:t>
            </a:r>
            <a:r>
              <a:rPr lang="en-US" altLang="zh-CN" sz="2000" dirty="0">
                <a:latin typeface="Palatino" pitchFamily="1" charset="0"/>
                <a:ea typeface="宋体" panose="02010600030101010101" pitchFamily="2" charset="-122"/>
              </a:rPr>
              <a:t>导致了多种多样的劳动力（在语言、文化、问题求解、管理理念、交流偏好以及个人间的相互影响方面都存在差异）</a:t>
            </a:r>
            <a:r>
              <a:rPr lang="zh-CN" altLang="en-US" sz="2000" dirty="0">
                <a:latin typeface="Palatino" pitchFamily="1" charset="0"/>
                <a:ea typeface="宋体" panose="02010600030101010101" pitchFamily="2" charset="-122"/>
              </a:rPr>
              <a:t>。</a:t>
            </a:r>
            <a:endParaRPr lang="zh-CN" altLang="en-US" sz="2000" dirty="0">
              <a:latin typeface="Palatino" pitchFamily="1" charset="0"/>
              <a:ea typeface="宋体" panose="02010600030101010101" pitchFamily="2" charset="-122"/>
            </a:endParaRPr>
          </a:p>
          <a:p>
            <a:pPr eaLnBrk="1" hangingPunct="1">
              <a:lnSpc>
                <a:spcPct val="150000"/>
              </a:lnSpc>
            </a:pPr>
            <a:r>
              <a:rPr lang="zh-CN" altLang="en-US" sz="2000" dirty="0">
                <a:solidFill>
                  <a:schemeClr val="folHlink"/>
                </a:solidFill>
                <a:latin typeface="Palatino" pitchFamily="1" charset="0"/>
                <a:ea typeface="宋体" panose="02010600030101010101" pitchFamily="2" charset="-122"/>
              </a:rPr>
              <a:t>人口老龄化</a:t>
            </a:r>
            <a:r>
              <a:rPr lang="en-US" altLang="zh-CN" sz="2000" dirty="0">
                <a:latin typeface="Palatino" pitchFamily="1" charset="0"/>
                <a:ea typeface="宋体" panose="02010600030101010101" pitchFamily="2" charset="-122"/>
              </a:rPr>
              <a:t> 意味着许多经验丰富的软件工程师和管理人员在未来十年会离开这个领域。 软件工程界必须采取切实可行的机制保留住这些上了年纪的管理人员和技术人员所具有的知识</a:t>
            </a:r>
            <a:r>
              <a:rPr lang="zh-CN" altLang="en-US" sz="2000" dirty="0">
                <a:latin typeface="Palatino" pitchFamily="1" charset="0"/>
                <a:ea typeface="宋体" panose="02010600030101010101" pitchFamily="2" charset="-122"/>
              </a:rPr>
              <a:t>。</a:t>
            </a:r>
            <a:endParaRPr lang="zh-CN" altLang="en-US" sz="2000" dirty="0">
              <a:latin typeface="Palatino" pitchFamily="1" charset="0"/>
              <a:ea typeface="宋体" panose="02010600030101010101" pitchFamily="2" charset="-122"/>
            </a:endParaRPr>
          </a:p>
          <a:p>
            <a:pPr eaLnBrk="1" hangingPunct="1">
              <a:lnSpc>
                <a:spcPct val="150000"/>
              </a:lnSpc>
            </a:pPr>
            <a:r>
              <a:rPr lang="zh-CN" altLang="en-US" sz="2000" dirty="0">
                <a:solidFill>
                  <a:schemeClr val="folHlink"/>
                </a:solidFill>
                <a:latin typeface="Times New Roman" panose="02020603050405020304" pitchFamily="18" charset="0"/>
                <a:ea typeface="宋体" panose="02010600030101010101" pitchFamily="2" charset="-122"/>
              </a:rPr>
              <a:t>消费者的支出在新兴经济体</a:t>
            </a:r>
            <a:r>
              <a:rPr lang="zh-CN" altLang="en-US" sz="2000" dirty="0">
                <a:latin typeface="Times New Roman" panose="02020603050405020304" pitchFamily="18" charset="0"/>
                <a:ea typeface="宋体" panose="02010600030101010101" pitchFamily="2" charset="-122"/>
              </a:rPr>
              <a:t>将增加一倍，超过九万亿美元</a:t>
            </a:r>
            <a:r>
              <a:rPr lang="en-US" altLang="zh-CN" sz="2000" dirty="0">
                <a:latin typeface="Times New Roman" panose="02020603050405020304" pitchFamily="18" charset="0"/>
                <a:ea typeface="宋体" panose="02010600030101010101" pitchFamily="2" charset="-122"/>
              </a:rPr>
              <a:t> [Pet06]</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 毫无疑问的是，这个非同一般的支出比例将适用于那些由数码组件构成的产品和服务，这些都是基于软件或软件驱动的</a:t>
            </a:r>
            <a:r>
              <a:rPr lang="zh-CN" altLang="en-US" sz="2000" dirty="0">
                <a:latin typeface="Times New Roman" panose="02020603050405020304" pitchFamily="18" charset="0"/>
                <a:ea typeface="宋体" panose="02010600030101010101" pitchFamily="2" charset="-122"/>
              </a:rPr>
              <a:t>。</a:t>
            </a:r>
            <a:endParaRPr lang="zh-CN" altLang="en-US" sz="2000" dirty="0">
              <a:latin typeface="Times New Roman" panose="02020603050405020304" pitchFamily="18"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B1767B1-FC9C-4625-8B2C-F49ED7E9A8A1}" type="slidenum">
              <a:rPr kumimoji="0" lang="en-US" altLang="en-US" sz="1000" b="0" i="0" u="none" strike="noStrike" kern="1200" cap="none" spc="0" normalizeH="0" baseline="0" noProof="1" dirty="0" smtClean="0">
                <a:ln>
                  <a:noFill/>
                </a:ln>
                <a:solidFill>
                  <a:schemeClr val="tx1"/>
                </a:solidFill>
                <a:effectLst/>
                <a:uLnTx/>
                <a:uFillTx/>
                <a:latin typeface="Helvetica" pitchFamily="1" charset="0"/>
                <a:ea typeface="MS PGothic" panose="020B0600070205080204" pitchFamily="34" charset="-128"/>
                <a:cs typeface="+mn-ea"/>
              </a:rPr>
            </a:fld>
            <a:endParaRPr kumimoji="0" lang="en-US" altLang="en-US" sz="1000" b="0" i="0" u="none" strike="noStrike" kern="1200" cap="none" spc="0" normalizeH="0" baseline="0" noProof="1" smtClean="0">
              <a:ln>
                <a:noFill/>
              </a:ln>
              <a:solidFill>
                <a:schemeClr val="tx1"/>
              </a:solidFill>
              <a:effectLst/>
              <a:uLnTx/>
              <a:uFillTx/>
              <a:latin typeface="Helvetica" pitchFamily="1" charset="0"/>
              <a:ea typeface="MS PGothic" panose="020B0600070205080204" pitchFamily="34" charset="-128"/>
              <a:cs typeface="+mn-ea"/>
            </a:endParaRPr>
          </a:p>
        </p:txBody>
      </p:sp>
      <p:sp>
        <p:nvSpPr>
          <p:cNvPr id="21508" name="Rectangle 2"/>
          <p:cNvSpPr>
            <a:spLocks noGrp="1"/>
          </p:cNvSpPr>
          <p:nvPr>
            <p:ph type="title"/>
          </p:nvPr>
        </p:nvSpPr>
        <p:spPr/>
        <p:txBody>
          <a:bodyPr vert="horz" wrap="square" lIns="91440" tIns="45720" rIns="91440" bIns="45720" anchor="b"/>
          <a:p>
            <a:pPr eaLnBrk="1" hangingPunct="1"/>
            <a:r>
              <a:rPr lang="zh-CN" altLang="en-US" dirty="0">
                <a:ea typeface="宋体" panose="02010600030101010101" pitchFamily="2" charset="-122"/>
              </a:rPr>
              <a:t>管理复杂性</a:t>
            </a:r>
            <a:endParaRPr lang="zh-CN" altLang="en-US" dirty="0">
              <a:ea typeface="宋体" panose="02010600030101010101" pitchFamily="2" charset="-122"/>
            </a:endParaRPr>
          </a:p>
        </p:txBody>
      </p:sp>
      <p:sp>
        <p:nvSpPr>
          <p:cNvPr id="21509" name="Rectangle 3"/>
          <p:cNvSpPr>
            <a:spLocks noGrp="1"/>
          </p:cNvSpPr>
          <p:nvPr>
            <p:ph idx="1"/>
          </p:nvPr>
        </p:nvSpPr>
        <p:spPr/>
        <p:txBody>
          <a:bodyPr vert="horz" wrap="square" lIns="91440" tIns="45720" rIns="91440" bIns="45720" anchor="t"/>
          <a:p>
            <a:pPr eaLnBrk="1" hangingPunct="1">
              <a:lnSpc>
                <a:spcPct val="90000"/>
              </a:lnSpc>
              <a:spcAft>
                <a:spcPts val="1600"/>
              </a:spcAft>
            </a:pPr>
            <a:r>
              <a:rPr lang="zh-CN" altLang="en-US" sz="2000" dirty="0">
                <a:latin typeface="Times" pitchFamily="1" charset="0"/>
                <a:ea typeface="宋体" panose="02010600030101010101" pitchFamily="2" charset="-122"/>
              </a:rPr>
              <a:t>在不远的将来，需要超过一亿行代码的系统将开始出现</a:t>
            </a:r>
            <a:endParaRPr lang="zh-CN" altLang="en-US" sz="2000" dirty="0">
              <a:latin typeface="Times" pitchFamily="1" charset="0"/>
              <a:ea typeface="宋体" panose="02010600030101010101" pitchFamily="2" charset="-122"/>
            </a:endParaRPr>
          </a:p>
          <a:p>
            <a:pPr lvl="1" eaLnBrk="1" hangingPunct="1">
              <a:lnSpc>
                <a:spcPct val="90000"/>
              </a:lnSpc>
              <a:spcBef>
                <a:spcPts val="300"/>
              </a:spcBef>
            </a:pPr>
            <a:r>
              <a:rPr lang="zh-CN" altLang="en-US" sz="1800" dirty="0">
                <a:solidFill>
                  <a:srgbClr val="000000"/>
                </a:solidFill>
                <a:latin typeface="Palatino" pitchFamily="1" charset="0"/>
                <a:ea typeface="宋体" panose="02010600030101010101" pitchFamily="2" charset="-122"/>
              </a:rPr>
              <a:t>考虑十亿行代码系统的接口</a:t>
            </a:r>
            <a:r>
              <a:rPr lang="en-US" altLang="zh-CN" sz="1800" dirty="0">
                <a:solidFill>
                  <a:srgbClr val="000000"/>
                </a:solidFill>
                <a:latin typeface="Palatino" pitchFamily="1" charset="0"/>
                <a:ea typeface="宋体" panose="02010600030101010101" pitchFamily="2" charset="-122"/>
              </a:rPr>
              <a:t> </a:t>
            </a:r>
            <a:endParaRPr lang="en-US" altLang="zh-CN" sz="1800" dirty="0">
              <a:solidFill>
                <a:srgbClr val="000000"/>
              </a:solidFill>
              <a:latin typeface="Palatino" pitchFamily="1" charset="0"/>
              <a:ea typeface="宋体" panose="02010600030101010101" pitchFamily="2" charset="-122"/>
            </a:endParaRPr>
          </a:p>
          <a:p>
            <a:pPr lvl="2" eaLnBrk="1" hangingPunct="1">
              <a:lnSpc>
                <a:spcPct val="90000"/>
              </a:lnSpc>
              <a:spcBef>
                <a:spcPts val="300"/>
              </a:spcBef>
            </a:pPr>
            <a:r>
              <a:rPr lang="en-US" altLang="zh-CN" sz="1800" dirty="0">
                <a:solidFill>
                  <a:srgbClr val="000000"/>
                </a:solidFill>
                <a:latin typeface="Palatino" pitchFamily="1" charset="0"/>
                <a:ea typeface="宋体" panose="02010600030101010101" pitchFamily="2" charset="-122"/>
              </a:rPr>
              <a:t> </a:t>
            </a:r>
            <a:r>
              <a:rPr lang="zh-CN" altLang="en-US" sz="1800" dirty="0">
                <a:solidFill>
                  <a:srgbClr val="000000"/>
                </a:solidFill>
                <a:latin typeface="Palatino" pitchFamily="1" charset="0"/>
                <a:ea typeface="宋体" panose="02010600030101010101" pitchFamily="2" charset="-122"/>
              </a:rPr>
              <a:t>连接外部的世界</a:t>
            </a:r>
            <a:endParaRPr lang="zh-CN" altLang="en-US" sz="1800" dirty="0">
              <a:solidFill>
                <a:srgbClr val="000000"/>
              </a:solidFill>
              <a:latin typeface="Palatino" pitchFamily="1" charset="0"/>
              <a:ea typeface="宋体" panose="02010600030101010101" pitchFamily="2" charset="-122"/>
            </a:endParaRPr>
          </a:p>
          <a:p>
            <a:pPr lvl="2" eaLnBrk="1" hangingPunct="1">
              <a:lnSpc>
                <a:spcPct val="90000"/>
              </a:lnSpc>
              <a:spcBef>
                <a:spcPts val="300"/>
              </a:spcBef>
            </a:pPr>
            <a:r>
              <a:rPr lang="zh-CN" altLang="en-US" sz="1800" dirty="0">
                <a:solidFill>
                  <a:srgbClr val="000000"/>
                </a:solidFill>
                <a:latin typeface="Palatino" pitchFamily="1" charset="0"/>
                <a:ea typeface="宋体" panose="02010600030101010101" pitchFamily="2" charset="-122"/>
              </a:rPr>
              <a:t> 连接其他互操作的系统</a:t>
            </a:r>
            <a:endParaRPr lang="zh-CN" altLang="en-US" sz="1800" dirty="0">
              <a:solidFill>
                <a:srgbClr val="000000"/>
              </a:solidFill>
              <a:latin typeface="Palatino" pitchFamily="1" charset="0"/>
              <a:ea typeface="宋体" panose="02010600030101010101" pitchFamily="2" charset="-122"/>
            </a:endParaRPr>
          </a:p>
          <a:p>
            <a:pPr lvl="2" eaLnBrk="1" hangingPunct="1">
              <a:lnSpc>
                <a:spcPct val="90000"/>
              </a:lnSpc>
              <a:spcBef>
                <a:spcPts val="300"/>
              </a:spcBef>
            </a:pPr>
            <a:r>
              <a:rPr lang="en-US" altLang="zh-CN" sz="1800" dirty="0">
                <a:solidFill>
                  <a:srgbClr val="000000"/>
                </a:solidFill>
                <a:latin typeface="Palatino" pitchFamily="1" charset="0"/>
                <a:ea typeface="宋体" panose="02010600030101010101" pitchFamily="2" charset="-122"/>
              </a:rPr>
              <a:t> </a:t>
            </a:r>
            <a:r>
              <a:rPr lang="zh-CN" altLang="en-US" sz="1800" dirty="0">
                <a:solidFill>
                  <a:srgbClr val="000000"/>
                </a:solidFill>
                <a:latin typeface="Palatino" pitchFamily="1" charset="0"/>
                <a:ea typeface="宋体" panose="02010600030101010101" pitchFamily="2" charset="-122"/>
              </a:rPr>
              <a:t>连接</a:t>
            </a:r>
            <a:r>
              <a:rPr lang="en-US" altLang="zh-CN" sz="1800" dirty="0">
                <a:solidFill>
                  <a:srgbClr val="000000"/>
                </a:solidFill>
                <a:latin typeface="Palatino" pitchFamily="1" charset="0"/>
                <a:ea typeface="宋体" panose="02010600030101010101" pitchFamily="2" charset="-122"/>
              </a:rPr>
              <a:t>互联网（或其继承者） </a:t>
            </a:r>
            <a:endParaRPr lang="en-US" altLang="zh-CN" sz="1800" dirty="0">
              <a:solidFill>
                <a:srgbClr val="000000"/>
              </a:solidFill>
              <a:latin typeface="Palatino" pitchFamily="1" charset="0"/>
              <a:ea typeface="宋体" panose="02010600030101010101" pitchFamily="2" charset="-122"/>
            </a:endParaRPr>
          </a:p>
          <a:p>
            <a:pPr lvl="2" eaLnBrk="1" hangingPunct="1">
              <a:lnSpc>
                <a:spcPct val="90000"/>
              </a:lnSpc>
              <a:spcBef>
                <a:spcPts val="300"/>
              </a:spcBef>
            </a:pPr>
            <a:r>
              <a:rPr lang="en-US" altLang="zh-CN" sz="1800" dirty="0">
                <a:solidFill>
                  <a:srgbClr val="000000"/>
                </a:solidFill>
                <a:latin typeface="Palatino" pitchFamily="1" charset="0"/>
                <a:ea typeface="宋体" panose="02010600030101010101" pitchFamily="2" charset="-122"/>
              </a:rPr>
              <a:t> 连接内部几百万个必须共同工作的构件，使得这个计算巨人成功运行</a:t>
            </a:r>
            <a:endParaRPr lang="en-US" altLang="zh-CN" sz="1800" dirty="0">
              <a:solidFill>
                <a:srgbClr val="000000"/>
              </a:solidFill>
              <a:latin typeface="Palatino" pitchFamily="1" charset="0"/>
              <a:ea typeface="宋体" panose="02010600030101010101" pitchFamily="2" charset="-122"/>
            </a:endParaRPr>
          </a:p>
          <a:p>
            <a:pPr lvl="1" eaLnBrk="1" hangingPunct="1">
              <a:lnSpc>
                <a:spcPct val="90000"/>
              </a:lnSpc>
              <a:spcBef>
                <a:spcPts val="300"/>
              </a:spcBef>
            </a:pPr>
            <a:r>
              <a:rPr lang="en-US" altLang="zh-CN" sz="1800" dirty="0">
                <a:solidFill>
                  <a:srgbClr val="000000"/>
                </a:solidFill>
                <a:latin typeface="Palatino" pitchFamily="1" charset="0"/>
                <a:ea typeface="宋体" panose="02010600030101010101" pitchFamily="2" charset="-122"/>
              </a:rPr>
              <a:t>有没有一个可靠的方法，以确保所有这些连接都允许信息正确流动呢？</a:t>
            </a:r>
            <a:endParaRPr lang="en-US" altLang="zh-CN" sz="1800" dirty="0">
              <a:solidFill>
                <a:srgbClr val="000000"/>
              </a:solidFill>
              <a:latin typeface="Palatino" pitchFamily="1" charset="0"/>
              <a:ea typeface="宋体" panose="02010600030101010101" pitchFamily="2" charset="-122"/>
            </a:endParaRPr>
          </a:p>
          <a:p>
            <a:pPr lvl="1" eaLnBrk="1" hangingPunct="1">
              <a:lnSpc>
                <a:spcPct val="90000"/>
              </a:lnSpc>
              <a:spcBef>
                <a:spcPts val="300"/>
              </a:spcBef>
            </a:pPr>
            <a:r>
              <a:rPr lang="en-US" altLang="zh-CN" sz="1800" dirty="0">
                <a:latin typeface="Times" pitchFamily="1" charset="0"/>
                <a:ea typeface="宋体" panose="02010600030101010101" pitchFamily="2" charset="-122"/>
              </a:rPr>
              <a:t>考虑项目本身</a:t>
            </a:r>
            <a:r>
              <a:rPr lang="zh-CN" altLang="en-US" sz="1800" dirty="0">
                <a:latin typeface="Times" pitchFamily="1" charset="0"/>
                <a:ea typeface="宋体" panose="02010600030101010101" pitchFamily="2" charset="-122"/>
              </a:rPr>
              <a:t>。</a:t>
            </a:r>
            <a:endParaRPr lang="zh-CN" altLang="en-US" sz="1800" dirty="0">
              <a:latin typeface="Times" pitchFamily="1" charset="0"/>
              <a:ea typeface="宋体" panose="02010600030101010101" pitchFamily="2" charset="-122"/>
            </a:endParaRPr>
          </a:p>
          <a:p>
            <a:pPr lvl="1" eaLnBrk="1" hangingPunct="1">
              <a:lnSpc>
                <a:spcPct val="90000"/>
              </a:lnSpc>
              <a:spcBef>
                <a:spcPts val="300"/>
              </a:spcBef>
            </a:pPr>
            <a:r>
              <a:rPr lang="en-US" altLang="zh-CN" sz="1800" dirty="0">
                <a:latin typeface="Times" pitchFamily="1" charset="0"/>
                <a:ea typeface="宋体" panose="02010600030101010101" pitchFamily="2" charset="-122"/>
              </a:rPr>
              <a:t>考虑工作人员的人数（和他们的工作地点）</a:t>
            </a:r>
            <a:r>
              <a:rPr lang="zh-CN" altLang="en-US" sz="1800" dirty="0">
                <a:latin typeface="Times" pitchFamily="1" charset="0"/>
                <a:ea typeface="宋体" panose="02010600030101010101" pitchFamily="2" charset="-122"/>
              </a:rPr>
              <a:t>。</a:t>
            </a:r>
            <a:endParaRPr lang="zh-CN" altLang="en-US" sz="1800" dirty="0">
              <a:latin typeface="Times" pitchFamily="1" charset="0"/>
              <a:ea typeface="宋体" panose="02010600030101010101" pitchFamily="2" charset="-122"/>
            </a:endParaRPr>
          </a:p>
          <a:p>
            <a:pPr lvl="1" eaLnBrk="1" hangingPunct="1">
              <a:lnSpc>
                <a:spcPct val="90000"/>
              </a:lnSpc>
              <a:spcBef>
                <a:spcPts val="300"/>
              </a:spcBef>
            </a:pPr>
            <a:r>
              <a:rPr lang="en-US" altLang="zh-CN" sz="1800" dirty="0">
                <a:latin typeface="Times" pitchFamily="1" charset="0"/>
                <a:ea typeface="宋体" panose="02010600030101010101" pitchFamily="2" charset="-122"/>
              </a:rPr>
              <a:t>考虑工程的挑战</a:t>
            </a:r>
            <a:r>
              <a:rPr lang="zh-CN" altLang="en-US" sz="1800" dirty="0">
                <a:latin typeface="Times" pitchFamily="1" charset="0"/>
                <a:ea typeface="宋体" panose="02010600030101010101" pitchFamily="2" charset="-122"/>
              </a:rPr>
              <a:t>。</a:t>
            </a:r>
            <a:endParaRPr lang="zh-CN" altLang="en-US" sz="1800" dirty="0">
              <a:latin typeface="Times" pitchFamily="1" charset="0"/>
              <a:ea typeface="宋体" panose="02010600030101010101" pitchFamily="2" charset="-122"/>
            </a:endParaRPr>
          </a:p>
          <a:p>
            <a:pPr lvl="1" eaLnBrk="1" hangingPunct="1">
              <a:lnSpc>
                <a:spcPct val="90000"/>
              </a:lnSpc>
              <a:spcBef>
                <a:spcPts val="300"/>
              </a:spcBef>
            </a:pPr>
            <a:r>
              <a:rPr lang="en-US" altLang="zh-CN" sz="1800" dirty="0">
                <a:latin typeface="Times" pitchFamily="1" charset="0"/>
                <a:ea typeface="宋体" panose="02010600030101010101" pitchFamily="2" charset="-122"/>
              </a:rPr>
              <a:t>考虑质量保证的挑战</a:t>
            </a:r>
            <a:r>
              <a:rPr lang="zh-CN" altLang="en-US" sz="1800" dirty="0">
                <a:latin typeface="Times" pitchFamily="1" charset="0"/>
                <a:ea typeface="宋体" panose="02010600030101010101" pitchFamily="2" charset="-122"/>
              </a:rPr>
              <a:t>。</a:t>
            </a:r>
            <a:endParaRPr lang="zh-CN" altLang="en-US" sz="1800" dirty="0">
              <a:latin typeface="Times" pitchFamily="1" charset="0"/>
              <a:ea typeface="宋体" panose="02010600030101010101" pitchFamily="2" charset="-122"/>
            </a:endParaRPr>
          </a:p>
          <a:p>
            <a:pPr eaLnBrk="1" hangingPunct="1">
              <a:lnSpc>
                <a:spcPct val="90000"/>
              </a:lnSpc>
              <a:spcAft>
                <a:spcPts val="1600"/>
              </a:spcAft>
            </a:pPr>
            <a:endParaRPr lang="en-US" altLang="zh-CN" sz="1800" dirty="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Slide Number Placeholder 3"/>
          <p:cNvSpPr txBox="1">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71A1EE9-34D7-46D0-81A1-325D3A307D32}" type="slidenum">
              <a:rPr kumimoji="0" lang="en-US" altLang="en-US" sz="1000" b="0" i="0" u="none" strike="noStrike" kern="1200" cap="none" spc="0" normalizeH="0" baseline="0" noProof="1" dirty="0" smtClean="0">
                <a:ln>
                  <a:noFill/>
                </a:ln>
                <a:solidFill>
                  <a:schemeClr val="tx1"/>
                </a:solidFill>
                <a:effectLst/>
                <a:uLnTx/>
                <a:uFillTx/>
                <a:latin typeface="Helvetica" pitchFamily="1" charset="0"/>
                <a:ea typeface="MS PGothic" panose="020B0600070205080204" pitchFamily="34" charset="-128"/>
                <a:cs typeface="+mn-ea"/>
              </a:rPr>
            </a:fld>
            <a:endParaRPr kumimoji="0" lang="en-US" altLang="en-US" sz="1000" b="0" i="0" u="none" strike="noStrike" kern="1200" cap="none" spc="0" normalizeH="0" baseline="0" noProof="1" smtClean="0">
              <a:ln>
                <a:noFill/>
              </a:ln>
              <a:solidFill>
                <a:schemeClr val="tx1"/>
              </a:solidFill>
              <a:effectLst/>
              <a:uLnTx/>
              <a:uFillTx/>
              <a:latin typeface="Helvetica" pitchFamily="1" charset="0"/>
              <a:ea typeface="MS PGothic" panose="020B0600070205080204" pitchFamily="34" charset="-128"/>
              <a:cs typeface="+mn-ea"/>
            </a:endParaRPr>
          </a:p>
        </p:txBody>
      </p:sp>
      <p:sp>
        <p:nvSpPr>
          <p:cNvPr id="22532" name="Rectangle 2"/>
          <p:cNvSpPr>
            <a:spLocks noGrp="1"/>
          </p:cNvSpPr>
          <p:nvPr>
            <p:ph type="title"/>
          </p:nvPr>
        </p:nvSpPr>
        <p:spPr/>
        <p:txBody>
          <a:bodyPr vert="horz" wrap="square" lIns="91440" tIns="45720" rIns="91440" bIns="45720" anchor="b"/>
          <a:p>
            <a:pPr eaLnBrk="1" hangingPunct="1"/>
            <a:r>
              <a:rPr lang="zh-CN" altLang="en-US" dirty="0">
                <a:ea typeface="宋体" panose="02010600030101010101" pitchFamily="2" charset="-122"/>
              </a:rPr>
              <a:t>开放世界的软件</a:t>
            </a:r>
            <a:endParaRPr lang="zh-CN" altLang="en-US" dirty="0">
              <a:ea typeface="宋体" panose="02010600030101010101" pitchFamily="2" charset="-122"/>
            </a:endParaRPr>
          </a:p>
        </p:txBody>
      </p:sp>
      <p:sp>
        <p:nvSpPr>
          <p:cNvPr id="22533" name="Rectangle 3"/>
          <p:cNvSpPr>
            <a:spLocks noGrp="1"/>
          </p:cNvSpPr>
          <p:nvPr>
            <p:ph idx="1"/>
          </p:nvPr>
        </p:nvSpPr>
        <p:spPr/>
        <p:txBody>
          <a:bodyPr vert="horz" wrap="square" lIns="91440" tIns="45720" rIns="91440" bIns="45720" anchor="t"/>
          <a:p>
            <a:pPr eaLnBrk="1" hangingPunct="1">
              <a:spcAft>
                <a:spcPts val="1600"/>
              </a:spcAft>
            </a:pPr>
            <a:r>
              <a:rPr lang="zh-CN" altLang="en-US" sz="2000" dirty="0">
                <a:solidFill>
                  <a:srgbClr val="000000"/>
                </a:solidFill>
                <a:latin typeface="Times New Roman" panose="02020603050405020304" pitchFamily="18" charset="0"/>
                <a:ea typeface="宋体" panose="02010600030101010101" pitchFamily="2" charset="-122"/>
              </a:rPr>
              <a:t>诸如</a:t>
            </a:r>
            <a:r>
              <a:rPr lang="zh-CN" altLang="en-US" sz="2000" dirty="0">
                <a:solidFill>
                  <a:schemeClr val="folHlink"/>
                </a:solidFill>
                <a:latin typeface="Times New Roman" panose="02020603050405020304" pitchFamily="18" charset="0"/>
                <a:ea typeface="宋体" panose="02010600030101010101" pitchFamily="2" charset="-122"/>
              </a:rPr>
              <a:t>情境智能</a:t>
            </a:r>
            <a:r>
              <a:rPr lang="en-US" altLang="zh-CN" sz="2000" dirty="0">
                <a:solidFill>
                  <a:schemeClr val="folHlink"/>
                </a:solidFill>
                <a:latin typeface="Times New Roman" panose="02020603050405020304" pitchFamily="18" charset="0"/>
                <a:ea typeface="宋体" panose="02010600030101010101" pitchFamily="2" charset="-122"/>
              </a:rPr>
              <a:t>, </a:t>
            </a:r>
            <a:r>
              <a:rPr lang="zh-CN" altLang="en-US" sz="2000" dirty="0">
                <a:solidFill>
                  <a:schemeClr val="folHlink"/>
                </a:solidFill>
                <a:latin typeface="Times New Roman" panose="02020603050405020304" pitchFamily="18" charset="0"/>
                <a:ea typeface="宋体" panose="02010600030101010101" pitchFamily="2" charset="-122"/>
              </a:rPr>
              <a:t>上下文敏感应用</a:t>
            </a:r>
            <a:r>
              <a:rPr lang="en-US" altLang="zh-CN" sz="2000" dirty="0">
                <a:solidFill>
                  <a:schemeClr val="folHlink"/>
                </a:solidFill>
                <a:latin typeface="Times New Roman" panose="02020603050405020304" pitchFamily="18" charset="0"/>
                <a:ea typeface="宋体" panose="02010600030101010101" pitchFamily="2" charset="-122"/>
              </a:rPr>
              <a:t>,</a:t>
            </a:r>
            <a:r>
              <a:rPr lang="en-US" altLang="zh-CN" sz="2000" dirty="0">
                <a:solidFill>
                  <a:srgbClr val="000000"/>
                </a:solidFill>
                <a:latin typeface="Times New Roman" panose="02020603050405020304" pitchFamily="18" charset="0"/>
                <a:ea typeface="宋体" panose="02010600030101010101" pitchFamily="2" charset="-122"/>
              </a:rPr>
              <a:t> </a:t>
            </a:r>
            <a:r>
              <a:rPr lang="zh-CN" altLang="en-US" sz="2000" dirty="0">
                <a:solidFill>
                  <a:srgbClr val="000000"/>
                </a:solidFill>
                <a:latin typeface="Times New Roman" panose="02020603050405020304" pitchFamily="18" charset="0"/>
                <a:ea typeface="宋体" panose="02010600030101010101" pitchFamily="2" charset="-122"/>
              </a:rPr>
              <a:t>和</a:t>
            </a:r>
            <a:r>
              <a:rPr lang="zh-CN" altLang="en-US" sz="2000" dirty="0">
                <a:solidFill>
                  <a:schemeClr val="folHlink"/>
                </a:solidFill>
                <a:latin typeface="Times New Roman" panose="02020603050405020304" pitchFamily="18" charset="0"/>
                <a:ea typeface="宋体" panose="02010600030101010101" pitchFamily="2" charset="-122"/>
              </a:rPr>
              <a:t>普适计算</a:t>
            </a:r>
            <a:r>
              <a:rPr lang="en-US" altLang="zh-CN" sz="2000" dirty="0">
                <a:solidFill>
                  <a:srgbClr val="000000"/>
                </a:solidFill>
                <a:latin typeface="Times New Roman" panose="02020603050405020304" pitchFamily="18" charset="0"/>
                <a:ea typeface="宋体" panose="02010600030101010101" pitchFamily="2" charset="-122"/>
              </a:rPr>
              <a:t>等所有这些概念都将集中在把基于软件的系统集成到比任何其他数字设备广泛得多的环境中。</a:t>
            </a:r>
            <a:endParaRPr lang="en-US" altLang="zh-CN" sz="2000" dirty="0">
              <a:solidFill>
                <a:srgbClr val="000000"/>
              </a:solidFill>
              <a:latin typeface="Times New Roman" panose="02020603050405020304" pitchFamily="18" charset="0"/>
              <a:ea typeface="宋体" panose="02010600030101010101" pitchFamily="2" charset="-122"/>
            </a:endParaRPr>
          </a:p>
          <a:p>
            <a:pPr eaLnBrk="1" hangingPunct="1">
              <a:spcAft>
                <a:spcPts val="1600"/>
              </a:spcAft>
            </a:pPr>
            <a:r>
              <a:rPr lang="en-US" altLang="zh-CN" sz="2000" dirty="0">
                <a:solidFill>
                  <a:schemeClr val="folHlink"/>
                </a:solidFill>
                <a:latin typeface="Times New Roman" panose="02020603050405020304" pitchFamily="18" charset="0"/>
                <a:ea typeface="宋体" panose="02010600030101010101" pitchFamily="2" charset="-122"/>
              </a:rPr>
              <a:t>“</a:t>
            </a:r>
            <a:r>
              <a:rPr lang="zh-CN" altLang="en-US" sz="2000" dirty="0">
                <a:solidFill>
                  <a:schemeClr val="folHlink"/>
                </a:solidFill>
                <a:latin typeface="Times New Roman" panose="02020603050405020304" pitchFamily="18" charset="0"/>
                <a:ea typeface="宋体" panose="02010600030101010101" pitchFamily="2" charset="-122"/>
              </a:rPr>
              <a:t>开放世界软件</a:t>
            </a:r>
            <a:r>
              <a:rPr lang="en-US" altLang="zh-CN" sz="2000" dirty="0">
                <a:solidFill>
                  <a:schemeClr val="folHlink"/>
                </a:solidFill>
                <a:latin typeface="Times New Roman" panose="02020603050405020304" pitchFamily="18" charset="0"/>
                <a:ea typeface="宋体" panose="02010600030101010101" pitchFamily="2" charset="-122"/>
              </a:rPr>
              <a:t>”</a:t>
            </a:r>
            <a:r>
              <a:rPr lang="en-US" altLang="zh-CN" sz="2000" dirty="0">
                <a:solidFill>
                  <a:srgbClr val="000000"/>
                </a:solidFill>
                <a:latin typeface="Times New Roman" panose="02020603050405020304" pitchFamily="18" charset="0"/>
                <a:ea typeface="宋体" panose="02010600030101010101" pitchFamily="2" charset="-122"/>
              </a:rPr>
              <a:t>—这种软件被设计成“通过自组织结构和自适应行为” 适应不断变化的环境[Bar06b]。</a:t>
            </a:r>
            <a:endParaRPr lang="en-US" altLang="zh-CN" sz="200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1734"/>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1734"/>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5.xml><?xml version="1.0" encoding="utf-8"?>
<p:tagLst xmlns:p="http://schemas.openxmlformats.org/presentationml/2006/main">
  <p:tag name="KSO_WM_TAG_VERSION" val="1.0"/>
  <p:tag name="KSO_WM_BEAUTIFY_FLAG" val="#wm#"/>
  <p:tag name="KSO_WM_TEMPLATE_CATEGORY" val="custom"/>
  <p:tag name="KSO_WM_TEMPLATE_INDEX" val="20191734"/>
  <p:tag name="KSO_WM_TEMPLATE_THUMBS_INDEX" val="1"/>
  <p:tag name="KSO_WM_TEMPLATE_TOPIC_ID" val="2869567"/>
  <p:tag name="KSO_WM_TEMPLATE_OUTLINE_ID" val="15"/>
  <p:tag name="KSO_WM_TEMPLATE_SCENE_ID" val="1"/>
  <p:tag name="KSO_WM_TEMPLATE_JOB_ID" val="2"/>
  <p:tag name="KSO_WM_TEMPLATE_TOPIC_DEFAULT" val="1"/>
  <p:tag name="KSO_WM_TEMPLATE_SUBCATEGORY" val="0"/>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4">
      <a:dk1>
        <a:srgbClr val="000000"/>
      </a:dk1>
      <a:lt1>
        <a:srgbClr val="FFFFFF"/>
      </a:lt1>
      <a:dk2>
        <a:srgbClr val="000000"/>
      </a:dk2>
      <a:lt2>
        <a:srgbClr val="FFFFFF"/>
      </a:lt2>
      <a:accent1>
        <a:srgbClr val="EF8519"/>
      </a:accent1>
      <a:accent2>
        <a:srgbClr val="20908A"/>
      </a:accent2>
      <a:accent3>
        <a:srgbClr val="F39231"/>
      </a:accent3>
      <a:accent4>
        <a:srgbClr val="EF8519"/>
      </a:accent4>
      <a:accent5>
        <a:srgbClr val="20908A"/>
      </a:accent5>
      <a:accent6>
        <a:srgbClr val="FFFFFF"/>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2004:Templates:Presentations:Designs:Bold Stripes</Template>
  <TotalTime>0</TotalTime>
  <Words>2682</Words>
  <Application>WPS 演示</Application>
  <PresentationFormat>全屏显示(4:3)</PresentationFormat>
  <Paragraphs>167</Paragraphs>
  <Slides>19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19</vt:i4>
      </vt:variant>
    </vt:vector>
  </HeadingPairs>
  <TitlesOfParts>
    <vt:vector size="31" baseType="lpstr">
      <vt:lpstr>Arial</vt:lpstr>
      <vt:lpstr>宋体</vt:lpstr>
      <vt:lpstr>Wingdings</vt:lpstr>
      <vt:lpstr>Helvetica</vt:lpstr>
      <vt:lpstr>MS PGothic</vt:lpstr>
      <vt:lpstr>微软雅黑</vt:lpstr>
      <vt:lpstr>Times New Roman</vt:lpstr>
      <vt:lpstr>Palatino</vt:lpstr>
      <vt:lpstr>Palatino Linotype</vt:lpstr>
      <vt:lpstr>Times</vt:lpstr>
      <vt:lpstr>Arial Unicode MS</vt:lpstr>
      <vt:lpstr>Office 主题​​</vt:lpstr>
      <vt:lpstr>第38章</vt:lpstr>
      <vt:lpstr>趋势</vt:lpstr>
      <vt:lpstr>技术演变的生命周期</vt:lpstr>
      <vt:lpstr>观察软件工程的发展趋势</vt:lpstr>
      <vt:lpstr>新兴技术的趋势周期</vt:lpstr>
      <vt:lpstr>新兴技术的趋势周期</vt:lpstr>
      <vt:lpstr>软趋势</vt:lpstr>
      <vt:lpstr>管理复杂性</vt:lpstr>
      <vt:lpstr>开放世界的软件</vt:lpstr>
      <vt:lpstr>意外需求</vt:lpstr>
      <vt:lpstr>软件构造块</vt:lpstr>
      <vt:lpstr>开源</vt:lpstr>
      <vt:lpstr>过程趋势</vt:lpstr>
      <vt:lpstr>巨大的挑战</vt:lpstr>
      <vt:lpstr>协同开发</vt:lpstr>
      <vt:lpstr>需求工程</vt:lpstr>
      <vt:lpstr>模型驱动的软件开发</vt:lpstr>
      <vt:lpstr>测试驱动的开发</vt:lpstr>
      <vt:lpstr>相关工具的趋势—SEE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Set to accompany Web Engineering: A Practitioner Approach</dc:title>
  <dc:creator>Roger Pressman</dc:creator>
  <cp:lastModifiedBy>冯志勇</cp:lastModifiedBy>
  <cp:revision>123</cp:revision>
  <dcterms:created xsi:type="dcterms:W3CDTF">2008-02-08T18:09:00Z</dcterms:created>
  <dcterms:modified xsi:type="dcterms:W3CDTF">2021-11-01T03:38:23Z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2052-11.1.0.10938</vt:lpwstr>
  </property>
  <property fmtid="{D5CDD505-2E9C-101B-9397-08002B2CF9AE}" pid="3" name="ICV">
    <vt:lpwstr>E5B60CD74C204172A1EF21C56D323A40</vt:lpwstr>
  </property>
</Properties>
</file>