
<file path=[Content_Types].xml><?xml version="1.0" encoding="utf-8"?>
<Types xmlns="http://schemas.openxmlformats.org/package/2006/content-types">
  <Default Extension="jpeg" ContentType="image/jpeg"/>
  <Default Extension="png" ContentType="image/png"/>
  <Default Extension="wdp" ContentType="image/vnd.ms-photo"/>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79" r:id="rId3"/>
    <p:sldId id="280" r:id="rId4"/>
    <p:sldId id="282" r:id="rId5"/>
    <p:sldId id="284" r:id="rId6"/>
    <p:sldId id="289" r:id="rId7"/>
    <p:sldId id="286" r:id="rId8"/>
    <p:sldId id="288" r:id="rId9"/>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 charset="0"/>
        <a:ea typeface="MS PGothic" panose="020B0600070205080204" pitchFamily="34" charset="-128"/>
        <a:cs typeface="+mn-cs"/>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 charset="0"/>
        <a:ea typeface="MS PGothic" panose="020B0600070205080204" pitchFamily="34" charset="-128"/>
        <a:cs typeface="+mn-cs"/>
      </a:defRPr>
    </a:lvl5pPr>
    <a:lvl6pPr marL="2286000" lvl="5"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 charset="0"/>
        <a:ea typeface="MS PGothic" panose="020B0600070205080204" pitchFamily="34" charset="-128"/>
        <a:cs typeface="+mn-cs"/>
      </a:defRPr>
    </a:lvl6pPr>
    <a:lvl7pPr marL="2743200" lvl="6"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 charset="0"/>
        <a:ea typeface="MS PGothic" panose="020B0600070205080204" pitchFamily="34" charset="-128"/>
        <a:cs typeface="+mn-cs"/>
      </a:defRPr>
    </a:lvl7pPr>
    <a:lvl8pPr marL="3200400" lvl="7"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 charset="0"/>
        <a:ea typeface="MS PGothic" panose="020B0600070205080204" pitchFamily="34" charset="-128"/>
        <a:cs typeface="+mn-cs"/>
      </a:defRPr>
    </a:lvl8pPr>
    <a:lvl9pPr marL="3657600" lvl="8"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 charset="0"/>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1EA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263"/>
    <p:restoredTop sz="94660"/>
  </p:normalViewPr>
  <p:slideViewPr>
    <p:cSldViewPr showGuides="1">
      <p:cViewPr varScale="1">
        <p:scale>
          <a:sx n="70" d="100"/>
          <a:sy n="70" d="100"/>
        </p:scale>
        <p:origin x="111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defRPr sz="1200" noProof="1" dirty="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1200" b="0" i="0" u="none" strike="noStrike" kern="1200" cap="none" spc="0" normalizeH="0" baseline="0" noProof="1">
              <a:ln>
                <a:noFill/>
              </a:ln>
              <a:solidFill>
                <a:schemeClr val="tx1"/>
              </a:solidFill>
              <a:effectLst/>
              <a:uLnTx/>
              <a:uFillTx/>
              <a:latin typeface="Helvetica" pitchFamily="1" charset="0"/>
              <a:ea typeface="MS PGothic" panose="020B0600070205080204" pitchFamily="34" charset="-128"/>
              <a:cs typeface="+mn-cs"/>
            </a:endParaRPr>
          </a:p>
        </p:txBody>
      </p:sp>
      <p:sp>
        <p:nvSpPr>
          <p:cNvPr id="28675" name="Rectangle 3"/>
          <p:cNvSpPr>
            <a:spLocks noGrp="1" noChangeArrowheads="1"/>
          </p:cNvSpPr>
          <p:nvPr>
            <p:ph type="dt"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a:defRPr sz="1200" noProof="1" dirty="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1200" b="0" i="0" u="none" strike="noStrike" kern="1200" cap="none" spc="0" normalizeH="0" baseline="0" noProof="1">
              <a:ln>
                <a:noFill/>
              </a:ln>
              <a:solidFill>
                <a:schemeClr val="tx1"/>
              </a:solidFill>
              <a:effectLst/>
              <a:uLnTx/>
              <a:uFillTx/>
              <a:latin typeface="Helvetica" pitchFamily="1" charset="0"/>
              <a:ea typeface="MS PGothic" panose="020B0600070205080204" pitchFamily="34" charset="-128"/>
              <a:cs typeface="+mn-cs"/>
            </a:endParaRPr>
          </a:p>
        </p:txBody>
      </p:sp>
      <p:sp>
        <p:nvSpPr>
          <p:cNvPr id="13316" name="Rectangle 4"/>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Click to edit Master text styles</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Second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Third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Fourth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Fifth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8" name="Rectangle 6"/>
          <p:cNvSpPr>
            <a:spLocks noGrp="1" noChangeArrowheads="1"/>
          </p:cNvSpPr>
          <p:nvPr>
            <p:ph type="ftr" sz="quarter" idx="4"/>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a:defRPr sz="1200" noProof="1" dirty="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1200" b="0" i="0" u="none" strike="noStrike" kern="1200" cap="none" spc="0" normalizeH="0" baseline="0" noProof="1">
              <a:ln>
                <a:noFill/>
              </a:ln>
              <a:solidFill>
                <a:schemeClr val="tx1"/>
              </a:solidFill>
              <a:effectLst/>
              <a:uLnTx/>
              <a:uFillTx/>
              <a:latin typeface="Helvetica" pitchFamily="1" charset="0"/>
              <a:ea typeface="MS PGothic" panose="020B0600070205080204" pitchFamily="34" charset="-128"/>
              <a:cs typeface="+mn-cs"/>
            </a:endParaRPr>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a:defRPr sz="1200" noProof="1" dirty="0">
                <a:latin typeface="Arial" panose="020B0604020202020204" pitchFamily="34" charset="0"/>
                <a:ea typeface="MS PGothic" panose="020B0600070205080204" pitchFamily="34" charset="-128"/>
                <a:cs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B132679-503F-4D26-8C98-B5920B0712EB}" type="slidenum">
              <a:rPr kumimoji="0" lang="en-US" sz="1200" b="0" i="0" u="none" strike="noStrike" kern="1200" cap="none" spc="0" normalizeH="0" baseline="0" noProof="1" dirty="0">
                <a:ln>
                  <a:noFill/>
                </a:ln>
                <a:solidFill>
                  <a:schemeClr val="tx1"/>
                </a:solidFill>
                <a:effectLst/>
                <a:uLnTx/>
                <a:uFillTx/>
                <a:latin typeface="Arial" panose="020B0604020202020204" pitchFamily="34" charset="0"/>
                <a:ea typeface="MS PGothic" panose="020B0600070205080204" pitchFamily="34" charset="-128"/>
                <a:cs typeface="+mn-ea"/>
              </a:rPr>
            </a:fld>
            <a:endParaRPr kumimoji="0" lang="en-US" sz="1200" b="0" i="0" u="none" strike="noStrike" kern="1200" cap="none" spc="0" normalizeH="0" baseline="0" noProof="1">
              <a:ln>
                <a:noFill/>
              </a:ln>
              <a:solidFill>
                <a:schemeClr val="tx1"/>
              </a:solidFill>
              <a:effectLst/>
              <a:uLnTx/>
              <a:uFillTx/>
              <a:latin typeface="Helvetica" pitchFamily="1" charset="0"/>
              <a:ea typeface="MS PGothic" panose="020B0600070205080204" pitchFamily="34" charset="-128"/>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1" Type="http://schemas.microsoft.com/office/2007/relationships/hdphoto" Target="../media/image2.wdp"/><Relationship Id="rId20" Type="http://schemas.openxmlformats.org/officeDocument/2006/relationships/image" Target="../media/image1.png"/><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94.xml"/><Relationship Id="rId8" Type="http://schemas.openxmlformats.org/officeDocument/2006/relationships/tags" Target="../tags/tag93.xml"/><Relationship Id="rId7" Type="http://schemas.openxmlformats.org/officeDocument/2006/relationships/tags" Target="../tags/tag92.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tags" Target="../tags/tag87.xml"/><Relationship Id="rId16" Type="http://schemas.microsoft.com/office/2007/relationships/hdphoto" Target="../media/image2.wdp"/><Relationship Id="rId15" Type="http://schemas.openxmlformats.org/officeDocument/2006/relationships/image" Target="../media/image1.png"/><Relationship Id="rId14" Type="http://schemas.openxmlformats.org/officeDocument/2006/relationships/tags" Target="../tags/tag99.xml"/><Relationship Id="rId13" Type="http://schemas.openxmlformats.org/officeDocument/2006/relationships/tags" Target="../tags/tag98.xml"/><Relationship Id="rId12" Type="http://schemas.openxmlformats.org/officeDocument/2006/relationships/tags" Target="../tags/tag97.xml"/><Relationship Id="rId11" Type="http://schemas.openxmlformats.org/officeDocument/2006/relationships/tags" Target="../tags/tag96.xml"/><Relationship Id="rId10" Type="http://schemas.openxmlformats.org/officeDocument/2006/relationships/tags" Target="../tags/tag95.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5" Type="http://schemas.openxmlformats.org/officeDocument/2006/relationships/tags" Target="../tags/tag32.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7" Type="http://schemas.microsoft.com/office/2007/relationships/hdphoto" Target="../media/image2.wdp"/><Relationship Id="rId16" Type="http://schemas.openxmlformats.org/officeDocument/2006/relationships/image" Target="../media/image1.png"/><Relationship Id="rId15" Type="http://schemas.openxmlformats.org/officeDocument/2006/relationships/tags" Target="../tags/tag46.xml"/><Relationship Id="rId14" Type="http://schemas.openxmlformats.org/officeDocument/2006/relationships/tags" Target="../tags/tag45.xml"/><Relationship Id="rId13" Type="http://schemas.openxmlformats.org/officeDocument/2006/relationships/tags" Target="../tags/tag44.xml"/><Relationship Id="rId12" Type="http://schemas.openxmlformats.org/officeDocument/2006/relationships/tags" Target="../tags/tag43.xml"/><Relationship Id="rId11" Type="http://schemas.openxmlformats.org/officeDocument/2006/relationships/tags" Target="../tags/tag42.xml"/><Relationship Id="rId10" Type="http://schemas.openxmlformats.org/officeDocument/2006/relationships/tags" Target="../tags/tag4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tags" Target="../tags/tag58.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任意多边形 45"/>
          <p:cNvSpPr/>
          <p:nvPr>
            <p:custDataLst>
              <p:tags r:id="rId2"/>
            </p:custDataLst>
          </p:nvPr>
        </p:nvSpPr>
        <p:spPr>
          <a:xfrm rot="746688">
            <a:off x="4120754" y="250825"/>
            <a:ext cx="2219325" cy="3073400"/>
          </a:xfrm>
          <a:custGeom>
            <a:avLst/>
            <a:gdLst>
              <a:gd name="connsiteX0" fmla="*/ 0 w 2958463"/>
              <a:gd name="connsiteY0" fmla="*/ 28269 h 3072739"/>
              <a:gd name="connsiteX1" fmla="*/ 128100 w 2958463"/>
              <a:gd name="connsiteY1" fmla="*/ 0 h 3072739"/>
              <a:gd name="connsiteX2" fmla="*/ 2958463 w 2958463"/>
              <a:gd name="connsiteY2" fmla="*/ 2912645 h 3072739"/>
              <a:gd name="connsiteX3" fmla="*/ 2958463 w 2958463"/>
              <a:gd name="connsiteY3" fmla="*/ 3072739 h 3072739"/>
              <a:gd name="connsiteX4" fmla="*/ 0 w 2958463"/>
              <a:gd name="connsiteY4" fmla="*/ 28269 h 3072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8463" h="3072739">
                <a:moveTo>
                  <a:pt x="0" y="28269"/>
                </a:moveTo>
                <a:lnTo>
                  <a:pt x="128100" y="0"/>
                </a:lnTo>
                <a:lnTo>
                  <a:pt x="2958463" y="2912645"/>
                </a:lnTo>
                <a:lnTo>
                  <a:pt x="2958463" y="3072739"/>
                </a:lnTo>
                <a:lnTo>
                  <a:pt x="0" y="2826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等腰三角形 5"/>
          <p:cNvSpPr/>
          <p:nvPr>
            <p:custDataLst>
              <p:tags r:id="rId3"/>
            </p:custDataLst>
          </p:nvPr>
        </p:nvSpPr>
        <p:spPr>
          <a:xfrm>
            <a:off x="0" y="4397375"/>
            <a:ext cx="752475" cy="2460625"/>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grpSp>
        <p:nvGrpSpPr>
          <p:cNvPr id="7" name="组合 14"/>
          <p:cNvGrpSpPr/>
          <p:nvPr>
            <p:custDataLst>
              <p:tags r:id="rId4"/>
            </p:custDataLst>
          </p:nvPr>
        </p:nvGrpSpPr>
        <p:grpSpPr bwMode="auto">
          <a:xfrm>
            <a:off x="971550" y="1522413"/>
            <a:ext cx="236935" cy="315912"/>
            <a:chOff x="1772042" y="1225638"/>
            <a:chExt cx="316282" cy="316282"/>
          </a:xfrm>
        </p:grpSpPr>
        <p:cxnSp>
          <p:nvCxnSpPr>
            <p:cNvPr id="8" name="直接连接符 7"/>
            <p:cNvCxnSpPr/>
            <p:nvPr>
              <p:custDataLst>
                <p:tags r:id="rId5"/>
              </p:custDataLst>
            </p:nvPr>
          </p:nvCxnSpPr>
          <p:spPr>
            <a:xfrm flipH="1">
              <a:off x="1772042" y="1384574"/>
              <a:ext cx="316282"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6"/>
              </p:custDataLst>
            </p:nvPr>
          </p:nvCxnSpPr>
          <p:spPr>
            <a:xfrm rot="5400000" flipH="1">
              <a:off x="1772836" y="1383779"/>
              <a:ext cx="316282"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任意多边形 12"/>
          <p:cNvSpPr/>
          <p:nvPr>
            <p:custDataLst>
              <p:tags r:id="rId7"/>
            </p:custDataLst>
          </p:nvPr>
        </p:nvSpPr>
        <p:spPr>
          <a:xfrm>
            <a:off x="6372225" y="0"/>
            <a:ext cx="2771775" cy="6858000"/>
          </a:xfrm>
          <a:custGeom>
            <a:avLst/>
            <a:gdLst>
              <a:gd name="connsiteX0" fmla="*/ 0 w 3695696"/>
              <a:gd name="connsiteY0" fmla="*/ 0 h 6858001"/>
              <a:gd name="connsiteX1" fmla="*/ 3695696 w 3695696"/>
              <a:gd name="connsiteY1" fmla="*/ 0 h 6858001"/>
              <a:gd name="connsiteX2" fmla="*/ 3695696 w 3695696"/>
              <a:gd name="connsiteY2" fmla="*/ 6858001 h 6858001"/>
              <a:gd name="connsiteX3" fmla="*/ 3289124 w 3695696"/>
              <a:gd name="connsiteY3" fmla="*/ 6858001 h 6858001"/>
              <a:gd name="connsiteX4" fmla="*/ 0 w 3695696"/>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5696" h="6858001">
                <a:moveTo>
                  <a:pt x="0" y="0"/>
                </a:moveTo>
                <a:lnTo>
                  <a:pt x="3695696" y="0"/>
                </a:lnTo>
                <a:lnTo>
                  <a:pt x="3695696" y="6858001"/>
                </a:lnTo>
                <a:lnTo>
                  <a:pt x="3289124" y="685800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2" name="等腰三角形 11"/>
          <p:cNvSpPr/>
          <p:nvPr>
            <p:custDataLst>
              <p:tags r:id="rId8"/>
            </p:custDataLst>
          </p:nvPr>
        </p:nvSpPr>
        <p:spPr>
          <a:xfrm rot="10800000">
            <a:off x="7700963" y="0"/>
            <a:ext cx="1443038" cy="428625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3" name="等腰三角形 12"/>
          <p:cNvSpPr/>
          <p:nvPr>
            <p:custDataLst>
              <p:tags r:id="rId9"/>
            </p:custDataLst>
          </p:nvPr>
        </p:nvSpPr>
        <p:spPr>
          <a:xfrm rot="10800000">
            <a:off x="5296487" y="647700"/>
            <a:ext cx="1126331" cy="12954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4" name="等腰三角形 13"/>
          <p:cNvSpPr/>
          <p:nvPr>
            <p:custDataLst>
              <p:tags r:id="rId10"/>
            </p:custDataLst>
          </p:nvPr>
        </p:nvSpPr>
        <p:spPr>
          <a:xfrm rot="10800000">
            <a:off x="5580026" y="0"/>
            <a:ext cx="1126331" cy="129540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5" name="任意多边形 46"/>
          <p:cNvSpPr/>
          <p:nvPr>
            <p:custDataLst>
              <p:tags r:id="rId11"/>
            </p:custDataLst>
          </p:nvPr>
        </p:nvSpPr>
        <p:spPr>
          <a:xfrm rot="746688">
            <a:off x="4504135" y="92075"/>
            <a:ext cx="978694" cy="1371600"/>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6" name="等腰三角形 24"/>
          <p:cNvSpPr/>
          <p:nvPr>
            <p:custDataLst>
              <p:tags r:id="rId12"/>
            </p:custDataLst>
          </p:nvPr>
        </p:nvSpPr>
        <p:spPr>
          <a:xfrm rot="10800000">
            <a:off x="7150894" y="2165350"/>
            <a:ext cx="1271588" cy="1693863"/>
          </a:xfrm>
          <a:custGeom>
            <a:avLst/>
            <a:gdLst>
              <a:gd name="connsiteX0" fmla="*/ 0 w 1695930"/>
              <a:gd name="connsiteY0" fmla="*/ 1462009 h 1462009"/>
              <a:gd name="connsiteX1" fmla="*/ 847965 w 1695930"/>
              <a:gd name="connsiteY1" fmla="*/ 0 h 1462009"/>
              <a:gd name="connsiteX2" fmla="*/ 1695930 w 1695930"/>
              <a:gd name="connsiteY2" fmla="*/ 1462009 h 1462009"/>
              <a:gd name="connsiteX3" fmla="*/ 0 w 1695930"/>
              <a:gd name="connsiteY3" fmla="*/ 1462009 h 1462009"/>
              <a:gd name="connsiteX0-1" fmla="*/ 0 w 1695930"/>
              <a:gd name="connsiteY0-2" fmla="*/ 1694237 h 1694237"/>
              <a:gd name="connsiteX1-3" fmla="*/ 862480 w 1695930"/>
              <a:gd name="connsiteY1-4" fmla="*/ 0 h 1694237"/>
              <a:gd name="connsiteX2-5" fmla="*/ 1695930 w 1695930"/>
              <a:gd name="connsiteY2-6" fmla="*/ 1694237 h 1694237"/>
              <a:gd name="connsiteX3-7" fmla="*/ 0 w 1695930"/>
              <a:gd name="connsiteY3-8" fmla="*/ 1694237 h 1694237"/>
            </a:gdLst>
            <a:ahLst/>
            <a:cxnLst>
              <a:cxn ang="0">
                <a:pos x="connsiteX0-1" y="connsiteY0-2"/>
              </a:cxn>
              <a:cxn ang="0">
                <a:pos x="connsiteX1-3" y="connsiteY1-4"/>
              </a:cxn>
              <a:cxn ang="0">
                <a:pos x="connsiteX2-5" y="connsiteY2-6"/>
              </a:cxn>
              <a:cxn ang="0">
                <a:pos x="connsiteX3-7" y="connsiteY3-8"/>
              </a:cxn>
            </a:cxnLst>
            <a:rect l="l" t="t" r="r" b="b"/>
            <a:pathLst>
              <a:path w="1695930" h="1694237">
                <a:moveTo>
                  <a:pt x="0" y="1694237"/>
                </a:moveTo>
                <a:lnTo>
                  <a:pt x="862480" y="0"/>
                </a:lnTo>
                <a:lnTo>
                  <a:pt x="1695930" y="1694237"/>
                </a:lnTo>
                <a:lnTo>
                  <a:pt x="0" y="1694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cxnSp>
        <p:nvCxnSpPr>
          <p:cNvPr id="18" name="直接连接符 17"/>
          <p:cNvCxnSpPr/>
          <p:nvPr>
            <p:custDataLst>
              <p:tags r:id="rId13"/>
            </p:custDataLst>
          </p:nvPr>
        </p:nvCxnSpPr>
        <p:spPr>
          <a:xfrm>
            <a:off x="1019209" y="4795838"/>
            <a:ext cx="4429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custDataLst>
              <p:tags r:id="rId14"/>
            </p:custDataLst>
          </p:nvPr>
        </p:nvSpPr>
        <p:spPr>
          <a:xfrm>
            <a:off x="899099" y="2009457"/>
            <a:ext cx="4682792" cy="1198800"/>
          </a:xfrm>
        </p:spPr>
        <p:txBody>
          <a:bodyPr anchor="ctr">
            <a:normAutofit/>
          </a:bodyPr>
          <a:lstStyle>
            <a:lvl1pPr algn="l">
              <a:defRPr sz="4500" spc="600">
                <a:solidFill>
                  <a:schemeClr val="tx1"/>
                </a:solidFill>
              </a:defRPr>
            </a:lvl1pPr>
          </a:lstStyle>
          <a:p>
            <a:r>
              <a:rPr lang="zh-CN" altLang="en-US" noProof="1"/>
              <a:t>编辑标题</a:t>
            </a:r>
            <a:endParaRPr lang="zh-CN" altLang="en-US" noProof="1"/>
          </a:p>
        </p:txBody>
      </p:sp>
      <p:sp>
        <p:nvSpPr>
          <p:cNvPr id="3" name="副标题 2"/>
          <p:cNvSpPr>
            <a:spLocks noGrp="1"/>
          </p:cNvSpPr>
          <p:nvPr>
            <p:ph type="subTitle" idx="1" hasCustomPrompt="1"/>
            <p:custDataLst>
              <p:tags r:id="rId15"/>
            </p:custDataLst>
          </p:nvPr>
        </p:nvSpPr>
        <p:spPr>
          <a:xfrm>
            <a:off x="899160" y="3313163"/>
            <a:ext cx="2556510" cy="1379855"/>
          </a:xfrm>
        </p:spPr>
        <p:txBody>
          <a:bodyPr>
            <a:noAutofit/>
          </a:bodyPr>
          <a:lstStyle>
            <a:lvl1pPr marL="0" indent="0" algn="l">
              <a:lnSpc>
                <a:spcPct val="100000"/>
              </a:lnSpc>
              <a:spcAft>
                <a:spcPts val="0"/>
              </a:spcAft>
              <a:buNone/>
              <a:defRPr sz="3000" b="1" i="1" spc="300" baseline="0">
                <a:solidFill>
                  <a:schemeClr val="tx1"/>
                </a:solidFill>
                <a:latin typeface="+mj-ea"/>
                <a:ea typeface="+mj-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编辑副标题</a:t>
            </a:r>
            <a:endParaRPr lang="zh-CN" altLang="en-US" noProof="1"/>
          </a:p>
        </p:txBody>
      </p:sp>
      <p:sp>
        <p:nvSpPr>
          <p:cNvPr id="19" name="日期占位符 15"/>
          <p:cNvSpPr>
            <a:spLocks noGrp="1"/>
          </p:cNvSpPr>
          <p:nvPr>
            <p:ph type="dt" sz="half" idx="15"/>
            <p:custDataLst>
              <p:tags r:id="rId16"/>
            </p:custDataLst>
          </p:nvPr>
        </p:nvSpPr>
        <p:spPr/>
        <p:txBody>
          <a:bodyPr/>
          <a:lstStyle>
            <a:lvl1pPr>
              <a:defRPr/>
            </a:lvl1pPr>
          </a:lstStyle>
          <a:p>
            <a:fld id="{760FBDFE-C587-4B4C-A407-44438C67B59E}" type="datetimeFigureOut">
              <a:rPr lang="zh-CN" altLang="en-US"/>
            </a:fld>
            <a:endParaRPr lang="zh-CN" altLang="en-US"/>
          </a:p>
        </p:txBody>
      </p:sp>
      <p:sp>
        <p:nvSpPr>
          <p:cNvPr id="20" name="页脚占位符 16"/>
          <p:cNvSpPr>
            <a:spLocks noGrp="1"/>
          </p:cNvSpPr>
          <p:nvPr>
            <p:ph type="ftr" sz="quarter" idx="16"/>
            <p:custDataLst>
              <p:tags r:id="rId17"/>
            </p:custDataLst>
          </p:nvPr>
        </p:nvSpPr>
        <p:spPr/>
        <p:txBody>
          <a:bodyPr/>
          <a:lstStyle>
            <a:lvl1pPr>
              <a:defRPr/>
            </a:lvl1pPr>
          </a:lstStyle>
          <a:p>
            <a:endParaRPr lang="zh-CN" altLang="en-US"/>
          </a:p>
        </p:txBody>
      </p:sp>
      <p:sp>
        <p:nvSpPr>
          <p:cNvPr id="21" name="灯片编号占位符 17"/>
          <p:cNvSpPr>
            <a:spLocks noGrp="1"/>
          </p:cNvSpPr>
          <p:nvPr>
            <p:ph type="sldNum" sz="quarter" idx="17"/>
            <p:custDataLst>
              <p:tags r:id="rId18"/>
            </p:custDataLst>
          </p:nvPr>
        </p:nvSpPr>
        <p:spPr/>
        <p:txBody>
          <a:bodyPr/>
          <a:lstStyle>
            <a:lvl1pPr>
              <a:defRPr/>
            </a:lvl1pPr>
          </a:lstStyle>
          <a:p>
            <a:fld id="{458A1F4D-BD6C-4AD0-833B-AFEF3211D9AF}" type="slidenum">
              <a:rPr lang="zh-CN" altLang="en-US"/>
            </a:fld>
            <a:endParaRPr lang="zh-CN" altLang="en-US" dirty="0"/>
          </a:p>
        </p:txBody>
      </p:sp>
      <p:pic>
        <p:nvPicPr>
          <p:cNvPr id="25" name="图片 24"/>
          <p:cNvPicPr>
            <a:picLocks noChangeAspect="1"/>
          </p:cNvPicPr>
          <p:nvPr>
            <p:custDataLst>
              <p:tags r:id="rId19"/>
            </p:custDataLst>
          </p:nvPr>
        </p:nvPicPr>
        <p:blipFill>
          <a:blip r:embed="rId20" cstate="email">
            <a:extLst>
              <a:ext uri="{BEBA8EAE-BF5A-486C-A8C5-ECC9F3942E4B}">
                <a14:imgProps xmlns:a14="http://schemas.microsoft.com/office/drawing/2010/main">
                  <a14:imgLayer r:embed="rId21">
                    <a14:imgEffect>
                      <a14:colorTemperature colorTemp="4700"/>
                    </a14:imgEffect>
                  </a14:imgLayer>
                </a14:imgProps>
              </a:ext>
            </a:extLst>
          </a:blip>
          <a:srcRect/>
          <a:stretch>
            <a:fillRect/>
          </a:stretch>
        </p:blipFill>
        <p:spPr>
          <a:xfrm>
            <a:off x="5289560" y="409574"/>
            <a:ext cx="3565354" cy="6456590"/>
          </a:xfrm>
          <a:custGeom>
            <a:avLst/>
            <a:gdLst>
              <a:gd name="connsiteX0" fmla="*/ 1645443 w 4753805"/>
              <a:gd name="connsiteY0" fmla="*/ 0 h 6456590"/>
              <a:gd name="connsiteX1" fmla="*/ 2993011 w 4753805"/>
              <a:gd name="connsiteY1" fmla="*/ 2807919 h 6456590"/>
              <a:gd name="connsiteX2" fmla="*/ 2995875 w 4753805"/>
              <a:gd name="connsiteY2" fmla="*/ 2807919 h 6456590"/>
              <a:gd name="connsiteX3" fmla="*/ 4753805 w 4753805"/>
              <a:gd name="connsiteY3" fmla="*/ 6456590 h 6456590"/>
              <a:gd name="connsiteX4" fmla="*/ 1757930 w 4753805"/>
              <a:gd name="connsiteY4" fmla="*/ 6456590 h 6456590"/>
              <a:gd name="connsiteX5" fmla="*/ 0 w 4753805"/>
              <a:gd name="connsiteY5" fmla="*/ 2807919 h 6456590"/>
              <a:gd name="connsiteX6" fmla="*/ 4790 w 4753805"/>
              <a:gd name="connsiteY6" fmla="*/ 2807919 h 6456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53805" h="6456590">
                <a:moveTo>
                  <a:pt x="1645443" y="0"/>
                </a:moveTo>
                <a:lnTo>
                  <a:pt x="2993011" y="2807919"/>
                </a:lnTo>
                <a:lnTo>
                  <a:pt x="2995875" y="2807919"/>
                </a:lnTo>
                <a:lnTo>
                  <a:pt x="4753805" y="6456590"/>
                </a:lnTo>
                <a:lnTo>
                  <a:pt x="1757930" y="6456590"/>
                </a:lnTo>
                <a:lnTo>
                  <a:pt x="0" y="2807919"/>
                </a:lnTo>
                <a:lnTo>
                  <a:pt x="4790" y="2807919"/>
                </a:lnTo>
                <a:close/>
              </a:path>
            </a:pathLst>
          </a:custGeom>
        </p:spPr>
      </p:pic>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custDataLst>
              <p:tags r:id="rId2"/>
            </p:custDataLst>
          </p:nvPr>
        </p:nvSpPr>
        <p:spPr>
          <a:xfrm>
            <a:off x="502448" y="952508"/>
            <a:ext cx="8139178" cy="5388907"/>
          </a:xfrm>
        </p:spPr>
        <p:txBody>
          <a:bodyPr/>
          <a:lstStyle>
            <a:lvl1pPr>
              <a:defRPr/>
            </a:lvl1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lang="zh-CN" altLang="en-US" noProof="1"/>
          </a:p>
        </p:txBody>
      </p:sp>
      <p:sp>
        <p:nvSpPr>
          <p:cNvPr id="3" name="日期占位符 3"/>
          <p:cNvSpPr>
            <a:spLocks noGrp="1"/>
          </p:cNvSpPr>
          <p:nvPr>
            <p:ph type="dt" sz="half" idx="14"/>
            <p:custDataLst>
              <p:tags r:id="rId3"/>
            </p:custDataLst>
          </p:nvPr>
        </p:nvSpPr>
        <p:spPr/>
        <p:txBody>
          <a:bodyPr/>
          <a:lstStyle>
            <a:lvl1pPr>
              <a:defRPr/>
            </a:lvl1pPr>
          </a:lstStyle>
          <a:p>
            <a:fld id="{760FBDFE-C587-4B4C-A407-44438C67B59E}" type="datetimeFigureOut">
              <a:rPr lang="zh-CN" altLang="en-US"/>
            </a:fld>
            <a:endParaRPr lang="zh-CN" altLang="en-US"/>
          </a:p>
        </p:txBody>
      </p:sp>
      <p:sp>
        <p:nvSpPr>
          <p:cNvPr id="4" name="页脚占位符 4"/>
          <p:cNvSpPr>
            <a:spLocks noGrp="1"/>
          </p:cNvSpPr>
          <p:nvPr>
            <p:ph type="ftr" sz="quarter" idx="15"/>
            <p:custDataLst>
              <p:tags r:id="rId4"/>
            </p:custDataLst>
          </p:nvPr>
        </p:nvSpPr>
        <p:spPr/>
        <p:txBody>
          <a:bodyPr/>
          <a:lstStyle>
            <a:lvl1pPr>
              <a:defRPr/>
            </a:lvl1pPr>
          </a:lstStyle>
          <a:p>
            <a:endParaRPr lang="zh-CN" altLang="en-US"/>
          </a:p>
        </p:txBody>
      </p:sp>
      <p:sp>
        <p:nvSpPr>
          <p:cNvPr id="5" name="灯片编号占位符 5"/>
          <p:cNvSpPr>
            <a:spLocks noGrp="1"/>
          </p:cNvSpPr>
          <p:nvPr>
            <p:ph type="sldNum" sz="quarter" idx="16"/>
            <p:custDataLst>
              <p:tags r:id="rId5"/>
            </p:custDataLst>
          </p:nvPr>
        </p:nvSpPr>
        <p:spPr/>
        <p:txBody>
          <a:bodyPr/>
          <a:lstStyle>
            <a:lvl1pPr>
              <a:defRPr/>
            </a:lvl1pPr>
          </a:lstStyle>
          <a:p>
            <a:fld id="{533AF71B-F04C-4371-B519-F65995945D26}" type="slidenum">
              <a:rPr lang="zh-CN" altLang="en-US"/>
            </a:fld>
            <a:endParaRPr lang="zh-CN" alt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等腰三角形 2"/>
          <p:cNvSpPr/>
          <p:nvPr>
            <p:custDataLst>
              <p:tags r:id="rId2"/>
            </p:custDataLst>
          </p:nvPr>
        </p:nvSpPr>
        <p:spPr>
          <a:xfrm flipH="1">
            <a:off x="8391525" y="4403725"/>
            <a:ext cx="752475" cy="2460625"/>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4" name="任意多边形 45"/>
          <p:cNvSpPr/>
          <p:nvPr>
            <p:custDataLst>
              <p:tags r:id="rId3"/>
            </p:custDataLst>
          </p:nvPr>
        </p:nvSpPr>
        <p:spPr>
          <a:xfrm rot="20853312" flipH="1">
            <a:off x="2803922" y="250825"/>
            <a:ext cx="2219325" cy="3073400"/>
          </a:xfrm>
          <a:custGeom>
            <a:avLst/>
            <a:gdLst>
              <a:gd name="connsiteX0" fmla="*/ 0 w 2958463"/>
              <a:gd name="connsiteY0" fmla="*/ 28269 h 3072739"/>
              <a:gd name="connsiteX1" fmla="*/ 128100 w 2958463"/>
              <a:gd name="connsiteY1" fmla="*/ 0 h 3072739"/>
              <a:gd name="connsiteX2" fmla="*/ 2958463 w 2958463"/>
              <a:gd name="connsiteY2" fmla="*/ 2912645 h 3072739"/>
              <a:gd name="connsiteX3" fmla="*/ 2958463 w 2958463"/>
              <a:gd name="connsiteY3" fmla="*/ 3072739 h 3072739"/>
              <a:gd name="connsiteX4" fmla="*/ 0 w 2958463"/>
              <a:gd name="connsiteY4" fmla="*/ 28269 h 3072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8463" h="3072739">
                <a:moveTo>
                  <a:pt x="0" y="28269"/>
                </a:moveTo>
                <a:lnTo>
                  <a:pt x="128100" y="0"/>
                </a:lnTo>
                <a:lnTo>
                  <a:pt x="2958463" y="2912645"/>
                </a:lnTo>
                <a:lnTo>
                  <a:pt x="2958463" y="3072739"/>
                </a:lnTo>
                <a:lnTo>
                  <a:pt x="0" y="2826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5" name="任意多边形 12"/>
          <p:cNvSpPr/>
          <p:nvPr>
            <p:custDataLst>
              <p:tags r:id="rId4"/>
            </p:custDataLst>
          </p:nvPr>
        </p:nvSpPr>
        <p:spPr>
          <a:xfrm flipH="1">
            <a:off x="0" y="0"/>
            <a:ext cx="2771775" cy="6858000"/>
          </a:xfrm>
          <a:custGeom>
            <a:avLst/>
            <a:gdLst>
              <a:gd name="connsiteX0" fmla="*/ 0 w 3695696"/>
              <a:gd name="connsiteY0" fmla="*/ 0 h 6858001"/>
              <a:gd name="connsiteX1" fmla="*/ 3695696 w 3695696"/>
              <a:gd name="connsiteY1" fmla="*/ 0 h 6858001"/>
              <a:gd name="connsiteX2" fmla="*/ 3695696 w 3695696"/>
              <a:gd name="connsiteY2" fmla="*/ 6858001 h 6858001"/>
              <a:gd name="connsiteX3" fmla="*/ 3289124 w 3695696"/>
              <a:gd name="connsiteY3" fmla="*/ 6858001 h 6858001"/>
              <a:gd name="connsiteX4" fmla="*/ 0 w 3695696"/>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5696" h="6858001">
                <a:moveTo>
                  <a:pt x="0" y="0"/>
                </a:moveTo>
                <a:lnTo>
                  <a:pt x="3695696" y="0"/>
                </a:lnTo>
                <a:lnTo>
                  <a:pt x="3695696" y="6858001"/>
                </a:lnTo>
                <a:lnTo>
                  <a:pt x="3289124" y="685800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等腰三角形 5"/>
          <p:cNvSpPr/>
          <p:nvPr>
            <p:custDataLst>
              <p:tags r:id="rId5"/>
            </p:custDataLst>
          </p:nvPr>
        </p:nvSpPr>
        <p:spPr>
          <a:xfrm rot="10800000" flipH="1">
            <a:off x="0" y="0"/>
            <a:ext cx="1443038" cy="428625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7" name="等腰三角形 6"/>
          <p:cNvSpPr/>
          <p:nvPr>
            <p:custDataLst>
              <p:tags r:id="rId6"/>
            </p:custDataLst>
          </p:nvPr>
        </p:nvSpPr>
        <p:spPr>
          <a:xfrm rot="10800000" flipH="1">
            <a:off x="2721059" y="647700"/>
            <a:ext cx="1127522" cy="12954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8" name="等腰三角形 7"/>
          <p:cNvSpPr/>
          <p:nvPr>
            <p:custDataLst>
              <p:tags r:id="rId7"/>
            </p:custDataLst>
          </p:nvPr>
        </p:nvSpPr>
        <p:spPr>
          <a:xfrm rot="10800000" flipH="1">
            <a:off x="2445977" y="0"/>
            <a:ext cx="1127522" cy="129540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9" name="任意多边形 46"/>
          <p:cNvSpPr/>
          <p:nvPr>
            <p:custDataLst>
              <p:tags r:id="rId8"/>
            </p:custDataLst>
          </p:nvPr>
        </p:nvSpPr>
        <p:spPr>
          <a:xfrm rot="20853312" flipH="1">
            <a:off x="3661172" y="92075"/>
            <a:ext cx="978694" cy="1371600"/>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0" name="等腰三角形 24"/>
          <p:cNvSpPr/>
          <p:nvPr>
            <p:custDataLst>
              <p:tags r:id="rId9"/>
            </p:custDataLst>
          </p:nvPr>
        </p:nvSpPr>
        <p:spPr>
          <a:xfrm rot="10800000" flipH="1">
            <a:off x="721519" y="2165350"/>
            <a:ext cx="1271588" cy="1693863"/>
          </a:xfrm>
          <a:custGeom>
            <a:avLst/>
            <a:gdLst>
              <a:gd name="connsiteX0" fmla="*/ 0 w 1695930"/>
              <a:gd name="connsiteY0" fmla="*/ 1462009 h 1462009"/>
              <a:gd name="connsiteX1" fmla="*/ 847965 w 1695930"/>
              <a:gd name="connsiteY1" fmla="*/ 0 h 1462009"/>
              <a:gd name="connsiteX2" fmla="*/ 1695930 w 1695930"/>
              <a:gd name="connsiteY2" fmla="*/ 1462009 h 1462009"/>
              <a:gd name="connsiteX3" fmla="*/ 0 w 1695930"/>
              <a:gd name="connsiteY3" fmla="*/ 1462009 h 1462009"/>
              <a:gd name="connsiteX0-1" fmla="*/ 0 w 1695930"/>
              <a:gd name="connsiteY0-2" fmla="*/ 1694237 h 1694237"/>
              <a:gd name="connsiteX1-3" fmla="*/ 862480 w 1695930"/>
              <a:gd name="connsiteY1-4" fmla="*/ 0 h 1694237"/>
              <a:gd name="connsiteX2-5" fmla="*/ 1695930 w 1695930"/>
              <a:gd name="connsiteY2-6" fmla="*/ 1694237 h 1694237"/>
              <a:gd name="connsiteX3-7" fmla="*/ 0 w 1695930"/>
              <a:gd name="connsiteY3-8" fmla="*/ 1694237 h 1694237"/>
            </a:gdLst>
            <a:ahLst/>
            <a:cxnLst>
              <a:cxn ang="0">
                <a:pos x="connsiteX0-1" y="connsiteY0-2"/>
              </a:cxn>
              <a:cxn ang="0">
                <a:pos x="connsiteX1-3" y="connsiteY1-4"/>
              </a:cxn>
              <a:cxn ang="0">
                <a:pos x="connsiteX2-5" y="connsiteY2-6"/>
              </a:cxn>
              <a:cxn ang="0">
                <a:pos x="connsiteX3-7" y="connsiteY3-8"/>
              </a:cxn>
            </a:cxnLst>
            <a:rect l="l" t="t" r="r" b="b"/>
            <a:pathLst>
              <a:path w="1695930" h="1694237">
                <a:moveTo>
                  <a:pt x="0" y="1694237"/>
                </a:moveTo>
                <a:lnTo>
                  <a:pt x="862480" y="0"/>
                </a:lnTo>
                <a:lnTo>
                  <a:pt x="1695930" y="1694237"/>
                </a:lnTo>
                <a:lnTo>
                  <a:pt x="0" y="1694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2" name="标题 1"/>
          <p:cNvSpPr>
            <a:spLocks noGrp="1"/>
          </p:cNvSpPr>
          <p:nvPr>
            <p:ph type="title" hasCustomPrompt="1"/>
            <p:custDataLst>
              <p:tags r:id="rId10"/>
            </p:custDataLst>
          </p:nvPr>
        </p:nvSpPr>
        <p:spPr>
          <a:xfrm>
            <a:off x="4243140" y="2420938"/>
            <a:ext cx="4212089" cy="2016125"/>
          </a:xfrm>
        </p:spPr>
        <p:txBody>
          <a:bodyPr anchor="ctr">
            <a:normAutofit/>
          </a:bodyPr>
          <a:lstStyle>
            <a:lvl1pPr algn="ctr">
              <a:defRPr sz="6000" spc="600"/>
            </a:lvl1pPr>
          </a:lstStyle>
          <a:p>
            <a:r>
              <a:rPr lang="zh-CN" altLang="en-US" noProof="1"/>
              <a:t>编辑标题</a:t>
            </a:r>
            <a:endParaRPr lang="zh-CN" altLang="en-US" noProof="1"/>
          </a:p>
        </p:txBody>
      </p:sp>
      <p:sp>
        <p:nvSpPr>
          <p:cNvPr id="12" name="日期占位符 2"/>
          <p:cNvSpPr>
            <a:spLocks noGrp="1"/>
          </p:cNvSpPr>
          <p:nvPr>
            <p:ph type="dt" sz="half" idx="10"/>
            <p:custDataLst>
              <p:tags r:id="rId11"/>
            </p:custDataLst>
          </p:nvPr>
        </p:nvSpPr>
        <p:spPr/>
        <p:txBody>
          <a:bodyPr/>
          <a:lstStyle>
            <a:lvl1pPr>
              <a:defRPr/>
            </a:lvl1pPr>
          </a:lstStyle>
          <a:p>
            <a:fld id="{760FBDFE-C587-4B4C-A407-44438C67B59E}" type="datetimeFigureOut">
              <a:rPr lang="zh-CN" altLang="en-US"/>
            </a:fld>
            <a:endParaRPr lang="zh-CN" altLang="en-US"/>
          </a:p>
        </p:txBody>
      </p:sp>
      <p:sp>
        <p:nvSpPr>
          <p:cNvPr id="13" name="页脚占位符 3"/>
          <p:cNvSpPr>
            <a:spLocks noGrp="1"/>
          </p:cNvSpPr>
          <p:nvPr>
            <p:ph type="ftr" sz="quarter" idx="11"/>
            <p:custDataLst>
              <p:tags r:id="rId12"/>
            </p:custDataLst>
          </p:nvPr>
        </p:nvSpPr>
        <p:spPr/>
        <p:txBody>
          <a:bodyPr/>
          <a:lstStyle>
            <a:lvl1pPr>
              <a:defRPr/>
            </a:lvl1pPr>
          </a:lstStyle>
          <a:p>
            <a:endParaRPr lang="zh-CN" altLang="en-US"/>
          </a:p>
        </p:txBody>
      </p:sp>
      <p:sp>
        <p:nvSpPr>
          <p:cNvPr id="14" name="灯片编号占位符 4"/>
          <p:cNvSpPr>
            <a:spLocks noGrp="1"/>
          </p:cNvSpPr>
          <p:nvPr>
            <p:ph type="sldNum" sz="quarter" idx="12"/>
            <p:custDataLst>
              <p:tags r:id="rId13"/>
            </p:custDataLst>
          </p:nvPr>
        </p:nvSpPr>
        <p:spPr/>
        <p:txBody>
          <a:bodyPr/>
          <a:lstStyle>
            <a:lvl1pPr>
              <a:defRPr/>
            </a:lvl1pPr>
          </a:lstStyle>
          <a:p>
            <a:fld id="{26F48EE0-4ABF-491F-B0BA-FE21D3D573F9}" type="slidenum">
              <a:rPr lang="zh-CN" altLang="en-US"/>
            </a:fld>
            <a:endParaRPr lang="zh-CN" altLang="en-US"/>
          </a:p>
        </p:txBody>
      </p:sp>
      <p:pic>
        <p:nvPicPr>
          <p:cNvPr id="16" name="图片 15"/>
          <p:cNvPicPr>
            <a:picLocks noChangeAspect="1"/>
          </p:cNvPicPr>
          <p:nvPr>
            <p:custDataLst>
              <p:tags r:id="rId14"/>
            </p:custDataLst>
          </p:nvPr>
        </p:nvPicPr>
        <p:blipFill>
          <a:blip r:embed="rId15" cstate="email">
            <a:extLst>
              <a:ext uri="{BEBA8EAE-BF5A-486C-A8C5-ECC9F3942E4B}">
                <a14:imgProps xmlns:a14="http://schemas.microsoft.com/office/drawing/2010/main">
                  <a14:imgLayer r:embed="rId16">
                    <a14:imgEffect>
                      <a14:colorTemperature colorTemp="4700"/>
                    </a14:imgEffect>
                  </a14:imgLayer>
                </a14:imgProps>
              </a:ext>
            </a:extLst>
          </a:blip>
          <a:srcRect/>
          <a:stretch>
            <a:fillRect/>
          </a:stretch>
        </p:blipFill>
        <p:spPr>
          <a:xfrm rot="10800000" flipV="1">
            <a:off x="291439" y="409574"/>
            <a:ext cx="3565354" cy="6456590"/>
          </a:xfrm>
          <a:custGeom>
            <a:avLst/>
            <a:gdLst>
              <a:gd name="connsiteX0" fmla="*/ 1645443 w 4753805"/>
              <a:gd name="connsiteY0" fmla="*/ 0 h 6456590"/>
              <a:gd name="connsiteX1" fmla="*/ 2993011 w 4753805"/>
              <a:gd name="connsiteY1" fmla="*/ 2807919 h 6456590"/>
              <a:gd name="connsiteX2" fmla="*/ 2995875 w 4753805"/>
              <a:gd name="connsiteY2" fmla="*/ 2807919 h 6456590"/>
              <a:gd name="connsiteX3" fmla="*/ 4753805 w 4753805"/>
              <a:gd name="connsiteY3" fmla="*/ 6456590 h 6456590"/>
              <a:gd name="connsiteX4" fmla="*/ 1757930 w 4753805"/>
              <a:gd name="connsiteY4" fmla="*/ 6456590 h 6456590"/>
              <a:gd name="connsiteX5" fmla="*/ 0 w 4753805"/>
              <a:gd name="connsiteY5" fmla="*/ 2807919 h 6456590"/>
              <a:gd name="connsiteX6" fmla="*/ 4790 w 4753805"/>
              <a:gd name="connsiteY6" fmla="*/ 2807919 h 6456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53805" h="6456590">
                <a:moveTo>
                  <a:pt x="1645443" y="0"/>
                </a:moveTo>
                <a:lnTo>
                  <a:pt x="2993011" y="2807919"/>
                </a:lnTo>
                <a:lnTo>
                  <a:pt x="2995875" y="2807919"/>
                </a:lnTo>
                <a:lnTo>
                  <a:pt x="4753805" y="6456590"/>
                </a:lnTo>
                <a:lnTo>
                  <a:pt x="1757930" y="6456590"/>
                </a:lnTo>
                <a:lnTo>
                  <a:pt x="0" y="2807919"/>
                </a:lnTo>
                <a:lnTo>
                  <a:pt x="4790" y="2807919"/>
                </a:lnTo>
                <a:close/>
              </a:path>
            </a:pathLst>
          </a:custGeom>
        </p:spPr>
      </p:pic>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任意多边形 46"/>
          <p:cNvSpPr/>
          <p:nvPr>
            <p:custDataLst>
              <p:tags r:id="rId2"/>
            </p:custDataLst>
          </p:nvPr>
        </p:nvSpPr>
        <p:spPr>
          <a:xfrm rot="746688">
            <a:off x="8667750" y="5489575"/>
            <a:ext cx="533400" cy="747713"/>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5" name="任意多边形 46"/>
          <p:cNvSpPr/>
          <p:nvPr>
            <p:custDataLst>
              <p:tags r:id="rId3"/>
            </p:custDataLst>
          </p:nvPr>
        </p:nvSpPr>
        <p:spPr>
          <a:xfrm rot="746688">
            <a:off x="-58341" y="722313"/>
            <a:ext cx="533401"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任意多边形 46"/>
          <p:cNvSpPr/>
          <p:nvPr>
            <p:custDataLst>
              <p:tags r:id="rId4"/>
            </p:custDataLst>
          </p:nvPr>
        </p:nvSpPr>
        <p:spPr>
          <a:xfrm rot="746688">
            <a:off x="-41672" y="68263"/>
            <a:ext cx="534591"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7" name="任意多边形 46"/>
          <p:cNvSpPr/>
          <p:nvPr>
            <p:custDataLst>
              <p:tags r:id="rId5"/>
            </p:custDataLst>
          </p:nvPr>
        </p:nvSpPr>
        <p:spPr>
          <a:xfrm rot="746688">
            <a:off x="8664179" y="6053138"/>
            <a:ext cx="533400"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8" name="任意多边形: 形状 7"/>
          <p:cNvSpPr/>
          <p:nvPr>
            <p:custDataLst>
              <p:tags r:id="rId6"/>
            </p:custDataLst>
          </p:nvPr>
        </p:nvSpPr>
        <p:spPr>
          <a:xfrm>
            <a:off x="8230791" y="0"/>
            <a:ext cx="913209" cy="2540000"/>
          </a:xfrm>
          <a:custGeom>
            <a:avLst/>
            <a:gdLst>
              <a:gd name="connsiteX0" fmla="*/ 0 w 1218152"/>
              <a:gd name="connsiteY0" fmla="*/ 0 h 2539914"/>
              <a:gd name="connsiteX1" fmla="*/ 1218152 w 1218152"/>
              <a:gd name="connsiteY1" fmla="*/ 0 h 2539914"/>
              <a:gd name="connsiteX2" fmla="*/ 1218152 w 1218152"/>
              <a:gd name="connsiteY2" fmla="*/ 2539914 h 2539914"/>
            </a:gdLst>
            <a:ahLst/>
            <a:cxnLst>
              <a:cxn ang="0">
                <a:pos x="connsiteX0" y="connsiteY0"/>
              </a:cxn>
              <a:cxn ang="0">
                <a:pos x="connsiteX1" y="connsiteY1"/>
              </a:cxn>
              <a:cxn ang="0">
                <a:pos x="connsiteX2" y="connsiteY2"/>
              </a:cxn>
            </a:cxnLst>
            <a:rect l="l" t="t" r="r" b="b"/>
            <a:pathLst>
              <a:path w="1218152" h="2539914">
                <a:moveTo>
                  <a:pt x="0" y="0"/>
                </a:moveTo>
                <a:lnTo>
                  <a:pt x="1218152" y="0"/>
                </a:lnTo>
                <a:lnTo>
                  <a:pt x="1218152" y="25399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9" name="任意多边形: 形状 8"/>
          <p:cNvSpPr/>
          <p:nvPr>
            <p:custDataLst>
              <p:tags r:id="rId7"/>
            </p:custDataLst>
          </p:nvPr>
        </p:nvSpPr>
        <p:spPr>
          <a:xfrm rot="10800000">
            <a:off x="8759429" y="0"/>
            <a:ext cx="384572" cy="1141413"/>
          </a:xfrm>
          <a:custGeom>
            <a:avLst/>
            <a:gdLst>
              <a:gd name="connsiteX0" fmla="*/ 512148 w 512148"/>
              <a:gd name="connsiteY0" fmla="*/ 1140923 h 1140923"/>
              <a:gd name="connsiteX1" fmla="*/ 0 w 512148"/>
              <a:gd name="connsiteY1" fmla="*/ 1140923 h 1140923"/>
              <a:gd name="connsiteX2" fmla="*/ 0 w 512148"/>
              <a:gd name="connsiteY2" fmla="*/ 0 h 1140923"/>
            </a:gdLst>
            <a:ahLst/>
            <a:cxnLst>
              <a:cxn ang="0">
                <a:pos x="connsiteX0" y="connsiteY0"/>
              </a:cxn>
              <a:cxn ang="0">
                <a:pos x="connsiteX1" y="connsiteY1"/>
              </a:cxn>
              <a:cxn ang="0">
                <a:pos x="connsiteX2" y="connsiteY2"/>
              </a:cxn>
            </a:cxnLst>
            <a:rect l="l" t="t" r="r" b="b"/>
            <a:pathLst>
              <a:path w="512148" h="1140923">
                <a:moveTo>
                  <a:pt x="512148" y="1140923"/>
                </a:moveTo>
                <a:lnTo>
                  <a:pt x="0" y="114092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0" name="等腰三角形 24"/>
          <p:cNvSpPr/>
          <p:nvPr>
            <p:custDataLst>
              <p:tags r:id="rId8"/>
            </p:custDataLst>
          </p:nvPr>
        </p:nvSpPr>
        <p:spPr>
          <a:xfrm rot="10800000">
            <a:off x="8540354" y="863600"/>
            <a:ext cx="507206" cy="674688"/>
          </a:xfrm>
          <a:custGeom>
            <a:avLst/>
            <a:gdLst>
              <a:gd name="connsiteX0" fmla="*/ 0 w 1695930"/>
              <a:gd name="connsiteY0" fmla="*/ 1462009 h 1462009"/>
              <a:gd name="connsiteX1" fmla="*/ 847965 w 1695930"/>
              <a:gd name="connsiteY1" fmla="*/ 0 h 1462009"/>
              <a:gd name="connsiteX2" fmla="*/ 1695930 w 1695930"/>
              <a:gd name="connsiteY2" fmla="*/ 1462009 h 1462009"/>
              <a:gd name="connsiteX3" fmla="*/ 0 w 1695930"/>
              <a:gd name="connsiteY3" fmla="*/ 1462009 h 1462009"/>
              <a:gd name="connsiteX0-1" fmla="*/ 0 w 1695930"/>
              <a:gd name="connsiteY0-2" fmla="*/ 1694237 h 1694237"/>
              <a:gd name="connsiteX1-3" fmla="*/ 862480 w 1695930"/>
              <a:gd name="connsiteY1-4" fmla="*/ 0 h 1694237"/>
              <a:gd name="connsiteX2-5" fmla="*/ 1695930 w 1695930"/>
              <a:gd name="connsiteY2-6" fmla="*/ 1694237 h 1694237"/>
              <a:gd name="connsiteX3-7" fmla="*/ 0 w 1695930"/>
              <a:gd name="connsiteY3-8" fmla="*/ 1694237 h 1694237"/>
            </a:gdLst>
            <a:ahLst/>
            <a:cxnLst>
              <a:cxn ang="0">
                <a:pos x="connsiteX0-1" y="connsiteY0-2"/>
              </a:cxn>
              <a:cxn ang="0">
                <a:pos x="connsiteX1-3" y="connsiteY1-4"/>
              </a:cxn>
              <a:cxn ang="0">
                <a:pos x="connsiteX2-5" y="connsiteY2-6"/>
              </a:cxn>
              <a:cxn ang="0">
                <a:pos x="connsiteX3-7" y="connsiteY3-8"/>
              </a:cxn>
            </a:cxnLst>
            <a:rect l="l" t="t" r="r" b="b"/>
            <a:pathLst>
              <a:path w="1695930" h="1694237">
                <a:moveTo>
                  <a:pt x="0" y="1694237"/>
                </a:moveTo>
                <a:lnTo>
                  <a:pt x="862480" y="0"/>
                </a:lnTo>
                <a:lnTo>
                  <a:pt x="1695930" y="1694237"/>
                </a:lnTo>
                <a:lnTo>
                  <a:pt x="0" y="1694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1" name="等腰三角形 6"/>
          <p:cNvSpPr/>
          <p:nvPr>
            <p:custDataLst>
              <p:tags r:id="rId9"/>
            </p:custDataLst>
          </p:nvPr>
        </p:nvSpPr>
        <p:spPr>
          <a:xfrm>
            <a:off x="0" y="5688013"/>
            <a:ext cx="360760" cy="1179512"/>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2" name="等腰三角形 11"/>
          <p:cNvSpPr/>
          <p:nvPr>
            <p:custDataLst>
              <p:tags r:id="rId10"/>
            </p:custDataLst>
          </p:nvPr>
        </p:nvSpPr>
        <p:spPr>
          <a:xfrm>
            <a:off x="294085" y="5200650"/>
            <a:ext cx="507206" cy="165735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solidFill>
                <a:schemeClr val="tx1">
                  <a:lumMod val="85000"/>
                  <a:lumOff val="15000"/>
                </a:schemeClr>
              </a:solidFill>
            </a:endParaRPr>
          </a:p>
        </p:txBody>
      </p:sp>
      <p:sp>
        <p:nvSpPr>
          <p:cNvPr id="2" name="标题 1"/>
          <p:cNvSpPr>
            <a:spLocks noGrp="1"/>
          </p:cNvSpPr>
          <p:nvPr>
            <p:ph type="title"/>
            <p:custDataLst>
              <p:tags r:id="rId11"/>
            </p:custDataLst>
          </p:nvPr>
        </p:nvSpPr>
        <p:spPr>
          <a:xfrm>
            <a:off x="467916" y="406800"/>
            <a:ext cx="8208169" cy="863601"/>
          </a:xfrm>
        </p:spPr>
        <p:txBody>
          <a:bodyPr>
            <a:normAutofit/>
          </a:bodyPr>
          <a:lstStyle>
            <a:lvl1pPr>
              <a:defRPr sz="2100"/>
            </a:lvl1pPr>
          </a:lstStyle>
          <a:p>
            <a:r>
              <a:rPr lang="zh-CN" altLang="en-US" noProof="1"/>
              <a:t>单击此处编辑母版标题样式</a:t>
            </a:r>
            <a:endParaRPr lang="zh-CN" altLang="en-US" noProof="1"/>
          </a:p>
        </p:txBody>
      </p:sp>
      <p:sp>
        <p:nvSpPr>
          <p:cNvPr id="3" name="内容占位符 2"/>
          <p:cNvSpPr>
            <a:spLocks noGrp="1"/>
          </p:cNvSpPr>
          <p:nvPr>
            <p:ph idx="1"/>
            <p:custDataLst>
              <p:tags r:id="rId12"/>
            </p:custDataLst>
          </p:nvPr>
        </p:nvSpPr>
        <p:spPr>
          <a:xfrm>
            <a:off x="467916" y="1412875"/>
            <a:ext cx="8208168" cy="4895850"/>
          </a:xfrm>
        </p:spPr>
        <p:txBody>
          <a:bodyPr/>
          <a:lstStyle>
            <a:lvl1pPr>
              <a:defRPr/>
            </a:lvl1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13" name="日期占位符 3"/>
          <p:cNvSpPr>
            <a:spLocks noGrp="1"/>
          </p:cNvSpPr>
          <p:nvPr>
            <p:ph type="dt" sz="half" idx="10"/>
            <p:custDataLst>
              <p:tags r:id="rId13"/>
            </p:custDataLst>
          </p:nvPr>
        </p:nvSpPr>
        <p:spPr/>
        <p:txBody>
          <a:bodyPr/>
          <a:lstStyle>
            <a:lvl1pPr>
              <a:defRPr/>
            </a:lvl1pPr>
          </a:lstStyle>
          <a:p>
            <a:fld id="{760FBDFE-C587-4B4C-A407-44438C67B59E}" type="datetimeFigureOut">
              <a:rPr lang="zh-CN" altLang="en-US"/>
            </a:fld>
            <a:endParaRPr lang="zh-CN" altLang="en-US"/>
          </a:p>
        </p:txBody>
      </p:sp>
      <p:sp>
        <p:nvSpPr>
          <p:cNvPr id="14" name="页脚占位符 4"/>
          <p:cNvSpPr>
            <a:spLocks noGrp="1"/>
          </p:cNvSpPr>
          <p:nvPr>
            <p:ph type="ftr" sz="quarter" idx="11"/>
            <p:custDataLst>
              <p:tags r:id="rId14"/>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15" name="灯片编号占位符 5"/>
          <p:cNvSpPr>
            <a:spLocks noGrp="1"/>
          </p:cNvSpPr>
          <p:nvPr>
            <p:ph type="sldNum" sz="quarter" idx="12"/>
            <p:custDataLst>
              <p:tags r:id="rId15"/>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1CF5026-A53E-4025-9AAA-A7A44DCD5EE7}" type="slidenum">
              <a:rPr kumimoji="0" lang="en-US" sz="1000" b="0" i="0" u="none" strike="noStrike" kern="1200" cap="none" spc="0" normalizeH="0" baseline="0" noProof="1" dirty="0">
                <a:ln>
                  <a:noFill/>
                </a:ln>
                <a:solidFill>
                  <a:schemeClr val="tx1"/>
                </a:solidFill>
                <a:effectLst/>
                <a:uLnTx/>
                <a:uFillTx/>
                <a:latin typeface="Helvetica" pitchFamily="1" charset="0"/>
                <a:ea typeface="MS PGothic" panose="020B0600070205080204" pitchFamily="34" charset="-128"/>
                <a:cs typeface="+mn-ea"/>
              </a:rPr>
            </a:fld>
            <a:endParaRPr kumimoji="0" lang="en-US" sz="1000" b="0" i="0" u="none" strike="noStrike" kern="1200" cap="none" spc="0" normalizeH="0" baseline="0" noProof="1">
              <a:ln>
                <a:noFill/>
              </a:ln>
              <a:solidFill>
                <a:schemeClr val="tx1"/>
              </a:solidFill>
              <a:effectLst/>
              <a:uLnTx/>
              <a:uFillTx/>
              <a:latin typeface="Helvetica" pitchFamily="1" charset="0"/>
              <a:ea typeface="MS PGothic" panose="020B0600070205080204" pitchFamily="34" charset="-128"/>
              <a:cs typeface="+mn-ea"/>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任意多边形 12"/>
          <p:cNvSpPr/>
          <p:nvPr>
            <p:custDataLst>
              <p:tags r:id="rId2"/>
            </p:custDataLst>
          </p:nvPr>
        </p:nvSpPr>
        <p:spPr>
          <a:xfrm>
            <a:off x="6372225" y="0"/>
            <a:ext cx="2771775" cy="6858000"/>
          </a:xfrm>
          <a:custGeom>
            <a:avLst/>
            <a:gdLst>
              <a:gd name="connsiteX0" fmla="*/ 0 w 3695696"/>
              <a:gd name="connsiteY0" fmla="*/ 0 h 6858001"/>
              <a:gd name="connsiteX1" fmla="*/ 3695696 w 3695696"/>
              <a:gd name="connsiteY1" fmla="*/ 0 h 6858001"/>
              <a:gd name="connsiteX2" fmla="*/ 3695696 w 3695696"/>
              <a:gd name="connsiteY2" fmla="*/ 6858001 h 6858001"/>
              <a:gd name="connsiteX3" fmla="*/ 3289124 w 3695696"/>
              <a:gd name="connsiteY3" fmla="*/ 6858001 h 6858001"/>
              <a:gd name="connsiteX4" fmla="*/ 0 w 3695696"/>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5696" h="6858001">
                <a:moveTo>
                  <a:pt x="0" y="0"/>
                </a:moveTo>
                <a:lnTo>
                  <a:pt x="3695696" y="0"/>
                </a:lnTo>
                <a:lnTo>
                  <a:pt x="3695696" y="6858001"/>
                </a:lnTo>
                <a:lnTo>
                  <a:pt x="3289124" y="685800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5" name="等腰三角形 4"/>
          <p:cNvSpPr/>
          <p:nvPr>
            <p:custDataLst>
              <p:tags r:id="rId3"/>
            </p:custDataLst>
          </p:nvPr>
        </p:nvSpPr>
        <p:spPr>
          <a:xfrm rot="10800000">
            <a:off x="7700963" y="0"/>
            <a:ext cx="1443038" cy="428625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等腰三角形 5"/>
          <p:cNvSpPr/>
          <p:nvPr>
            <p:custDataLst>
              <p:tags r:id="rId4"/>
            </p:custDataLst>
          </p:nvPr>
        </p:nvSpPr>
        <p:spPr>
          <a:xfrm rot="10800000">
            <a:off x="5296487" y="647700"/>
            <a:ext cx="1126331" cy="12954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7" name="等腰三角形 6"/>
          <p:cNvSpPr/>
          <p:nvPr>
            <p:custDataLst>
              <p:tags r:id="rId5"/>
            </p:custDataLst>
          </p:nvPr>
        </p:nvSpPr>
        <p:spPr>
          <a:xfrm rot="10800000">
            <a:off x="5580026" y="0"/>
            <a:ext cx="1126331" cy="129540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8" name="等腰三角形 24"/>
          <p:cNvSpPr/>
          <p:nvPr>
            <p:custDataLst>
              <p:tags r:id="rId6"/>
            </p:custDataLst>
          </p:nvPr>
        </p:nvSpPr>
        <p:spPr>
          <a:xfrm rot="10800000">
            <a:off x="7150894" y="2165350"/>
            <a:ext cx="1271588" cy="1693863"/>
          </a:xfrm>
          <a:custGeom>
            <a:avLst/>
            <a:gdLst>
              <a:gd name="connsiteX0" fmla="*/ 0 w 1695930"/>
              <a:gd name="connsiteY0" fmla="*/ 1462009 h 1462009"/>
              <a:gd name="connsiteX1" fmla="*/ 847965 w 1695930"/>
              <a:gd name="connsiteY1" fmla="*/ 0 h 1462009"/>
              <a:gd name="connsiteX2" fmla="*/ 1695930 w 1695930"/>
              <a:gd name="connsiteY2" fmla="*/ 1462009 h 1462009"/>
              <a:gd name="connsiteX3" fmla="*/ 0 w 1695930"/>
              <a:gd name="connsiteY3" fmla="*/ 1462009 h 1462009"/>
              <a:gd name="connsiteX0-1" fmla="*/ 0 w 1695930"/>
              <a:gd name="connsiteY0-2" fmla="*/ 1694237 h 1694237"/>
              <a:gd name="connsiteX1-3" fmla="*/ 862480 w 1695930"/>
              <a:gd name="connsiteY1-4" fmla="*/ 0 h 1694237"/>
              <a:gd name="connsiteX2-5" fmla="*/ 1695930 w 1695930"/>
              <a:gd name="connsiteY2-6" fmla="*/ 1694237 h 1694237"/>
              <a:gd name="connsiteX3-7" fmla="*/ 0 w 1695930"/>
              <a:gd name="connsiteY3-8" fmla="*/ 1694237 h 1694237"/>
            </a:gdLst>
            <a:ahLst/>
            <a:cxnLst>
              <a:cxn ang="0">
                <a:pos x="connsiteX0-1" y="connsiteY0-2"/>
              </a:cxn>
              <a:cxn ang="0">
                <a:pos x="connsiteX1-3" y="connsiteY1-4"/>
              </a:cxn>
              <a:cxn ang="0">
                <a:pos x="connsiteX2-5" y="connsiteY2-6"/>
              </a:cxn>
              <a:cxn ang="0">
                <a:pos x="connsiteX3-7" y="connsiteY3-8"/>
              </a:cxn>
            </a:cxnLst>
            <a:rect l="l" t="t" r="r" b="b"/>
            <a:pathLst>
              <a:path w="1695930" h="1694237">
                <a:moveTo>
                  <a:pt x="0" y="1694237"/>
                </a:moveTo>
                <a:lnTo>
                  <a:pt x="862480" y="0"/>
                </a:lnTo>
                <a:lnTo>
                  <a:pt x="1695930" y="1694237"/>
                </a:lnTo>
                <a:lnTo>
                  <a:pt x="0" y="1694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grpSp>
        <p:nvGrpSpPr>
          <p:cNvPr id="10" name="组合 14"/>
          <p:cNvGrpSpPr/>
          <p:nvPr>
            <p:custDataLst>
              <p:tags r:id="rId7"/>
            </p:custDataLst>
          </p:nvPr>
        </p:nvGrpSpPr>
        <p:grpSpPr bwMode="auto">
          <a:xfrm flipH="1">
            <a:off x="-234553" y="88900"/>
            <a:ext cx="2218135" cy="3230563"/>
            <a:chOff x="-313138" y="88946"/>
            <a:chExt cx="2958463" cy="3230885"/>
          </a:xfrm>
        </p:grpSpPr>
        <p:sp>
          <p:nvSpPr>
            <p:cNvPr id="11" name="任意多边形 45"/>
            <p:cNvSpPr/>
            <p:nvPr>
              <p:custDataLst>
                <p:tags r:id="rId8"/>
              </p:custDataLst>
            </p:nvPr>
          </p:nvSpPr>
          <p:spPr>
            <a:xfrm rot="746688">
              <a:off x="-313138" y="247712"/>
              <a:ext cx="2958463" cy="3072119"/>
            </a:xfrm>
            <a:custGeom>
              <a:avLst/>
              <a:gdLst>
                <a:gd name="connsiteX0" fmla="*/ 0 w 2958463"/>
                <a:gd name="connsiteY0" fmla="*/ 28269 h 3072739"/>
                <a:gd name="connsiteX1" fmla="*/ 128100 w 2958463"/>
                <a:gd name="connsiteY1" fmla="*/ 0 h 3072739"/>
                <a:gd name="connsiteX2" fmla="*/ 2958463 w 2958463"/>
                <a:gd name="connsiteY2" fmla="*/ 2912645 h 3072739"/>
                <a:gd name="connsiteX3" fmla="*/ 2958463 w 2958463"/>
                <a:gd name="connsiteY3" fmla="*/ 3072739 h 3072739"/>
                <a:gd name="connsiteX4" fmla="*/ 0 w 2958463"/>
                <a:gd name="connsiteY4" fmla="*/ 28269 h 3072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8463" h="3072739">
                  <a:moveTo>
                    <a:pt x="0" y="28269"/>
                  </a:moveTo>
                  <a:lnTo>
                    <a:pt x="128100" y="0"/>
                  </a:lnTo>
                  <a:lnTo>
                    <a:pt x="2958463" y="2912645"/>
                  </a:lnTo>
                  <a:lnTo>
                    <a:pt x="2958463" y="3072739"/>
                  </a:lnTo>
                  <a:lnTo>
                    <a:pt x="0" y="2826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2" name="任意多边形 46"/>
            <p:cNvSpPr/>
            <p:nvPr>
              <p:custDataLst>
                <p:tags r:id="rId9"/>
              </p:custDataLst>
            </p:nvPr>
          </p:nvSpPr>
          <p:spPr>
            <a:xfrm rot="746688">
              <a:off x="196613" y="88946"/>
              <a:ext cx="1305344" cy="1371737"/>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grpSp>
      <p:sp>
        <p:nvSpPr>
          <p:cNvPr id="2" name="标题 1"/>
          <p:cNvSpPr>
            <a:spLocks noGrp="1"/>
          </p:cNvSpPr>
          <p:nvPr>
            <p:ph type="title" hasCustomPrompt="1"/>
            <p:custDataLst>
              <p:tags r:id="rId10"/>
            </p:custDataLst>
          </p:nvPr>
        </p:nvSpPr>
        <p:spPr>
          <a:xfrm>
            <a:off x="1413212" y="3414578"/>
            <a:ext cx="3762851" cy="863174"/>
          </a:xfrm>
        </p:spPr>
        <p:txBody>
          <a:bodyPr anchor="b">
            <a:normAutofit/>
          </a:bodyPr>
          <a:lstStyle>
            <a:lvl1pPr>
              <a:defRPr sz="2700"/>
            </a:lvl1pPr>
          </a:lstStyle>
          <a:p>
            <a:r>
              <a:rPr lang="zh-CN" altLang="en-US" noProof="1"/>
              <a:t>单击此处编辑标题</a:t>
            </a:r>
            <a:endParaRPr lang="zh-CN" altLang="en-US" noProof="1"/>
          </a:p>
        </p:txBody>
      </p:sp>
      <p:sp>
        <p:nvSpPr>
          <p:cNvPr id="3" name="文本占位符 2"/>
          <p:cNvSpPr>
            <a:spLocks noGrp="1"/>
          </p:cNvSpPr>
          <p:nvPr>
            <p:ph type="body" idx="1"/>
            <p:custDataLst>
              <p:tags r:id="rId11"/>
            </p:custDataLst>
          </p:nvPr>
        </p:nvSpPr>
        <p:spPr>
          <a:xfrm>
            <a:off x="1413211" y="4332272"/>
            <a:ext cx="3762851" cy="1112226"/>
          </a:xfrm>
        </p:spPr>
        <p:txBody>
          <a:bodyPr>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endParaRPr lang="zh-CN" altLang="en-US" noProof="1"/>
          </a:p>
        </p:txBody>
      </p:sp>
      <p:sp>
        <p:nvSpPr>
          <p:cNvPr id="13" name="日期占位符 3"/>
          <p:cNvSpPr>
            <a:spLocks noGrp="1"/>
          </p:cNvSpPr>
          <p:nvPr>
            <p:ph type="dt" sz="half" idx="10"/>
            <p:custDataLst>
              <p:tags r:id="rId12"/>
            </p:custDataLst>
          </p:nvPr>
        </p:nvSpPr>
        <p:spPr/>
        <p:txBody>
          <a:bodyPr/>
          <a:lstStyle>
            <a:lvl1pPr>
              <a:defRPr/>
            </a:lvl1pPr>
          </a:lstStyle>
          <a:p>
            <a:fld id="{760FBDFE-C587-4B4C-A407-44438C67B59E}" type="datetimeFigureOut">
              <a:rPr lang="zh-CN" altLang="en-US"/>
            </a:fld>
            <a:endParaRPr lang="zh-CN" altLang="en-US"/>
          </a:p>
        </p:txBody>
      </p:sp>
      <p:sp>
        <p:nvSpPr>
          <p:cNvPr id="14" name="页脚占位符 4"/>
          <p:cNvSpPr>
            <a:spLocks noGrp="1"/>
          </p:cNvSpPr>
          <p:nvPr>
            <p:ph type="ftr" sz="quarter" idx="11"/>
            <p:custDataLst>
              <p:tags r:id="rId13"/>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15" name="灯片编号占位符 5"/>
          <p:cNvSpPr>
            <a:spLocks noGrp="1"/>
          </p:cNvSpPr>
          <p:nvPr>
            <p:ph type="sldNum" sz="quarter" idx="12"/>
            <p:custDataLst>
              <p:tags r:id="rId14"/>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58E8244-56CE-47DE-A5CD-873743DBB3FD}" type="slidenum">
              <a:rPr kumimoji="0" lang="en-US" sz="1000" b="0" i="0" u="none" strike="noStrike" kern="1200" cap="none" spc="0" normalizeH="0" baseline="0" noProof="1" dirty="0">
                <a:ln>
                  <a:noFill/>
                </a:ln>
                <a:solidFill>
                  <a:schemeClr val="tx1"/>
                </a:solidFill>
                <a:effectLst/>
                <a:uLnTx/>
                <a:uFillTx/>
                <a:latin typeface="Helvetica" pitchFamily="1" charset="0"/>
                <a:ea typeface="MS PGothic" panose="020B0600070205080204" pitchFamily="34" charset="-128"/>
                <a:cs typeface="+mn-ea"/>
              </a:rPr>
            </a:fld>
            <a:endParaRPr kumimoji="0" lang="en-US" sz="1000" b="0" i="0" u="none" strike="noStrike" kern="1200" cap="none" spc="0" normalizeH="0" baseline="0" noProof="1">
              <a:ln>
                <a:noFill/>
              </a:ln>
              <a:solidFill>
                <a:schemeClr val="tx1"/>
              </a:solidFill>
              <a:effectLst/>
              <a:uLnTx/>
              <a:uFillTx/>
              <a:latin typeface="Helvetica" pitchFamily="1" charset="0"/>
              <a:ea typeface="MS PGothic" panose="020B0600070205080204" pitchFamily="34" charset="-128"/>
              <a:cs typeface="+mn-ea"/>
            </a:endParaRPr>
          </a:p>
        </p:txBody>
      </p:sp>
      <p:pic>
        <p:nvPicPr>
          <p:cNvPr id="17" name="图片 16"/>
          <p:cNvPicPr>
            <a:picLocks noChangeAspect="1"/>
          </p:cNvPicPr>
          <p:nvPr>
            <p:custDataLst>
              <p:tags r:id="rId15"/>
            </p:custDataLst>
          </p:nvPr>
        </p:nvPicPr>
        <p:blipFill>
          <a:blip r:embed="rId16" cstate="email">
            <a:extLst>
              <a:ext uri="{BEBA8EAE-BF5A-486C-A8C5-ECC9F3942E4B}">
                <a14:imgProps xmlns:a14="http://schemas.microsoft.com/office/drawing/2010/main">
                  <a14:imgLayer r:embed="rId17">
                    <a14:imgEffect>
                      <a14:colorTemperature colorTemp="4700"/>
                    </a14:imgEffect>
                  </a14:imgLayer>
                </a14:imgProps>
              </a:ext>
            </a:extLst>
          </a:blip>
          <a:srcRect/>
          <a:stretch>
            <a:fillRect/>
          </a:stretch>
        </p:blipFill>
        <p:spPr>
          <a:xfrm>
            <a:off x="5289560" y="409574"/>
            <a:ext cx="3565354" cy="6456590"/>
          </a:xfrm>
          <a:custGeom>
            <a:avLst/>
            <a:gdLst>
              <a:gd name="connsiteX0" fmla="*/ 1645443 w 4753805"/>
              <a:gd name="connsiteY0" fmla="*/ 0 h 6456590"/>
              <a:gd name="connsiteX1" fmla="*/ 2993011 w 4753805"/>
              <a:gd name="connsiteY1" fmla="*/ 2807919 h 6456590"/>
              <a:gd name="connsiteX2" fmla="*/ 2995875 w 4753805"/>
              <a:gd name="connsiteY2" fmla="*/ 2807919 h 6456590"/>
              <a:gd name="connsiteX3" fmla="*/ 4753805 w 4753805"/>
              <a:gd name="connsiteY3" fmla="*/ 6456590 h 6456590"/>
              <a:gd name="connsiteX4" fmla="*/ 1757930 w 4753805"/>
              <a:gd name="connsiteY4" fmla="*/ 6456590 h 6456590"/>
              <a:gd name="connsiteX5" fmla="*/ 0 w 4753805"/>
              <a:gd name="connsiteY5" fmla="*/ 2807919 h 6456590"/>
              <a:gd name="connsiteX6" fmla="*/ 4790 w 4753805"/>
              <a:gd name="connsiteY6" fmla="*/ 2807919 h 6456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53805" h="6456590">
                <a:moveTo>
                  <a:pt x="1645443" y="0"/>
                </a:moveTo>
                <a:lnTo>
                  <a:pt x="2993011" y="2807919"/>
                </a:lnTo>
                <a:lnTo>
                  <a:pt x="2995875" y="2807919"/>
                </a:lnTo>
                <a:lnTo>
                  <a:pt x="4753805" y="6456590"/>
                </a:lnTo>
                <a:lnTo>
                  <a:pt x="1757930" y="6456590"/>
                </a:lnTo>
                <a:lnTo>
                  <a:pt x="0" y="2807919"/>
                </a:lnTo>
                <a:lnTo>
                  <a:pt x="4790" y="2807919"/>
                </a:lnTo>
                <a:close/>
              </a:path>
            </a:pathLst>
          </a:custGeom>
        </p:spPr>
      </p:pic>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sz="half" idx="1"/>
            <p:custDataLst>
              <p:tags r:id="rId3"/>
            </p:custDataLst>
          </p:nvPr>
        </p:nvSpPr>
        <p:spPr>
          <a:xfrm>
            <a:off x="502448" y="952508"/>
            <a:ext cx="3962432" cy="5388907"/>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noProof="1">
              <a:sym typeface="+mn-ea"/>
            </a:endParaRPr>
          </a:p>
        </p:txBody>
      </p:sp>
      <p:sp>
        <p:nvSpPr>
          <p:cNvPr id="4" name="内容占位符 3"/>
          <p:cNvSpPr>
            <a:spLocks noGrp="1"/>
          </p:cNvSpPr>
          <p:nvPr>
            <p:ph sz="half" idx="2"/>
            <p:custDataLst>
              <p:tags r:id="rId4"/>
            </p:custDataLst>
          </p:nvPr>
        </p:nvSpPr>
        <p:spPr>
          <a:xfrm>
            <a:off x="4679158" y="952508"/>
            <a:ext cx="3962432" cy="5388907"/>
          </a:xfrm>
        </p:spPr>
        <p:txBody>
          <a:bodyPr>
            <a:noAutofit/>
          </a:bodyPr>
          <a:lstStyle>
            <a:lvl1pPr>
              <a:defRPr sz="1200">
                <a:latin typeface="微软雅黑" panose="020B0503020204020204" charset="-122"/>
                <a:ea typeface="微软雅黑" panose="020B0503020204020204" charset="-122"/>
              </a:defRPr>
            </a:lvl1pPr>
            <a:lvl2pPr>
              <a:defRPr sz="1200">
                <a:latin typeface="微软雅黑" panose="020B0503020204020204" charset="-122"/>
                <a:ea typeface="微软雅黑" panose="020B0503020204020204" charset="-122"/>
              </a:defRPr>
            </a:lvl2pPr>
            <a:lvl3pPr>
              <a:defRPr sz="1200">
                <a:latin typeface="微软雅黑" panose="020B0503020204020204" charset="-122"/>
                <a:ea typeface="微软雅黑" panose="020B0503020204020204" charset="-122"/>
              </a:defRPr>
            </a:lvl3pPr>
            <a:lvl4pPr>
              <a:defRPr sz="1200">
                <a:latin typeface="微软雅黑" panose="020B0503020204020204" charset="-122"/>
                <a:ea typeface="微软雅黑" panose="020B0503020204020204" charset="-122"/>
              </a:defRPr>
            </a:lvl4pPr>
            <a:lvl5pPr>
              <a:defRPr sz="1200">
                <a:latin typeface="微软雅黑" panose="020B0503020204020204" charset="-122"/>
                <a:ea typeface="微软雅黑" panose="020B0503020204020204" charset="-122"/>
              </a:defRPr>
            </a:lvl5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lang="zh-CN" altLang="en-US" noProof="1"/>
          </a:p>
        </p:txBody>
      </p:sp>
      <p:sp>
        <p:nvSpPr>
          <p:cNvPr id="5" name="日期占位符 3"/>
          <p:cNvSpPr>
            <a:spLocks noGrp="1"/>
          </p:cNvSpPr>
          <p:nvPr>
            <p:ph type="dt" sz="half" idx="10"/>
            <p:custDataLst>
              <p:tags r:id="rId5"/>
            </p:custDataLst>
          </p:nvPr>
        </p:nvSpPr>
        <p:spPr/>
        <p:txBody>
          <a:bodyPr/>
          <a:lstStyle>
            <a:lvl1pPr>
              <a:defRPr/>
            </a:lvl1pPr>
          </a:lstStyle>
          <a:p>
            <a:fld id="{760FBDFE-C587-4B4C-A407-44438C67B59E}" type="datetimeFigureOut">
              <a:rPr lang="zh-CN" altLang="en-US"/>
            </a:fld>
            <a:endParaRPr lang="zh-CN" altLang="en-US"/>
          </a:p>
        </p:txBody>
      </p:sp>
      <p:sp>
        <p:nvSpPr>
          <p:cNvPr id="6" name="页脚占位符 4"/>
          <p:cNvSpPr>
            <a:spLocks noGrp="1"/>
          </p:cNvSpPr>
          <p:nvPr>
            <p:ph type="ftr" sz="quarter" idx="11"/>
            <p:custDataLst>
              <p:tags r:id="rId6"/>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7" name="灯片编号占位符 5"/>
          <p:cNvSpPr>
            <a:spLocks noGrp="1"/>
          </p:cNvSpPr>
          <p:nvPr>
            <p:ph type="sldNum" sz="quarter" idx="12"/>
            <p:custDataLst>
              <p:tags r:id="rId7"/>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3983B6F-A3F0-4F8B-88AC-DAC214766262}" type="slidenum">
              <a:rPr kumimoji="0" lang="en-US" sz="1000" b="0" i="0" u="none" strike="noStrike" kern="1200" cap="none" spc="0" normalizeH="0" baseline="0" noProof="1" dirty="0">
                <a:ln>
                  <a:noFill/>
                </a:ln>
                <a:solidFill>
                  <a:schemeClr val="tx1"/>
                </a:solidFill>
                <a:effectLst/>
                <a:uLnTx/>
                <a:uFillTx/>
                <a:latin typeface="Helvetica" pitchFamily="1" charset="0"/>
                <a:ea typeface="MS PGothic" panose="020B0600070205080204" pitchFamily="34" charset="-128"/>
                <a:cs typeface="+mn-ea"/>
              </a:rPr>
            </a:fld>
            <a:endParaRPr kumimoji="0" lang="en-US" sz="1000" b="0" i="0" u="none" strike="noStrike" kern="1200" cap="none" spc="0" normalizeH="0" baseline="0" noProof="1">
              <a:ln>
                <a:noFill/>
              </a:ln>
              <a:solidFill>
                <a:schemeClr val="tx1"/>
              </a:solidFill>
              <a:effectLst/>
              <a:uLnTx/>
              <a:uFillTx/>
              <a:latin typeface="Helvetica" pitchFamily="1" charset="0"/>
              <a:ea typeface="MS PGothic" panose="020B0600070205080204" pitchFamily="34" charset="-128"/>
              <a:cs typeface="+mn-ea"/>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文本占位符 2"/>
          <p:cNvSpPr>
            <a:spLocks noGrp="1"/>
          </p:cNvSpPr>
          <p:nvPr>
            <p:ph type="body" idx="1" hasCustomPrompt="1"/>
            <p:custDataLst>
              <p:tags r:id="rId3"/>
            </p:custDataLst>
          </p:nvPr>
        </p:nvSpPr>
        <p:spPr>
          <a:xfrm>
            <a:off x="502448" y="952508"/>
            <a:ext cx="3962432" cy="381003"/>
          </a:xfrm>
        </p:spPr>
        <p:txBody>
          <a:bodyPr tIns="38100" rIns="76200" bIns="38100">
            <a:no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单击此处编辑文本</a:t>
            </a:r>
            <a:endParaRPr lang="zh-CN" altLang="en-US" noProof="1"/>
          </a:p>
        </p:txBody>
      </p:sp>
      <p:sp>
        <p:nvSpPr>
          <p:cNvPr id="4" name="内容占位符 3"/>
          <p:cNvSpPr>
            <a:spLocks noGrp="1"/>
          </p:cNvSpPr>
          <p:nvPr>
            <p:ph sz="half" idx="2"/>
            <p:custDataLst>
              <p:tags r:id="rId4"/>
            </p:custDataLst>
          </p:nvPr>
        </p:nvSpPr>
        <p:spPr>
          <a:xfrm>
            <a:off x="502444" y="1406525"/>
            <a:ext cx="3962400" cy="4934752"/>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noProof="1">
              <a:sym typeface="+mn-ea"/>
            </a:endParaRPr>
          </a:p>
        </p:txBody>
      </p:sp>
      <p:sp>
        <p:nvSpPr>
          <p:cNvPr id="5" name="文本占位符 4"/>
          <p:cNvSpPr>
            <a:spLocks noGrp="1"/>
          </p:cNvSpPr>
          <p:nvPr>
            <p:ph type="body" sz="quarter" idx="3" hasCustomPrompt="1"/>
            <p:custDataLst>
              <p:tags r:id="rId5"/>
            </p:custDataLst>
          </p:nvPr>
        </p:nvSpPr>
        <p:spPr>
          <a:xfrm>
            <a:off x="4676813" y="952508"/>
            <a:ext cx="3962432" cy="381003"/>
          </a:xfrm>
        </p:spPr>
        <p:txBody>
          <a:bodyPr tIns="38100" rIns="76200" bIns="38100" rtlCol="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noProof="1">
                <a:sym typeface="+mn-ea"/>
              </a:rPr>
              <a:t>单击此处编辑文本</a:t>
            </a:r>
            <a:endParaRPr noProof="1">
              <a:sym typeface="+mn-ea"/>
            </a:endParaRPr>
          </a:p>
        </p:txBody>
      </p:sp>
      <p:sp>
        <p:nvSpPr>
          <p:cNvPr id="6" name="内容占位符 5"/>
          <p:cNvSpPr>
            <a:spLocks noGrp="1"/>
          </p:cNvSpPr>
          <p:nvPr>
            <p:ph sz="quarter" idx="4"/>
            <p:custDataLst>
              <p:tags r:id="rId6"/>
            </p:custDataLst>
          </p:nvPr>
        </p:nvSpPr>
        <p:spPr>
          <a:xfrm>
            <a:off x="4676813" y="1406525"/>
            <a:ext cx="3962432" cy="4934752"/>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noProof="1">
              <a:sym typeface="+mn-ea"/>
            </a:endParaRPr>
          </a:p>
        </p:txBody>
      </p:sp>
      <p:sp>
        <p:nvSpPr>
          <p:cNvPr id="7" name="日期占位符 3"/>
          <p:cNvSpPr>
            <a:spLocks noGrp="1"/>
          </p:cNvSpPr>
          <p:nvPr>
            <p:ph type="dt" sz="half" idx="10"/>
            <p:custDataLst>
              <p:tags r:id="rId7"/>
            </p:custDataLst>
          </p:nvPr>
        </p:nvSpPr>
        <p:spPr/>
        <p:txBody>
          <a:bodyPr/>
          <a:lstStyle>
            <a:lvl1pPr>
              <a:defRPr/>
            </a:lvl1pPr>
          </a:lstStyle>
          <a:p>
            <a:fld id="{760FBDFE-C587-4B4C-A407-44438C67B59E}" type="datetimeFigureOut">
              <a:rPr lang="zh-CN" altLang="en-US"/>
            </a:fld>
            <a:endParaRPr lang="zh-CN" altLang="en-US"/>
          </a:p>
        </p:txBody>
      </p:sp>
      <p:sp>
        <p:nvSpPr>
          <p:cNvPr id="8" name="页脚占位符 4"/>
          <p:cNvSpPr>
            <a:spLocks noGrp="1"/>
          </p:cNvSpPr>
          <p:nvPr>
            <p:ph type="ftr" sz="quarter" idx="11"/>
            <p:custDataLst>
              <p:tags r:id="rId8"/>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9" name="灯片编号占位符 5"/>
          <p:cNvSpPr>
            <a:spLocks noGrp="1"/>
          </p:cNvSpPr>
          <p:nvPr>
            <p:ph type="sldNum" sz="quarter" idx="12"/>
            <p:custDataLst>
              <p:tags r:id="rId9"/>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6986C56-D76E-4C4F-A03D-CC75EAE6C5DE}" type="slidenum">
              <a:rPr kumimoji="0" lang="en-US" sz="1000" b="0" i="0" u="none" strike="noStrike" kern="1200" cap="none" spc="0" normalizeH="0" baseline="0" noProof="1" dirty="0">
                <a:ln>
                  <a:noFill/>
                </a:ln>
                <a:solidFill>
                  <a:schemeClr val="tx1"/>
                </a:solidFill>
                <a:effectLst/>
                <a:uLnTx/>
                <a:uFillTx/>
                <a:latin typeface="Helvetica" pitchFamily="1" charset="0"/>
                <a:ea typeface="MS PGothic" panose="020B0600070205080204" pitchFamily="34" charset="-128"/>
                <a:cs typeface="+mn-ea"/>
              </a:rPr>
            </a:fld>
            <a:endParaRPr kumimoji="0" lang="en-US" sz="1000" b="0" i="0" u="none" strike="noStrike" kern="1200" cap="none" spc="0" normalizeH="0" baseline="0" noProof="1">
              <a:ln>
                <a:noFill/>
              </a:ln>
              <a:solidFill>
                <a:schemeClr val="tx1"/>
              </a:solidFill>
              <a:effectLst/>
              <a:uLnTx/>
              <a:uFillTx/>
              <a:latin typeface="Helvetica" pitchFamily="1" charset="0"/>
              <a:ea typeface="MS PGothic" panose="020B0600070205080204" pitchFamily="34" charset="-128"/>
              <a:cs typeface="+mn-ea"/>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日期占位符 3"/>
          <p:cNvSpPr>
            <a:spLocks noGrp="1"/>
          </p:cNvSpPr>
          <p:nvPr>
            <p:ph type="dt" sz="half" idx="10"/>
            <p:custDataLst>
              <p:tags r:id="rId3"/>
            </p:custDataLst>
          </p:nvPr>
        </p:nvSpPr>
        <p:spPr/>
        <p:txBody>
          <a:bodyPr/>
          <a:lstStyle>
            <a:lvl1pPr>
              <a:defRPr/>
            </a:lvl1pPr>
          </a:lstStyle>
          <a:p>
            <a:fld id="{760FBDFE-C587-4B4C-A407-44438C67B59E}" type="datetimeFigureOut">
              <a:rPr lang="zh-CN" altLang="en-US"/>
            </a:fld>
            <a:endParaRPr lang="zh-CN" altLang="en-US"/>
          </a:p>
        </p:txBody>
      </p:sp>
      <p:sp>
        <p:nvSpPr>
          <p:cNvPr id="4" name="页脚占位符 4"/>
          <p:cNvSpPr>
            <a:spLocks noGrp="1"/>
          </p:cNvSpPr>
          <p:nvPr>
            <p:ph type="ftr" sz="quarter" idx="11"/>
            <p:custDataLst>
              <p:tags r:id="rId4"/>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5" name="灯片编号占位符 5"/>
          <p:cNvSpPr>
            <a:spLocks noGrp="1"/>
          </p:cNvSpPr>
          <p:nvPr>
            <p:ph type="sldNum" sz="quarter" idx="12"/>
            <p:custDataLst>
              <p:tags r:id="rId5"/>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654E444-7EDF-46C3-BD20-2019A68A52FA}" type="slidenum">
              <a:rPr kumimoji="0" lang="en-US" sz="1000" b="0" i="0" u="none" strike="noStrike" kern="1200" cap="none" spc="0" normalizeH="0" baseline="0" noProof="1" dirty="0">
                <a:ln>
                  <a:noFill/>
                </a:ln>
                <a:solidFill>
                  <a:schemeClr val="tx1"/>
                </a:solidFill>
                <a:effectLst/>
                <a:uLnTx/>
                <a:uFillTx/>
                <a:latin typeface="Helvetica" pitchFamily="1" charset="0"/>
                <a:ea typeface="MS PGothic" panose="020B0600070205080204" pitchFamily="34" charset="-128"/>
                <a:cs typeface="+mn-ea"/>
              </a:rPr>
            </a:fld>
            <a:endParaRPr kumimoji="0" lang="en-US" sz="1000" b="0" i="0" u="none" strike="noStrike" kern="1200" cap="none" spc="0" normalizeH="0" baseline="0" noProof="1">
              <a:ln>
                <a:noFill/>
              </a:ln>
              <a:solidFill>
                <a:schemeClr val="tx1"/>
              </a:solidFill>
              <a:effectLst/>
              <a:uLnTx/>
              <a:uFillTx/>
              <a:latin typeface="Helvetica" pitchFamily="1" charset="0"/>
              <a:ea typeface="MS PGothic" panose="020B0600070205080204" pitchFamily="34" charset="-128"/>
              <a:cs typeface="+mn-ea"/>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任意多边形 46"/>
          <p:cNvSpPr/>
          <p:nvPr>
            <p:custDataLst>
              <p:tags r:id="rId2"/>
            </p:custDataLst>
          </p:nvPr>
        </p:nvSpPr>
        <p:spPr>
          <a:xfrm rot="746688">
            <a:off x="8667750" y="5489575"/>
            <a:ext cx="533400" cy="747713"/>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3" name="任意多边形 46"/>
          <p:cNvSpPr/>
          <p:nvPr>
            <p:custDataLst>
              <p:tags r:id="rId3"/>
            </p:custDataLst>
          </p:nvPr>
        </p:nvSpPr>
        <p:spPr>
          <a:xfrm rot="746688">
            <a:off x="-58341" y="722313"/>
            <a:ext cx="533401"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4" name="任意多边形 46"/>
          <p:cNvSpPr/>
          <p:nvPr>
            <p:custDataLst>
              <p:tags r:id="rId4"/>
            </p:custDataLst>
          </p:nvPr>
        </p:nvSpPr>
        <p:spPr>
          <a:xfrm rot="746688">
            <a:off x="-41672" y="68263"/>
            <a:ext cx="534591"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5" name="任意多边形 46"/>
          <p:cNvSpPr/>
          <p:nvPr>
            <p:custDataLst>
              <p:tags r:id="rId5"/>
            </p:custDataLst>
          </p:nvPr>
        </p:nvSpPr>
        <p:spPr>
          <a:xfrm rot="746688">
            <a:off x="8664179" y="6053138"/>
            <a:ext cx="533400"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日期占位符 1"/>
          <p:cNvSpPr>
            <a:spLocks noGrp="1"/>
          </p:cNvSpPr>
          <p:nvPr>
            <p:ph type="dt" sz="half" idx="10"/>
            <p:custDataLst>
              <p:tags r:id="rId6"/>
            </p:custDataLst>
          </p:nvPr>
        </p:nvSpPr>
        <p:spPr/>
        <p:txBody>
          <a:bodyPr/>
          <a:lstStyle>
            <a:lvl1pPr>
              <a:defRPr/>
            </a:lvl1pPr>
          </a:lstStyle>
          <a:p>
            <a:fld id="{760FBDFE-C587-4B4C-A407-44438C67B59E}" type="datetimeFigureOut">
              <a:rPr lang="zh-CN" altLang="en-US"/>
            </a:fld>
            <a:endParaRPr lang="zh-CN" altLang="en-US"/>
          </a:p>
        </p:txBody>
      </p:sp>
      <p:sp>
        <p:nvSpPr>
          <p:cNvPr id="7" name="页脚占位符 2"/>
          <p:cNvSpPr>
            <a:spLocks noGrp="1"/>
          </p:cNvSpPr>
          <p:nvPr>
            <p:ph type="ftr" sz="quarter" idx="11"/>
            <p:custDataLst>
              <p:tags r:id="rId7"/>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8" name="灯片编号占位符 3"/>
          <p:cNvSpPr>
            <a:spLocks noGrp="1"/>
          </p:cNvSpPr>
          <p:nvPr>
            <p:ph type="sldNum" sz="quarter" idx="12"/>
            <p:custDataLst>
              <p:tags r:id="rId8"/>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BE4F3F1-9092-4C93-B756-85F5043934BF}" type="slidenum">
              <a:rPr kumimoji="0" lang="en-US" sz="1000" b="0" i="0" u="none" strike="noStrike" kern="1200" cap="none" spc="0" normalizeH="0" baseline="0" noProof="1" dirty="0">
                <a:ln>
                  <a:noFill/>
                </a:ln>
                <a:solidFill>
                  <a:schemeClr val="tx1"/>
                </a:solidFill>
                <a:effectLst/>
                <a:uLnTx/>
                <a:uFillTx/>
                <a:latin typeface="Helvetica" pitchFamily="1" charset="0"/>
                <a:ea typeface="MS PGothic" panose="020B0600070205080204" pitchFamily="34" charset="-128"/>
                <a:cs typeface="+mn-ea"/>
              </a:rPr>
            </a:fld>
            <a:endParaRPr kumimoji="0" lang="en-US" sz="1000" b="0" i="0" u="none" strike="noStrike" kern="1200" cap="none" spc="0" normalizeH="0" baseline="0" noProof="1">
              <a:ln>
                <a:noFill/>
              </a:ln>
              <a:solidFill>
                <a:schemeClr val="tx1"/>
              </a:solidFill>
              <a:effectLst/>
              <a:uLnTx/>
              <a:uFillTx/>
              <a:latin typeface="Helvetica" pitchFamily="1" charset="0"/>
              <a:ea typeface="MS PGothic" panose="020B0600070205080204" pitchFamily="34" charset="-128"/>
              <a:cs typeface="+mn-ea"/>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8"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图片占位符 2"/>
          <p:cNvSpPr>
            <a:spLocks noGrp="1"/>
          </p:cNvSpPr>
          <p:nvPr>
            <p:ph type="pic" idx="1"/>
            <p:custDataLst>
              <p:tags r:id="rId3"/>
            </p:custDataLst>
          </p:nvPr>
        </p:nvSpPr>
        <p:spPr>
          <a:xfrm>
            <a:off x="502448" y="952508"/>
            <a:ext cx="3962432" cy="5388907"/>
          </a:xfrm>
        </p:spPr>
        <p:txBody>
          <a:bodyPr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r>
              <a:rPr lang="zh-CN" altLang="en-US" noProof="1">
                <a:sym typeface="+mn-ea"/>
              </a:rPr>
              <a:t>单击图标添加图片</a:t>
            </a:r>
            <a:endParaRPr noProof="1">
              <a:sym typeface="+mn-ea"/>
            </a:endParaRPr>
          </a:p>
        </p:txBody>
      </p:sp>
      <p:sp>
        <p:nvSpPr>
          <p:cNvPr id="4" name="文本占位符 3"/>
          <p:cNvSpPr>
            <a:spLocks noGrp="1"/>
          </p:cNvSpPr>
          <p:nvPr>
            <p:ph type="body" sz="half" idx="2"/>
            <p:custDataLst>
              <p:tags r:id="rId4"/>
            </p:custDataLst>
          </p:nvPr>
        </p:nvSpPr>
        <p:spPr>
          <a:xfrm>
            <a:off x="4679194" y="952508"/>
            <a:ext cx="3962432" cy="5388907"/>
          </a:xfrm>
        </p:spPr>
        <p:txBody>
          <a:bodyPr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lang="zh-CN" altLang="en-US" noProof="1"/>
              <a:t>单击此处</a:t>
            </a:r>
            <a:r>
              <a:rPr lang="zh-CN" altLang="en-US" dirty="0">
                <a:sym typeface="+mn-ea"/>
              </a:rPr>
              <a:t>编辑母版文本样式</a:t>
            </a:r>
            <a:endParaRPr lang="zh-CN" altLang="en-US" dirty="0">
              <a:sym typeface="+mn-ea"/>
            </a:endParaRPr>
          </a:p>
        </p:txBody>
      </p:sp>
      <p:sp>
        <p:nvSpPr>
          <p:cNvPr id="5" name="日期占位符 3"/>
          <p:cNvSpPr>
            <a:spLocks noGrp="1"/>
          </p:cNvSpPr>
          <p:nvPr>
            <p:ph type="dt" sz="half" idx="10"/>
            <p:custDataLst>
              <p:tags r:id="rId5"/>
            </p:custDataLst>
          </p:nvPr>
        </p:nvSpPr>
        <p:spPr/>
        <p:txBody>
          <a:bodyPr/>
          <a:lstStyle>
            <a:lvl1pPr>
              <a:defRPr/>
            </a:lvl1pPr>
          </a:lstStyle>
          <a:p>
            <a:fld id="{760FBDFE-C587-4B4C-A407-44438C67B59E}" type="datetimeFigureOut">
              <a:rPr lang="zh-CN" altLang="en-US"/>
            </a:fld>
            <a:endParaRPr lang="zh-CN" altLang="en-US"/>
          </a:p>
        </p:txBody>
      </p:sp>
      <p:sp>
        <p:nvSpPr>
          <p:cNvPr id="6" name="页脚占位符 4"/>
          <p:cNvSpPr>
            <a:spLocks noGrp="1"/>
          </p:cNvSpPr>
          <p:nvPr>
            <p:ph type="ftr" sz="quarter" idx="11"/>
            <p:custDataLst>
              <p:tags r:id="rId6"/>
            </p:custDataLst>
          </p:nvPr>
        </p:nvSpPr>
        <p:spPr/>
        <p:txBody>
          <a:bodyPr/>
          <a:lstStyle>
            <a:lvl1pPr>
              <a:defRPr/>
            </a:lvl1pPr>
          </a:lstStyle>
          <a:p>
            <a:endParaRPr lang="zh-CN" altLang="en-US"/>
          </a:p>
        </p:txBody>
      </p:sp>
      <p:sp>
        <p:nvSpPr>
          <p:cNvPr id="7" name="灯片编号占位符 5"/>
          <p:cNvSpPr>
            <a:spLocks noGrp="1"/>
          </p:cNvSpPr>
          <p:nvPr>
            <p:ph type="sldNum" sz="quarter" idx="12"/>
            <p:custDataLst>
              <p:tags r:id="rId7"/>
            </p:custDataLst>
          </p:nvPr>
        </p:nvSpPr>
        <p:spPr/>
        <p:txBody>
          <a:bodyPr/>
          <a:lstStyle>
            <a:lvl1pPr>
              <a:defRPr/>
            </a:lvl1pPr>
          </a:lstStyle>
          <a:p>
            <a:fld id="{78A57EDF-701D-441D-97E4-3F263CC8DB93}" type="slidenum">
              <a:rPr lang="zh-CN" altLang="en-US"/>
            </a:fld>
            <a:endParaRPr lang="zh-CN" alt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952508"/>
            <a:ext cx="713238" cy="5388907"/>
          </a:xfrm>
        </p:spPr>
        <p:txBody>
          <a:bodyPr vert="eaVert" rtlCol="0" anchor="ctr">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竖排文字占位符 2"/>
          <p:cNvSpPr>
            <a:spLocks noGrp="1"/>
          </p:cNvSpPr>
          <p:nvPr>
            <p:ph type="body" orient="vert" idx="1"/>
            <p:custDataLst>
              <p:tags r:id="rId3"/>
            </p:custDataLst>
          </p:nvPr>
        </p:nvSpPr>
        <p:spPr>
          <a:xfrm>
            <a:off x="502444" y="952500"/>
            <a:ext cx="7371076"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lang="zh-CN" altLang="en-US" noProof="1"/>
          </a:p>
        </p:txBody>
      </p:sp>
      <p:sp>
        <p:nvSpPr>
          <p:cNvPr id="4" name="日期占位符 3"/>
          <p:cNvSpPr>
            <a:spLocks noGrp="1"/>
          </p:cNvSpPr>
          <p:nvPr>
            <p:ph type="dt" sz="half" idx="10"/>
            <p:custDataLst>
              <p:tags r:id="rId4"/>
            </p:custDataLst>
          </p:nvPr>
        </p:nvSpPr>
        <p:spPr/>
        <p:txBody>
          <a:bodyPr/>
          <a:lstStyle>
            <a:lvl1pPr>
              <a:defRPr/>
            </a:lvl1pPr>
          </a:lstStyle>
          <a:p>
            <a:fld id="{760FBDFE-C587-4B4C-A407-44438C67B59E}" type="datetimeFigureOut">
              <a:rPr lang="zh-CN" altLang="en-US"/>
            </a:fld>
            <a:endParaRPr lang="zh-CN" altLang="en-US"/>
          </a:p>
        </p:txBody>
      </p:sp>
      <p:sp>
        <p:nvSpPr>
          <p:cNvPr id="5" name="页脚占位符 4"/>
          <p:cNvSpPr>
            <a:spLocks noGrp="1"/>
          </p:cNvSpPr>
          <p:nvPr>
            <p:ph type="ftr" sz="quarter" idx="11"/>
            <p:custDataLst>
              <p:tags r:id="rId5"/>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6" name="灯片编号占位符 5"/>
          <p:cNvSpPr>
            <a:spLocks noGrp="1"/>
          </p:cNvSpPr>
          <p:nvPr>
            <p:ph type="sldNum" sz="quarter" idx="12"/>
            <p:custDataLst>
              <p:tags r:id="rId6"/>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A0C16BF-74A9-457A-9B8E-BF43B5B5DB60}" type="slidenum">
              <a:rPr kumimoji="0" lang="en-US" sz="1000" b="0" i="0" u="none" strike="noStrike" kern="1200" cap="none" spc="0" normalizeH="0" baseline="0" noProof="1" dirty="0">
                <a:ln>
                  <a:noFill/>
                </a:ln>
                <a:solidFill>
                  <a:schemeClr val="tx1"/>
                </a:solidFill>
                <a:effectLst/>
                <a:uLnTx/>
                <a:uFillTx/>
                <a:latin typeface="Helvetica" pitchFamily="1" charset="0"/>
                <a:ea typeface="MS PGothic" panose="020B0600070205080204" pitchFamily="34" charset="-128"/>
                <a:cs typeface="+mn-ea"/>
              </a:rPr>
            </a:fld>
            <a:endParaRPr kumimoji="0" lang="en-US" sz="1000" b="0" i="0" u="none" strike="noStrike" kern="1200" cap="none" spc="0" normalizeH="0" baseline="0" noProof="1">
              <a:ln>
                <a:noFill/>
              </a:ln>
              <a:solidFill>
                <a:schemeClr val="tx1"/>
              </a:solidFill>
              <a:effectLst/>
              <a:uLnTx/>
              <a:uFillTx/>
              <a:latin typeface="Helvetica" pitchFamily="1" charset="0"/>
              <a:ea typeface="MS PGothic" panose="020B0600070205080204" pitchFamily="34" charset="-128"/>
              <a:cs typeface="+mn-ea"/>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105.xml"/><Relationship Id="rId16" Type="http://schemas.openxmlformats.org/officeDocument/2006/relationships/tags" Target="../tags/tag104.xml"/><Relationship Id="rId15" Type="http://schemas.openxmlformats.org/officeDocument/2006/relationships/tags" Target="../tags/tag103.xml"/><Relationship Id="rId14" Type="http://schemas.openxmlformats.org/officeDocument/2006/relationships/tags" Target="../tags/tag102.xml"/><Relationship Id="rId13" Type="http://schemas.openxmlformats.org/officeDocument/2006/relationships/tags" Target="../tags/tag101.xml"/><Relationship Id="rId12" Type="http://schemas.openxmlformats.org/officeDocument/2006/relationships/tags" Target="../tags/tag10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2"/>
            </p:custDataLst>
          </p:nvPr>
        </p:nvSpPr>
        <p:spPr bwMode="auto">
          <a:xfrm>
            <a:off x="502444" y="442913"/>
            <a:ext cx="8139113"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38100" rIns="76200" bIns="38100" numCol="1" anchor="t" anchorCtr="0" compatLnSpc="1"/>
          <a:lstStyle/>
          <a:p>
            <a:pPr lvl="0"/>
            <a:r>
              <a:rPr lang="zh-CN" altLang="en-US"/>
              <a:t>单击此处编辑母版标题样式</a:t>
            </a:r>
            <a:endParaRPr lang="zh-CN" altLang="en-US"/>
          </a:p>
        </p:txBody>
      </p:sp>
      <p:sp>
        <p:nvSpPr>
          <p:cNvPr id="1027" name="文本占位符 2"/>
          <p:cNvSpPr>
            <a:spLocks noGrp="1" noChangeArrowheads="1"/>
          </p:cNvSpPr>
          <p:nvPr>
            <p:ph type="body" idx="9"/>
            <p:custDataLst>
              <p:tags r:id="rId13"/>
            </p:custDataLst>
          </p:nvPr>
        </p:nvSpPr>
        <p:spPr bwMode="auto">
          <a:xfrm>
            <a:off x="502444" y="952500"/>
            <a:ext cx="8139113" cy="538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0" rIns="82550" bIns="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custDataLst>
              <p:tags r:id="rId14"/>
            </p:custDataLst>
          </p:nvPr>
        </p:nvSpPr>
        <p:spPr>
          <a:xfrm>
            <a:off x="659606" y="6350000"/>
            <a:ext cx="2025254" cy="315913"/>
          </a:xfrm>
          <a:prstGeom prst="rect">
            <a:avLst/>
          </a:prstGeom>
        </p:spPr>
        <p:txBody>
          <a:bodyPr vert="horz" lIns="91440" tIns="45720" rIns="91440" bIns="45720" rtlCol="0" anchor="ctr">
            <a:normAutofit/>
          </a:bodyPr>
          <a:lstStyle>
            <a:lvl1pPr algn="l">
              <a:defRPr sz="900" noProof="1" smtClean="0">
                <a:solidFill>
                  <a:schemeClr val="tx1">
                    <a:tint val="75000"/>
                  </a:schemeClr>
                </a:solidFill>
                <a:ea typeface="微软雅黑" panose="020B0503020204020204" charset="-122"/>
              </a:defRPr>
            </a:lvl1pPr>
          </a:lstStyle>
          <a:p>
            <a:fld id="{760FBDFE-C587-4B4C-A407-44438C67B59E}" type="datetimeFigureOut">
              <a:rPr lang="zh-CN" altLang="en-US"/>
            </a:fld>
            <a:endParaRPr lang="zh-CN" altLang="en-US">
              <a:ea typeface="微软雅黑" panose="020B0503020204020204" charset="-122"/>
            </a:endParaRPr>
          </a:p>
        </p:txBody>
      </p:sp>
      <p:sp>
        <p:nvSpPr>
          <p:cNvPr id="5" name="页脚占位符 4"/>
          <p:cNvSpPr>
            <a:spLocks noGrp="1"/>
          </p:cNvSpPr>
          <p:nvPr>
            <p:ph type="ftr" sz="quarter" idx="3"/>
            <p:custDataLst>
              <p:tags r:id="rId15"/>
            </p:custDataLst>
          </p:nvPr>
        </p:nvSpPr>
        <p:spPr>
          <a:xfrm>
            <a:off x="3087291" y="6350000"/>
            <a:ext cx="2969419" cy="315913"/>
          </a:xfrm>
          <a:prstGeom prst="rect">
            <a:avLst/>
          </a:prstGeom>
        </p:spPr>
        <p:txBody>
          <a:bodyPr vert="horz" lIns="91440" tIns="45720" rIns="91440" bIns="45720" rtlCol="0" anchor="ctr">
            <a:normAutofit/>
          </a:bodyPr>
          <a:lstStyle>
            <a:lvl1pPr algn="ctr">
              <a:defRPr sz="900" noProof="1" dirty="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2014). Slides copyright 2014 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6" name="灯片编号占位符 5"/>
          <p:cNvSpPr>
            <a:spLocks noGrp="1"/>
          </p:cNvSpPr>
          <p:nvPr>
            <p:ph type="sldNum" sz="quarter" idx="4"/>
            <p:custDataLst>
              <p:tags r:id="rId16"/>
            </p:custDataLst>
          </p:nvPr>
        </p:nvSpPr>
        <p:spPr>
          <a:xfrm>
            <a:off x="6457950" y="6350000"/>
            <a:ext cx="2025254" cy="315913"/>
          </a:xfrm>
          <a:prstGeom prst="rect">
            <a:avLst/>
          </a:prstGeom>
        </p:spPr>
        <p:txBody>
          <a:bodyPr vert="horz" lIns="91440" tIns="45720" rIns="91440" bIns="45720" rtlCol="0" anchor="ctr">
            <a:normAutofit/>
          </a:bodyPr>
          <a:lstStyle>
            <a:lvl1pPr algn="r">
              <a:defRPr sz="900" noProof="1" smtClean="0">
                <a:solidFill>
                  <a:schemeClr val="tx1">
                    <a:tint val="75000"/>
                  </a:schemeClr>
                </a:solidFill>
                <a:ea typeface="微软雅黑" panose="020B0503020204020204"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EEDAC9E-CBAE-4642-AB16-251E6A25F77A}" type="slidenum">
              <a:rPr kumimoji="0" lang="en-US" sz="1000" b="0" i="0" u="none" strike="noStrike" kern="1200" cap="none" spc="0" normalizeH="0" baseline="0" noProof="1" dirty="0">
                <a:ln>
                  <a:noFill/>
                </a:ln>
                <a:solidFill>
                  <a:schemeClr val="tx1"/>
                </a:solidFill>
                <a:effectLst/>
                <a:uLnTx/>
                <a:uFillTx/>
                <a:latin typeface="Helvetica" pitchFamily="1" charset="0"/>
                <a:ea typeface="MS PGothic" panose="020B0600070205080204" pitchFamily="34" charset="-128"/>
                <a:cs typeface="+mn-ea"/>
              </a:rPr>
            </a:fld>
            <a:endParaRPr kumimoji="0" lang="en-US" sz="1000" b="0" i="0" u="none" strike="noStrike" kern="1200" cap="none" spc="0" normalizeH="0" baseline="0" noProof="1">
              <a:ln>
                <a:noFill/>
              </a:ln>
              <a:solidFill>
                <a:schemeClr val="tx1"/>
              </a:solidFill>
              <a:effectLst/>
              <a:uLnTx/>
              <a:uFillTx/>
              <a:latin typeface="Helvetica" pitchFamily="1" charset="0"/>
              <a:ea typeface="MS PGothic" panose="020B0600070205080204" pitchFamily="34" charset="-128"/>
              <a:cs typeface="+mn-cs"/>
            </a:endParaRPr>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800"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1" fontAlgn="base" hangingPunct="1">
        <a:spcBef>
          <a:spcPct val="0"/>
        </a:spcBef>
        <a:spcAft>
          <a:spcPct val="0"/>
        </a:spcAft>
        <a:defRPr sz="1800" b="1" kern="1200" spc="200">
          <a:solidFill>
            <a:schemeClr val="tx1"/>
          </a:solidFill>
          <a:latin typeface="微软雅黑" panose="020B0503020204020204" charset="-122"/>
          <a:ea typeface="微软雅黑" panose="020B0503020204020204" charset="-122"/>
          <a:cs typeface="+mj-cs"/>
        </a:defRPr>
      </a:lvl1pPr>
      <a:lvl2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2pPr>
      <a:lvl3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3pPr>
      <a:lvl4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4pPr>
      <a:lvl5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5pPr>
      <a:lvl6pPr marL="4572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6pPr>
      <a:lvl7pPr marL="9144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7pPr>
      <a:lvl8pPr marL="13716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8pPr>
      <a:lvl9pPr marL="18288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9pPr>
    </p:titleStyle>
    <p:bodyStyle>
      <a:lvl1pPr marL="171450" indent="-171450" algn="l" rtl="0" eaLnBrk="1" fontAlgn="base" hangingPunct="1">
        <a:lnSpc>
          <a:spcPct val="130000"/>
        </a:lnSpc>
        <a:spcBef>
          <a:spcPct val="0"/>
        </a:spcBef>
        <a:spcAft>
          <a:spcPts val="1000"/>
        </a:spcAft>
        <a:buFont typeface="Arial" panose="020B0604020202020204" pitchFamily="34" charset="0"/>
        <a:buChar char="•"/>
        <a:defRPr sz="1200" kern="1200" spc="150">
          <a:solidFill>
            <a:schemeClr val="tx1"/>
          </a:solidFill>
          <a:latin typeface="微软雅黑" panose="020B0503020204020204" charset="-122"/>
          <a:ea typeface="微软雅黑" panose="020B0503020204020204" charset="-122"/>
          <a:cs typeface="+mn-cs"/>
        </a:defRPr>
      </a:lvl1pPr>
      <a:lvl2pPr marL="5143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2pPr>
      <a:lvl3pPr marL="8572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3pPr>
      <a:lvl4pPr marL="12001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4pPr>
      <a:lvl5pPr marL="15430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64E2908-DDD5-4B85-BC9F-62EFE3761456}" type="slidenum">
              <a:rPr kumimoji="0" lang="en-US" altLang="en-US" sz="1000" b="0" i="0" u="none" strike="noStrike" kern="1200" cap="none" spc="0" normalizeH="0" baseline="0" noProof="1" dirty="0" smtClean="0">
                <a:ln>
                  <a:noFill/>
                </a:ln>
                <a:solidFill>
                  <a:schemeClr val="tx1"/>
                </a:solidFill>
                <a:effectLst/>
                <a:uLnTx/>
                <a:uFillTx/>
                <a:latin typeface="Helvetica" pitchFamily="1" charset="0"/>
                <a:ea typeface="MS PGothic" panose="020B0600070205080204" pitchFamily="34" charset="-128"/>
                <a:cs typeface="+mn-ea"/>
              </a:rPr>
            </a:fld>
            <a:endParaRPr kumimoji="0" lang="en-US" altLang="en-US" sz="1000" b="0" i="0" u="none" strike="noStrike" kern="1200" cap="none" spc="0" normalizeH="0" baseline="0" noProof="1" smtClean="0">
              <a:ln>
                <a:noFill/>
              </a:ln>
              <a:solidFill>
                <a:schemeClr val="tx1"/>
              </a:solidFill>
              <a:effectLst/>
              <a:uLnTx/>
              <a:uFillTx/>
              <a:latin typeface="Helvetica" pitchFamily="1" charset="0"/>
              <a:ea typeface="MS PGothic" panose="020B0600070205080204" pitchFamily="34" charset="-128"/>
              <a:cs typeface="+mn-ea"/>
            </a:endParaRPr>
          </a:p>
        </p:txBody>
      </p:sp>
      <p:sp>
        <p:nvSpPr>
          <p:cNvPr id="14340" name="Rectangle 2"/>
          <p:cNvSpPr>
            <a:spLocks noGrp="1"/>
          </p:cNvSpPr>
          <p:nvPr>
            <p:ph type="title"/>
          </p:nvPr>
        </p:nvSpPr>
        <p:spPr/>
        <p:txBody>
          <a:bodyPr vert="horz" wrap="square" lIns="91440" tIns="45720" rIns="91440" bIns="45720" anchor="b"/>
          <a:p>
            <a:pPr algn="ctr" eaLnBrk="1" hangingPunct="1"/>
            <a:r>
              <a:rPr lang="zh-CN" altLang="en-US" dirty="0">
                <a:ea typeface="宋体" panose="02010600030101010101" pitchFamily="2" charset="-122"/>
              </a:rPr>
              <a:t>第</a:t>
            </a:r>
            <a:r>
              <a:rPr lang="en-US" altLang="zh-CN" dirty="0">
                <a:ea typeface="宋体" panose="02010600030101010101" pitchFamily="2" charset="-122"/>
              </a:rPr>
              <a:t>39</a:t>
            </a:r>
            <a:r>
              <a:rPr lang="zh-CN" altLang="en-US" dirty="0">
                <a:ea typeface="宋体" panose="02010600030101010101" pitchFamily="2" charset="-122"/>
              </a:rPr>
              <a:t>章</a:t>
            </a:r>
            <a:endParaRPr lang="zh-CN" altLang="en-US" dirty="0">
              <a:ea typeface="宋体" panose="02010600030101010101" pitchFamily="2" charset="-122"/>
            </a:endParaRPr>
          </a:p>
        </p:txBody>
      </p:sp>
      <p:sp>
        <p:nvSpPr>
          <p:cNvPr id="14341" name="Rectangle 3"/>
          <p:cNvSpPr>
            <a:spLocks noGrp="1"/>
          </p:cNvSpPr>
          <p:nvPr>
            <p:ph idx="1"/>
          </p:nvPr>
        </p:nvSpPr>
        <p:spPr/>
        <p:txBody>
          <a:bodyPr vert="horz" wrap="square" lIns="91440" tIns="45720" rIns="91440" bIns="45720" anchor="t"/>
          <a:p>
            <a:pPr eaLnBrk="1" hangingPunct="1"/>
            <a:r>
              <a:rPr lang="zh-CN" altLang="en-US" b="1" dirty="0">
                <a:solidFill>
                  <a:schemeClr val="folHlink"/>
                </a:solidFill>
                <a:ea typeface="宋体" panose="02010600030101010101" pitchFamily="2" charset="-122"/>
              </a:rPr>
              <a:t>结束语</a:t>
            </a:r>
            <a:endParaRPr lang="zh-CN" altLang="en-US" b="1" dirty="0">
              <a:solidFill>
                <a:schemeClr val="folHlink"/>
              </a:solidFill>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0EDF305-50D8-4705-B4E0-A74E8C9E73CA}" type="slidenum">
              <a:rPr kumimoji="0" lang="en-US" altLang="en-US" sz="1000" b="0" i="0" u="none" strike="noStrike" kern="1200" cap="none" spc="0" normalizeH="0" baseline="0" noProof="1" dirty="0" smtClean="0">
                <a:ln>
                  <a:noFill/>
                </a:ln>
                <a:solidFill>
                  <a:schemeClr val="tx1"/>
                </a:solidFill>
                <a:effectLst/>
                <a:uLnTx/>
                <a:uFillTx/>
                <a:latin typeface="Helvetica" pitchFamily="1" charset="0"/>
                <a:ea typeface="MS PGothic" panose="020B0600070205080204" pitchFamily="34" charset="-128"/>
                <a:cs typeface="+mn-ea"/>
              </a:rPr>
            </a:fld>
            <a:endParaRPr kumimoji="0" lang="en-US" altLang="en-US" sz="1000" b="0" i="0" u="none" strike="noStrike" kern="1200" cap="none" spc="0" normalizeH="0" baseline="0" noProof="1" smtClean="0">
              <a:ln>
                <a:noFill/>
              </a:ln>
              <a:solidFill>
                <a:schemeClr val="tx1"/>
              </a:solidFill>
              <a:effectLst/>
              <a:uLnTx/>
              <a:uFillTx/>
              <a:latin typeface="Helvetica" pitchFamily="1" charset="0"/>
              <a:ea typeface="MS PGothic" panose="020B0600070205080204" pitchFamily="34" charset="-128"/>
              <a:cs typeface="+mn-ea"/>
            </a:endParaRPr>
          </a:p>
        </p:txBody>
      </p:sp>
      <p:sp>
        <p:nvSpPr>
          <p:cNvPr id="15364" name="Rectangle 2"/>
          <p:cNvSpPr>
            <a:spLocks noGrp="1"/>
          </p:cNvSpPr>
          <p:nvPr>
            <p:ph type="title"/>
          </p:nvPr>
        </p:nvSpPr>
        <p:spPr/>
        <p:txBody>
          <a:bodyPr vert="horz" wrap="square" lIns="91440" tIns="45720" rIns="91440" bIns="45720" anchor="b"/>
          <a:p>
            <a:pPr eaLnBrk="1" hangingPunct="1"/>
            <a:r>
              <a:rPr lang="zh-CN" altLang="en-US" sz="3600" dirty="0">
                <a:ea typeface="宋体" panose="02010600030101010101" pitchFamily="2" charset="-122"/>
              </a:rPr>
              <a:t>再论软件的重要性</a:t>
            </a:r>
            <a:endParaRPr lang="zh-CN" altLang="en-US" dirty="0">
              <a:ea typeface="宋体" panose="02010600030101010101" pitchFamily="2" charset="-122"/>
            </a:endParaRPr>
          </a:p>
        </p:txBody>
      </p:sp>
      <p:sp>
        <p:nvSpPr>
          <p:cNvPr id="15365" name="Rectangle 3"/>
          <p:cNvSpPr>
            <a:spLocks noGrp="1"/>
          </p:cNvSpPr>
          <p:nvPr>
            <p:ph idx="1"/>
          </p:nvPr>
        </p:nvSpPr>
        <p:spPr/>
        <p:txBody>
          <a:bodyPr vert="horz" wrap="square" lIns="91440" tIns="45720" rIns="91440" bIns="45720" anchor="t"/>
          <a:p>
            <a:pPr eaLnBrk="1" hangingPunct="1"/>
            <a:r>
              <a:rPr lang="en-US" altLang="zh-CN" sz="1600" dirty="0">
                <a:latin typeface="Times" pitchFamily="1" charset="0"/>
                <a:ea typeface="宋体" panose="02010600030101010101" pitchFamily="2" charset="-122"/>
              </a:rPr>
              <a:t> </a:t>
            </a:r>
            <a:r>
              <a:rPr lang="en-US" altLang="zh-CN" sz="2400" dirty="0">
                <a:latin typeface="Times" pitchFamily="1" charset="0"/>
                <a:ea typeface="宋体" panose="02010600030101010101" pitchFamily="2" charset="-122"/>
              </a:rPr>
              <a:t>在第1章中，软件被描述为</a:t>
            </a:r>
            <a:r>
              <a:rPr lang="en-US" altLang="zh-CN" sz="2400" i="1" dirty="0">
                <a:solidFill>
                  <a:srgbClr val="FF0000"/>
                </a:solidFill>
                <a:effectLst>
                  <a:outerShdw blurRad="38100" dist="38100" dir="2700000" algn="tl">
                    <a:srgbClr val="000000">
                      <a:alpha val="43137"/>
                    </a:srgbClr>
                  </a:outerShdw>
                </a:effectLst>
                <a:latin typeface="Times" pitchFamily="1" charset="0"/>
                <a:ea typeface="宋体" panose="02010600030101010101" pitchFamily="2" charset="-122"/>
              </a:rPr>
              <a:t>区分器</a:t>
            </a:r>
            <a:r>
              <a:rPr lang="zh-CN" altLang="en-US" sz="2400" dirty="0">
                <a:latin typeface="Times" pitchFamily="1" charset="0"/>
                <a:ea typeface="宋体" panose="02010600030101010101" pitchFamily="2" charset="-122"/>
              </a:rPr>
              <a:t>。</a:t>
            </a:r>
            <a:endParaRPr lang="zh-CN" altLang="en-US" sz="2400" dirty="0">
              <a:latin typeface="Times" pitchFamily="1" charset="0"/>
              <a:ea typeface="宋体" panose="02010600030101010101" pitchFamily="2" charset="-122"/>
            </a:endParaRPr>
          </a:p>
          <a:p>
            <a:pPr lvl="1" eaLnBrk="1" hangingPunct="1"/>
            <a:r>
              <a:rPr lang="en-US" altLang="zh-CN" sz="2400" dirty="0">
                <a:latin typeface="Times" pitchFamily="1" charset="0"/>
                <a:ea typeface="宋体" panose="02010600030101010101" pitchFamily="2" charset="-122"/>
              </a:rPr>
              <a:t>交付的软件可区分为</a:t>
            </a:r>
            <a:r>
              <a:rPr lang="en-US" altLang="zh-CN" sz="2400" dirty="0">
                <a:solidFill>
                  <a:srgbClr val="FF0000"/>
                </a:solidFill>
                <a:effectLst>
                  <a:outerShdw blurRad="38100" dist="38100" dir="2700000" algn="tl">
                    <a:srgbClr val="000000">
                      <a:alpha val="43137"/>
                    </a:srgbClr>
                  </a:outerShdw>
                </a:effectLst>
                <a:latin typeface="Times" pitchFamily="1" charset="0"/>
                <a:ea typeface="宋体" panose="02010600030101010101" pitchFamily="2" charset="-122"/>
              </a:rPr>
              <a:t>产品、系统和服务</a:t>
            </a:r>
            <a:r>
              <a:rPr lang="en-US" altLang="zh-CN" sz="2400" dirty="0">
                <a:latin typeface="Times" pitchFamily="1" charset="0"/>
                <a:ea typeface="宋体" panose="02010600030101010101" pitchFamily="2" charset="-122"/>
              </a:rPr>
              <a:t>，它提供了市场竞争力</a:t>
            </a:r>
            <a:r>
              <a:rPr lang="zh-CN" altLang="en-US" sz="2400" dirty="0">
                <a:latin typeface="Times" pitchFamily="1" charset="0"/>
                <a:ea typeface="宋体" panose="02010600030101010101" pitchFamily="2" charset="-122"/>
              </a:rPr>
              <a:t>。</a:t>
            </a:r>
            <a:endParaRPr lang="zh-CN" altLang="en-US" sz="2400" dirty="0">
              <a:latin typeface="Times" pitchFamily="1" charset="0"/>
              <a:ea typeface="宋体" panose="02010600030101010101" pitchFamily="2" charset="-122"/>
            </a:endParaRPr>
          </a:p>
          <a:p>
            <a:pPr eaLnBrk="1" hangingPunct="1"/>
            <a:r>
              <a:rPr lang="en-US" altLang="zh-CN" sz="2400" dirty="0">
                <a:latin typeface="Times" pitchFamily="1" charset="0"/>
                <a:ea typeface="宋体" panose="02010600030101010101" pitchFamily="2" charset="-122"/>
              </a:rPr>
              <a:t>但是，软件并不仅仅是区分器</a:t>
            </a:r>
            <a:r>
              <a:rPr lang="zh-CN" altLang="en-US" sz="2400" dirty="0">
                <a:latin typeface="Times" pitchFamily="1" charset="0"/>
                <a:ea typeface="宋体" panose="02010600030101010101" pitchFamily="2" charset="-122"/>
              </a:rPr>
              <a:t>。</a:t>
            </a:r>
            <a:endParaRPr lang="zh-CN" altLang="en-US" sz="2400" dirty="0">
              <a:latin typeface="Times" pitchFamily="1" charset="0"/>
              <a:ea typeface="宋体" panose="02010600030101010101" pitchFamily="2" charset="-122"/>
            </a:endParaRPr>
          </a:p>
          <a:p>
            <a:pPr eaLnBrk="1" hangingPunct="1"/>
            <a:r>
              <a:rPr lang="en-US" altLang="zh-CN" sz="2400" dirty="0">
                <a:latin typeface="Times" pitchFamily="1" charset="0"/>
                <a:ea typeface="宋体" panose="02010600030101010101" pitchFamily="2" charset="-122"/>
              </a:rPr>
              <a:t>软件工程的工作产品产生了任何</a:t>
            </a:r>
            <a:r>
              <a:rPr lang="en-US" altLang="zh-CN" sz="2400" u="sng" dirty="0">
                <a:solidFill>
                  <a:srgbClr val="FF0000"/>
                </a:solidFill>
                <a:effectLst>
                  <a:outerShdw blurRad="38100" dist="38100" dir="2700000" algn="tl">
                    <a:srgbClr val="000000">
                      <a:alpha val="43137"/>
                    </a:srgbClr>
                  </a:outerShdw>
                </a:effectLst>
                <a:latin typeface="Times" pitchFamily="1" charset="0"/>
                <a:ea typeface="宋体" panose="02010600030101010101" pitchFamily="2" charset="-122"/>
              </a:rPr>
              <a:t>个人、商业或政府</a:t>
            </a:r>
            <a:r>
              <a:rPr lang="en-US" altLang="zh-CN" sz="2400" dirty="0">
                <a:latin typeface="Times" pitchFamily="1" charset="0"/>
                <a:ea typeface="宋体" panose="02010600030101010101" pitchFamily="2" charset="-122"/>
              </a:rPr>
              <a:t>都能获取的最重要的</a:t>
            </a:r>
            <a:r>
              <a:rPr lang="en-US" altLang="zh-CN" sz="2400" u="sng" dirty="0">
                <a:solidFill>
                  <a:srgbClr val="FF0000"/>
                </a:solidFill>
                <a:effectLst>
                  <a:outerShdw blurRad="38100" dist="38100" dir="2700000" algn="tl">
                    <a:srgbClr val="000000">
                      <a:alpha val="43137"/>
                    </a:srgbClr>
                  </a:outerShdw>
                </a:effectLst>
                <a:latin typeface="Times" pitchFamily="1" charset="0"/>
                <a:ea typeface="宋体" panose="02010600030101010101" pitchFamily="2" charset="-122"/>
              </a:rPr>
              <a:t>日用品—</a:t>
            </a:r>
            <a:r>
              <a:rPr lang="en-US" altLang="zh-CN" sz="4400" u="sng" dirty="0">
                <a:solidFill>
                  <a:srgbClr val="FF0000"/>
                </a:solidFill>
                <a:effectLst>
                  <a:outerShdw blurRad="38100" dist="38100" dir="2700000" algn="tl">
                    <a:srgbClr val="000000">
                      <a:alpha val="43137"/>
                    </a:srgbClr>
                  </a:outerShdw>
                </a:effectLst>
                <a:latin typeface="Times" pitchFamily="1" charset="0"/>
                <a:ea typeface="宋体" panose="02010600030101010101" pitchFamily="2" charset="-122"/>
              </a:rPr>
              <a:t>信息</a:t>
            </a:r>
            <a:r>
              <a:rPr lang="zh-CN" altLang="en-US" sz="2400" dirty="0">
                <a:latin typeface="Times" pitchFamily="1" charset="0"/>
                <a:ea typeface="宋体" panose="02010600030101010101" pitchFamily="2" charset="-122"/>
              </a:rPr>
              <a:t>。</a:t>
            </a:r>
            <a:endParaRPr lang="zh-CN" altLang="en-US" sz="2400" dirty="0">
              <a:latin typeface="Times" pitchFamily="1"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98951E0-B545-4E44-A178-1975C68D86B1}" type="slidenum">
              <a:rPr kumimoji="0" lang="en-US" altLang="en-US" sz="1000" b="0" i="0" u="none" strike="noStrike" kern="1200" cap="none" spc="0" normalizeH="0" baseline="0" noProof="1" dirty="0" smtClean="0">
                <a:ln>
                  <a:noFill/>
                </a:ln>
                <a:solidFill>
                  <a:schemeClr val="tx1"/>
                </a:solidFill>
                <a:effectLst/>
                <a:uLnTx/>
                <a:uFillTx/>
                <a:latin typeface="Helvetica" pitchFamily="1" charset="0"/>
                <a:ea typeface="MS PGothic" panose="020B0600070205080204" pitchFamily="34" charset="-128"/>
                <a:cs typeface="+mn-ea"/>
              </a:rPr>
            </a:fld>
            <a:endParaRPr kumimoji="0" lang="en-US" altLang="en-US" sz="1000" b="0" i="0" u="none" strike="noStrike" kern="1200" cap="none" spc="0" normalizeH="0" baseline="0" noProof="1" smtClean="0">
              <a:ln>
                <a:noFill/>
              </a:ln>
              <a:solidFill>
                <a:schemeClr val="tx1"/>
              </a:solidFill>
              <a:effectLst/>
              <a:uLnTx/>
              <a:uFillTx/>
              <a:latin typeface="Helvetica" pitchFamily="1" charset="0"/>
              <a:ea typeface="MS PGothic" panose="020B0600070205080204" pitchFamily="34" charset="-128"/>
              <a:cs typeface="+mn-ea"/>
            </a:endParaRPr>
          </a:p>
        </p:txBody>
      </p:sp>
      <p:sp>
        <p:nvSpPr>
          <p:cNvPr id="16388" name="Rectangle 2"/>
          <p:cNvSpPr>
            <a:spLocks noGrp="1"/>
          </p:cNvSpPr>
          <p:nvPr>
            <p:ph type="title"/>
          </p:nvPr>
        </p:nvSpPr>
        <p:spPr/>
        <p:txBody>
          <a:bodyPr vert="horz" wrap="square" lIns="91440" tIns="45720" rIns="91440" bIns="45720" anchor="b"/>
          <a:p>
            <a:pPr eaLnBrk="1" hangingPunct="1"/>
            <a:r>
              <a:rPr lang="en-US" altLang="zh-CN" sz="3200" dirty="0">
                <a:ea typeface="宋体" panose="02010600030101010101" pitchFamily="2" charset="-122"/>
              </a:rPr>
              <a:t>人员及其构造系统的方式</a:t>
            </a:r>
            <a:endParaRPr lang="en-US" altLang="zh-CN" sz="3200" dirty="0">
              <a:ea typeface="宋体" panose="02010600030101010101" pitchFamily="2" charset="-122"/>
            </a:endParaRPr>
          </a:p>
        </p:txBody>
      </p:sp>
      <p:sp>
        <p:nvSpPr>
          <p:cNvPr id="16389" name="Rectangle 3"/>
          <p:cNvSpPr>
            <a:spLocks noGrp="1"/>
          </p:cNvSpPr>
          <p:nvPr>
            <p:ph idx="1"/>
          </p:nvPr>
        </p:nvSpPr>
        <p:spPr/>
        <p:txBody>
          <a:bodyPr vert="horz" wrap="square" lIns="91440" tIns="45720" rIns="91440" bIns="45720" anchor="t"/>
          <a:p>
            <a:pPr eaLnBrk="1" hangingPunct="1"/>
            <a:r>
              <a:rPr lang="zh-CN" altLang="en-US" sz="2400" dirty="0">
                <a:solidFill>
                  <a:schemeClr val="folHlink"/>
                </a:solidFill>
                <a:ea typeface="宋体" panose="02010600030101010101" pitchFamily="2" charset="-122"/>
              </a:rPr>
              <a:t>交流的方式正在改变</a:t>
            </a:r>
            <a:endParaRPr lang="zh-CN" altLang="en-US" sz="2400" dirty="0">
              <a:ea typeface="宋体" panose="02010600030101010101" pitchFamily="2" charset="-122"/>
            </a:endParaRPr>
          </a:p>
          <a:p>
            <a:pPr lvl="1" eaLnBrk="1" hangingPunct="1"/>
            <a:r>
              <a:rPr lang="zh-CN" altLang="en-US" sz="2000" dirty="0">
                <a:ea typeface="宋体" panose="02010600030101010101" pitchFamily="2" charset="-122"/>
              </a:rPr>
              <a:t>比如视频会议、社交媒体</a:t>
            </a:r>
            <a:endParaRPr lang="zh-CN" altLang="en-US" sz="2000" dirty="0">
              <a:ea typeface="宋体" panose="02010600030101010101" pitchFamily="2" charset="-122"/>
            </a:endParaRPr>
          </a:p>
          <a:p>
            <a:pPr eaLnBrk="1" hangingPunct="1"/>
            <a:r>
              <a:rPr lang="zh-CN" altLang="en-US" sz="2400" dirty="0">
                <a:solidFill>
                  <a:schemeClr val="folHlink"/>
                </a:solidFill>
                <a:ea typeface="宋体" panose="02010600030101010101" pitchFamily="2" charset="-122"/>
              </a:rPr>
              <a:t>工作模式正在改变</a:t>
            </a:r>
            <a:endParaRPr lang="zh-CN" altLang="en-US" sz="2400" dirty="0">
              <a:ea typeface="宋体" panose="02010600030101010101" pitchFamily="2" charset="-122"/>
            </a:endParaRPr>
          </a:p>
          <a:p>
            <a:pPr lvl="1" algn="l" defTabSz="0" eaLnBrk="1" hangingPunct="1">
              <a:buClrTx/>
              <a:buSzTx/>
              <a:tabLst>
                <a:tab pos="1207135" algn="l"/>
              </a:tabLst>
            </a:pPr>
            <a:r>
              <a:rPr lang="zh-CN" altLang="en-US" sz="2000" dirty="0">
                <a:ea typeface="宋体" panose="02010600030101010101" pitchFamily="2" charset="-122"/>
              </a:rPr>
              <a:t>比如智能代理</a:t>
            </a:r>
            <a:endParaRPr lang="zh-CN" altLang="en-US" sz="2000" dirty="0">
              <a:ea typeface="宋体" panose="02010600030101010101" pitchFamily="2" charset="-122"/>
            </a:endParaRPr>
          </a:p>
          <a:p>
            <a:pPr eaLnBrk="1" hangingPunct="1"/>
            <a:r>
              <a:rPr lang="zh-CN" altLang="en-US" sz="2400" dirty="0">
                <a:solidFill>
                  <a:schemeClr val="folHlink"/>
                </a:solidFill>
                <a:ea typeface="宋体" panose="02010600030101010101" pitchFamily="2" charset="-122"/>
              </a:rPr>
              <a:t>知识获取的方式正在改变</a:t>
            </a:r>
            <a:endParaRPr lang="zh-CN" altLang="en-US" sz="2400" dirty="0">
              <a:ea typeface="宋体" panose="02010600030101010101" pitchFamily="2" charset="-122"/>
            </a:endParaRPr>
          </a:p>
          <a:p>
            <a:pPr lvl="1" algn="l" defTabSz="0" eaLnBrk="1" hangingPunct="1">
              <a:buClrTx/>
              <a:buSzTx/>
              <a:tabLst>
                <a:tab pos="1207135" algn="l"/>
              </a:tabLst>
            </a:pPr>
            <a:r>
              <a:rPr lang="zh-CN" altLang="en-US" sz="2000" dirty="0">
                <a:ea typeface="宋体" panose="02010600030101010101" pitchFamily="2" charset="-122"/>
              </a:rPr>
              <a:t>比如数据挖掘</a:t>
            </a:r>
            <a:r>
              <a:rPr lang="zh-CN" altLang="en-US" sz="2000" dirty="0">
                <a:ea typeface="宋体" panose="02010600030101010101" pitchFamily="2" charset="-122"/>
                <a:sym typeface="Arial" panose="020B0604020202020204" pitchFamily="34" charset="0"/>
              </a:rPr>
              <a:t>、网络</a:t>
            </a:r>
            <a:endParaRPr lang="zh-CN" altLang="en-US" sz="2000" dirty="0">
              <a:ea typeface="宋体" panose="02010600030101010101" pitchFamily="2" charset="-122"/>
              <a:sym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F18B572-9D15-45AF-BA11-8469617629B5}" type="slidenum">
              <a:rPr kumimoji="0" lang="en-US" altLang="en-US" sz="1000" b="0" i="0" u="none" strike="noStrike" kern="1200" cap="none" spc="0" normalizeH="0" baseline="0" noProof="1" dirty="0" smtClean="0">
                <a:ln>
                  <a:noFill/>
                </a:ln>
                <a:solidFill>
                  <a:schemeClr val="tx1"/>
                </a:solidFill>
                <a:effectLst/>
                <a:uLnTx/>
                <a:uFillTx/>
                <a:latin typeface="Helvetica" pitchFamily="1" charset="0"/>
                <a:ea typeface="MS PGothic" panose="020B0600070205080204" pitchFamily="34" charset="-128"/>
                <a:cs typeface="+mn-ea"/>
              </a:rPr>
            </a:fld>
            <a:endParaRPr kumimoji="0" lang="en-US" altLang="en-US" sz="1000" b="0" i="0" u="none" strike="noStrike" kern="1200" cap="none" spc="0" normalizeH="0" baseline="0" noProof="1" smtClean="0">
              <a:ln>
                <a:noFill/>
              </a:ln>
              <a:solidFill>
                <a:schemeClr val="tx1"/>
              </a:solidFill>
              <a:effectLst/>
              <a:uLnTx/>
              <a:uFillTx/>
              <a:latin typeface="Helvetica" pitchFamily="1" charset="0"/>
              <a:ea typeface="MS PGothic" panose="020B0600070205080204" pitchFamily="34" charset="-128"/>
              <a:cs typeface="+mn-ea"/>
            </a:endParaRPr>
          </a:p>
        </p:txBody>
      </p:sp>
      <p:sp>
        <p:nvSpPr>
          <p:cNvPr id="17412" name="Rectangle 3"/>
          <p:cNvSpPr>
            <a:spLocks noGrp="1"/>
          </p:cNvSpPr>
          <p:nvPr>
            <p:ph type="title"/>
          </p:nvPr>
        </p:nvSpPr>
        <p:spPr>
          <a:xfrm>
            <a:off x="467916" y="406800"/>
            <a:ext cx="5894705" cy="481330"/>
          </a:xfrm>
        </p:spPr>
        <p:txBody>
          <a:bodyPr vert="horz" wrap="none" lIns="63500" tIns="25400" rIns="63500" bIns="25400" anchor="t">
            <a:spAutoFit/>
          </a:bodyPr>
          <a:p>
            <a:pPr eaLnBrk="1" hangingPunct="1"/>
            <a:r>
              <a:rPr lang="en-US" altLang="zh-CN" sz="2800" dirty="0">
                <a:ea typeface="宋体" panose="02010600030101010101" pitchFamily="2" charset="-122"/>
              </a:rPr>
              <a:t>“信息”谱系——</a:t>
            </a:r>
            <a:r>
              <a:rPr lang="zh-CN" altLang="en-US" sz="2000" dirty="0">
                <a:solidFill>
                  <a:srgbClr val="FF0000"/>
                </a:solidFill>
                <a:effectLst>
                  <a:outerShdw blurRad="38100" dist="38100" dir="2700000" algn="tl">
                    <a:srgbClr val="000000">
                      <a:alpha val="43137"/>
                    </a:srgbClr>
                  </a:outerShdw>
                </a:effectLst>
                <a:ea typeface="宋体" panose="02010600030101010101" pitchFamily="2" charset="-122"/>
              </a:rPr>
              <a:t>数据</a:t>
            </a:r>
            <a:r>
              <a:rPr lang="en-US" altLang="zh-CN" sz="2000" dirty="0">
                <a:solidFill>
                  <a:srgbClr val="FF0000"/>
                </a:solidFill>
                <a:effectLst>
                  <a:outerShdw blurRad="38100" dist="38100" dir="2700000" algn="tl">
                    <a:srgbClr val="000000">
                      <a:alpha val="43137"/>
                    </a:srgbClr>
                  </a:outerShdw>
                </a:effectLst>
                <a:ea typeface="宋体" panose="02010600030101010101" pitchFamily="2" charset="-122"/>
              </a:rPr>
              <a:t>-</a:t>
            </a:r>
            <a:r>
              <a:rPr lang="zh-CN" altLang="en-US" sz="2000" dirty="0">
                <a:solidFill>
                  <a:srgbClr val="FF0000"/>
                </a:solidFill>
                <a:effectLst>
                  <a:outerShdw blurRad="38100" dist="38100" dir="2700000" algn="tl">
                    <a:srgbClr val="000000">
                      <a:alpha val="43137"/>
                    </a:srgbClr>
                  </a:outerShdw>
                </a:effectLst>
                <a:ea typeface="宋体" panose="02010600030101010101" pitchFamily="2" charset="-122"/>
              </a:rPr>
              <a:t>信息</a:t>
            </a:r>
            <a:r>
              <a:rPr lang="en-US" altLang="zh-CN" sz="2000" dirty="0">
                <a:solidFill>
                  <a:srgbClr val="FF0000"/>
                </a:solidFill>
                <a:effectLst>
                  <a:outerShdw blurRad="38100" dist="38100" dir="2700000" algn="tl">
                    <a:srgbClr val="000000">
                      <a:alpha val="43137"/>
                    </a:srgbClr>
                  </a:outerShdw>
                </a:effectLst>
                <a:ea typeface="宋体" panose="02010600030101010101" pitchFamily="2" charset="-122"/>
              </a:rPr>
              <a:t>-</a:t>
            </a:r>
            <a:r>
              <a:rPr lang="zh-CN" altLang="en-US" sz="2000" dirty="0">
                <a:solidFill>
                  <a:srgbClr val="FF0000"/>
                </a:solidFill>
                <a:effectLst>
                  <a:outerShdw blurRad="38100" dist="38100" dir="2700000" algn="tl">
                    <a:srgbClr val="000000">
                      <a:alpha val="43137"/>
                    </a:srgbClr>
                  </a:outerShdw>
                </a:effectLst>
                <a:ea typeface="宋体" panose="02010600030101010101" pitchFamily="2" charset="-122"/>
              </a:rPr>
              <a:t>知识</a:t>
            </a:r>
            <a:r>
              <a:rPr lang="en-US" altLang="zh-CN" sz="2000" dirty="0">
                <a:solidFill>
                  <a:srgbClr val="FF0000"/>
                </a:solidFill>
                <a:effectLst>
                  <a:outerShdw blurRad="38100" dist="38100" dir="2700000" algn="tl">
                    <a:srgbClr val="000000">
                      <a:alpha val="43137"/>
                    </a:srgbClr>
                  </a:outerShdw>
                </a:effectLst>
                <a:ea typeface="宋体" panose="02010600030101010101" pitchFamily="2" charset="-122"/>
              </a:rPr>
              <a:t>-</a:t>
            </a:r>
            <a:r>
              <a:rPr lang="zh-CN" altLang="en-US" sz="2000" dirty="0">
                <a:solidFill>
                  <a:srgbClr val="FF0000"/>
                </a:solidFill>
                <a:effectLst>
                  <a:outerShdw blurRad="38100" dist="38100" dir="2700000" algn="tl">
                    <a:srgbClr val="000000">
                      <a:alpha val="43137"/>
                    </a:srgbClr>
                  </a:outerShdw>
                </a:effectLst>
                <a:ea typeface="宋体" panose="02010600030101010101" pitchFamily="2" charset="-122"/>
              </a:rPr>
              <a:t>智慧</a:t>
            </a:r>
            <a:endParaRPr lang="zh-CN" altLang="en-US" sz="2000" dirty="0">
              <a:solidFill>
                <a:srgbClr val="FF0000"/>
              </a:solidFill>
              <a:effectLst>
                <a:outerShdw blurRad="38100" dist="38100" dir="2700000" algn="tl">
                  <a:srgbClr val="000000">
                    <a:alpha val="43137"/>
                  </a:srgbClr>
                </a:outerShdw>
              </a:effectLst>
              <a:ea typeface="宋体" panose="02010600030101010101" pitchFamily="2" charset="-122"/>
            </a:endParaRPr>
          </a:p>
        </p:txBody>
      </p:sp>
      <p:pic>
        <p:nvPicPr>
          <p:cNvPr id="17413" name="图片 -2147482624"/>
          <p:cNvPicPr>
            <a:picLocks noChangeAspect="1"/>
          </p:cNvPicPr>
          <p:nvPr/>
        </p:nvPicPr>
        <p:blipFill>
          <a:blip r:embed="rId1"/>
          <a:stretch>
            <a:fillRect/>
          </a:stretch>
        </p:blipFill>
        <p:spPr>
          <a:xfrm>
            <a:off x="740410" y="1219200"/>
            <a:ext cx="7521575" cy="4740910"/>
          </a:xfrm>
          <a:prstGeom prst="rect">
            <a:avLst/>
          </a:prstGeom>
          <a:noFill/>
          <a:ln w="9525">
            <a:noFill/>
          </a:ln>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7FCD557-E2AA-4076-B8D7-E197345D4DA9}" type="slidenum">
              <a:rPr kumimoji="0" lang="en-US" altLang="en-US" sz="1000" b="0" i="0" u="none" strike="noStrike" kern="1200" cap="none" spc="0" normalizeH="0" baseline="0" noProof="1" dirty="0" smtClean="0">
                <a:ln>
                  <a:noFill/>
                </a:ln>
                <a:solidFill>
                  <a:schemeClr val="tx1"/>
                </a:solidFill>
                <a:effectLst/>
                <a:uLnTx/>
                <a:uFillTx/>
                <a:latin typeface="Helvetica" pitchFamily="1" charset="0"/>
                <a:ea typeface="MS PGothic" panose="020B0600070205080204" pitchFamily="34" charset="-128"/>
                <a:cs typeface="+mn-ea"/>
              </a:rPr>
            </a:fld>
            <a:endParaRPr kumimoji="0" lang="en-US" altLang="en-US" sz="1000" b="0" i="0" u="none" strike="noStrike" kern="1200" cap="none" spc="0" normalizeH="0" baseline="0" noProof="1" smtClean="0">
              <a:ln>
                <a:noFill/>
              </a:ln>
              <a:solidFill>
                <a:schemeClr val="tx1"/>
              </a:solidFill>
              <a:effectLst/>
              <a:uLnTx/>
              <a:uFillTx/>
              <a:latin typeface="Helvetica" pitchFamily="1" charset="0"/>
              <a:ea typeface="MS PGothic" panose="020B0600070205080204" pitchFamily="34" charset="-128"/>
              <a:cs typeface="+mn-ea"/>
            </a:endParaRPr>
          </a:p>
        </p:txBody>
      </p:sp>
      <p:sp>
        <p:nvSpPr>
          <p:cNvPr id="18436" name="Rectangle 2"/>
          <p:cNvSpPr>
            <a:spLocks noGrp="1"/>
          </p:cNvSpPr>
          <p:nvPr>
            <p:ph type="title"/>
          </p:nvPr>
        </p:nvSpPr>
        <p:spPr>
          <a:xfrm>
            <a:off x="467916" y="406800"/>
            <a:ext cx="8208169" cy="863601"/>
          </a:xfrm>
        </p:spPr>
        <p:txBody>
          <a:bodyPr vert="horz" wrap="square" lIns="91440" tIns="45720" rIns="91440" bIns="45720" anchor="b"/>
          <a:p>
            <a:pPr eaLnBrk="1" hangingPunct="1"/>
            <a:r>
              <a:rPr lang="zh-CN" altLang="en-US" sz="4000" dirty="0">
                <a:ea typeface="宋体" panose="02010600030101010101" pitchFamily="2" charset="-122"/>
              </a:rPr>
              <a:t>远景</a:t>
            </a:r>
            <a:endParaRPr lang="zh-CN" altLang="en-US" sz="4000" dirty="0">
              <a:ea typeface="宋体" panose="02010600030101010101" pitchFamily="2" charset="-122"/>
            </a:endParaRPr>
          </a:p>
        </p:txBody>
      </p:sp>
      <p:sp>
        <p:nvSpPr>
          <p:cNvPr id="18437" name="Rectangle 3"/>
          <p:cNvSpPr>
            <a:spLocks noGrp="1"/>
          </p:cNvSpPr>
          <p:nvPr>
            <p:ph idx="1"/>
          </p:nvPr>
        </p:nvSpPr>
        <p:spPr/>
        <p:txBody>
          <a:bodyPr vert="horz" wrap="square" lIns="91440" tIns="45720" rIns="91440" bIns="45720" anchor="t"/>
          <a:p>
            <a:pPr eaLnBrk="1" hangingPunct="1"/>
            <a:r>
              <a:rPr lang="en-US" altLang="zh-CN" sz="2800" dirty="0">
                <a:ea typeface="宋体" panose="02010600030101010101" pitchFamily="2" charset="-122"/>
              </a:rPr>
              <a:t>两个相互矛盾的观点:</a:t>
            </a:r>
            <a:endParaRPr lang="en-US" altLang="zh-CN" sz="2800" dirty="0">
              <a:ea typeface="宋体" panose="02010600030101010101" pitchFamily="2" charset="-122"/>
            </a:endParaRPr>
          </a:p>
          <a:p>
            <a:pPr lvl="1" eaLnBrk="1" hangingPunct="1"/>
            <a:r>
              <a:rPr lang="en-US" altLang="zh-CN" sz="2400" dirty="0">
                <a:ea typeface="宋体" panose="02010600030101010101" pitchFamily="2" charset="-122"/>
              </a:rPr>
              <a:t>Ray Kurzweil—数字乌托邦和不朽</a:t>
            </a:r>
            <a:endParaRPr lang="en-US" altLang="zh-CN" sz="2400" dirty="0">
              <a:ea typeface="宋体" panose="02010600030101010101" pitchFamily="2" charset="-122"/>
            </a:endParaRPr>
          </a:p>
          <a:p>
            <a:pPr lvl="2" eaLnBrk="1" hangingPunct="1"/>
            <a:r>
              <a:rPr lang="en-US" altLang="zh-CN" sz="1400" dirty="0">
                <a:ea typeface="宋体" panose="02010600030101010101" pitchFamily="2" charset="-122"/>
              </a:rPr>
              <a:t>2029年人类正式走上永生之旅，2045年正式实现永生</a:t>
            </a:r>
            <a:endParaRPr lang="en-US" altLang="zh-CN" sz="1400" dirty="0">
              <a:ea typeface="宋体" panose="02010600030101010101" pitchFamily="2" charset="-122"/>
            </a:endParaRPr>
          </a:p>
          <a:p>
            <a:pPr lvl="1" eaLnBrk="1" hangingPunct="1"/>
            <a:r>
              <a:rPr lang="en-US" altLang="zh-CN" sz="2400" dirty="0">
                <a:ea typeface="宋体" panose="02010600030101010101" pitchFamily="2" charset="-122"/>
              </a:rPr>
              <a:t>Bill Joy—</a:t>
            </a:r>
            <a:r>
              <a:rPr lang="zh-CN" altLang="en-US" sz="2400" dirty="0">
                <a:ea typeface="宋体" panose="02010600030101010101" pitchFamily="2" charset="-122"/>
              </a:rPr>
              <a:t>反乌托邦和灭绝</a:t>
            </a:r>
            <a:endParaRPr lang="zh-CN" altLang="en-US" sz="2400" dirty="0">
              <a:ea typeface="宋体" panose="02010600030101010101" pitchFamily="2" charset="-122"/>
            </a:endParaRPr>
          </a:p>
          <a:p>
            <a:pPr lvl="2" algn="l" defTabSz="0" eaLnBrk="1" hangingPunct="1">
              <a:buClrTx/>
              <a:buSzTx/>
              <a:tabLst>
                <a:tab pos="1207135" algn="l"/>
              </a:tabLst>
            </a:pPr>
            <a:r>
              <a:rPr lang="en-US" altLang="zh-CN" sz="1400" dirty="0">
                <a:ea typeface="宋体" panose="02010600030101010101" pitchFamily="2" charset="-122"/>
              </a:rPr>
              <a:t>机器人、基因工程和纳米技术正在使人类成为濒危物种。</a:t>
            </a:r>
            <a:endParaRPr lang="en-US" altLang="zh-CN" sz="1400" dirty="0">
              <a:ea typeface="宋体" panose="02010600030101010101" pitchFamily="2" charset="-122"/>
            </a:endParaRPr>
          </a:p>
          <a:p>
            <a:pPr eaLnBrk="1" hangingPunct="1"/>
            <a:r>
              <a:rPr lang="en-US" altLang="zh-CN" sz="2800" dirty="0">
                <a:sym typeface="+mn-ea"/>
              </a:rPr>
              <a:t>For a thorough discussion, see a special issue of </a:t>
            </a:r>
            <a:r>
              <a:rPr lang="en-US" altLang="zh-CN" sz="2800" i="1" dirty="0">
                <a:solidFill>
                  <a:srgbClr val="FF0000"/>
                </a:solidFill>
                <a:effectLst>
                  <a:outerShdw blurRad="38100" dist="38100" dir="2700000" algn="tl">
                    <a:srgbClr val="000000">
                      <a:alpha val="43137"/>
                    </a:srgbClr>
                  </a:outerShdw>
                </a:effectLst>
                <a:sym typeface="+mn-ea"/>
              </a:rPr>
              <a:t>IEEE Spectrum</a:t>
            </a:r>
            <a:r>
              <a:rPr lang="en-US" altLang="zh-CN" sz="2800" i="1" dirty="0">
                <a:sym typeface="+mn-ea"/>
              </a:rPr>
              <a:t>,</a:t>
            </a:r>
            <a:r>
              <a:rPr lang="en-US" altLang="zh-CN" sz="2800" dirty="0">
                <a:sym typeface="+mn-ea"/>
              </a:rPr>
              <a:t> June, 2008</a:t>
            </a:r>
            <a:endParaRPr lang="en-US" altLang="zh-CN" sz="2800" dirty="0"/>
          </a:p>
          <a:p>
            <a:pPr lvl="1" eaLnBrk="1" hangingPunct="1"/>
            <a:r>
              <a:rPr lang="en-US" altLang="zh-CN" sz="2400" dirty="0">
                <a:solidFill>
                  <a:schemeClr val="folHlink"/>
                </a:solidFill>
                <a:ea typeface="宋体" panose="02010600030101010101" pitchFamily="2" charset="-122"/>
                <a:sym typeface="+mn-ea"/>
              </a:rPr>
              <a:t>The Rapture of the Geeks（</a:t>
            </a:r>
            <a:r>
              <a:rPr lang="en-US" altLang="zh-CN" sz="2400" dirty="0">
                <a:solidFill>
                  <a:schemeClr val="folHlink"/>
                </a:solidFill>
                <a:ea typeface="宋体" panose="02010600030101010101" pitchFamily="2" charset="-122"/>
              </a:rPr>
              <a:t>极客的狂喜</a:t>
            </a:r>
            <a:r>
              <a:rPr lang="zh-CN" altLang="en-US" sz="2400" dirty="0">
                <a:solidFill>
                  <a:schemeClr val="folHlink"/>
                </a:solidFill>
                <a:ea typeface="宋体" panose="02010600030101010101" pitchFamily="2" charset="-122"/>
              </a:rPr>
              <a:t>）</a:t>
            </a:r>
            <a:endParaRPr lang="zh-CN" altLang="en-US" sz="2400" dirty="0">
              <a:solidFill>
                <a:schemeClr val="folHlink"/>
              </a:solidFill>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457200" y="2915920"/>
            <a:ext cx="8229600" cy="3256280"/>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217"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D75ED61-85AA-419D-A348-E03AD798E74E}" type="slidenum">
              <a:rPr kumimoji="0" lang="en-US" altLang="en-US" sz="1000" b="0" i="0" u="none" strike="noStrike" kern="1200" cap="none" spc="0" normalizeH="0" baseline="0" noProof="1" dirty="0" smtClean="0">
                <a:ln>
                  <a:noFill/>
                </a:ln>
                <a:solidFill>
                  <a:schemeClr val="tx1"/>
                </a:solidFill>
                <a:effectLst/>
                <a:uLnTx/>
                <a:uFillTx/>
                <a:latin typeface="Helvetica" pitchFamily="1" charset="0"/>
                <a:ea typeface="MS PGothic" panose="020B0600070205080204" pitchFamily="34" charset="-128"/>
                <a:cs typeface="+mn-ea"/>
              </a:rPr>
            </a:fld>
            <a:endParaRPr kumimoji="0" lang="en-US" altLang="en-US" sz="1000" b="0" i="0" u="none" strike="noStrike" kern="1200" cap="none" spc="0" normalizeH="0" baseline="0" noProof="1" smtClean="0">
              <a:ln>
                <a:noFill/>
              </a:ln>
              <a:solidFill>
                <a:schemeClr val="tx1"/>
              </a:solidFill>
              <a:effectLst/>
              <a:uLnTx/>
              <a:uFillTx/>
              <a:latin typeface="Helvetica" pitchFamily="1" charset="0"/>
              <a:ea typeface="MS PGothic" panose="020B0600070205080204" pitchFamily="34" charset="-128"/>
              <a:cs typeface="+mn-ea"/>
            </a:endParaRPr>
          </a:p>
        </p:txBody>
      </p:sp>
      <p:sp>
        <p:nvSpPr>
          <p:cNvPr id="19460" name="Rectangle 2"/>
          <p:cNvSpPr>
            <a:spLocks noGrp="1"/>
          </p:cNvSpPr>
          <p:nvPr>
            <p:ph type="title"/>
          </p:nvPr>
        </p:nvSpPr>
        <p:spPr>
          <a:xfrm>
            <a:off x="467916" y="410610"/>
            <a:ext cx="8208169" cy="863601"/>
          </a:xfrm>
        </p:spPr>
        <p:txBody>
          <a:bodyPr vert="horz" wrap="square" lIns="91440" tIns="45720" rIns="91440" bIns="45720" anchor="b"/>
          <a:p>
            <a:pPr eaLnBrk="1" hangingPunct="1"/>
            <a:r>
              <a:rPr lang="zh-CN" altLang="en-US" sz="3200" dirty="0">
                <a:ea typeface="宋体" panose="02010600030101010101" pitchFamily="2" charset="-122"/>
              </a:rPr>
              <a:t>软件工程的道德规范</a:t>
            </a:r>
            <a:endParaRPr lang="zh-CN" altLang="en-US" sz="3200" dirty="0">
              <a:ea typeface="宋体" panose="02010600030101010101" pitchFamily="2" charset="-122"/>
            </a:endParaRPr>
          </a:p>
        </p:txBody>
      </p:sp>
      <p:sp>
        <p:nvSpPr>
          <p:cNvPr id="19461" name="Rectangle 3"/>
          <p:cNvSpPr>
            <a:spLocks noGrp="1"/>
          </p:cNvSpPr>
          <p:nvPr>
            <p:ph idx="1"/>
          </p:nvPr>
        </p:nvSpPr>
        <p:spPr>
          <a:xfrm>
            <a:off x="467916" y="1405255"/>
            <a:ext cx="8208168" cy="4895850"/>
          </a:xfrm>
        </p:spPr>
        <p:txBody>
          <a:bodyPr vert="horz" wrap="square" lIns="91440" tIns="45720" rIns="91440" bIns="45720" anchor="t"/>
          <a:p>
            <a:pPr eaLnBrk="1" hangingPunct="1"/>
            <a:r>
              <a:rPr lang="en-US" altLang="zh-CN" dirty="0">
                <a:latin typeface="Times" pitchFamily="1" charset="0"/>
                <a:ea typeface="宋体" panose="02010600030101010101" pitchFamily="2" charset="-122"/>
              </a:rPr>
              <a:t>ACM/IEEE-CS（美国计算机协会/国际电器与电子工程师协会和计算机科学会社）联合工作组已经提出了《Software Engineering Code of Ethics and Professional Practices》（软件工程职业道德规范和职业实践要求）（5.1版），该规范[ACM12]规定：</a:t>
            </a:r>
            <a:endParaRPr lang="en-US" altLang="zh-CN" dirty="0">
              <a:latin typeface="Times" pitchFamily="1" charset="0"/>
              <a:ea typeface="宋体" panose="02010600030101010101" pitchFamily="2" charset="-122"/>
            </a:endParaRPr>
          </a:p>
          <a:p>
            <a:pPr lvl="1" eaLnBrk="1" hangingPunct="1"/>
            <a:r>
              <a:rPr lang="en-US" altLang="zh-CN" dirty="0">
                <a:solidFill>
                  <a:schemeClr val="folHlink"/>
                </a:solidFill>
                <a:ea typeface="宋体" panose="02010600030101010101" pitchFamily="2" charset="-122"/>
              </a:rPr>
              <a:t>软件工程师应履行其承诺，使软件的分析、规格说明、设计、开发、测试和维护成为一项有益和受人尊敬的职业。依照他们对公众健康、安全和利益的承诺，软件工程师应当坚持以下八项原则：</a:t>
            </a:r>
            <a:endParaRPr lang="en-US" altLang="zh-CN" dirty="0">
              <a:solidFill>
                <a:schemeClr val="folHlink"/>
              </a:solidFill>
              <a:ea typeface="宋体" panose="02010600030101010101" pitchFamily="2" charset="-122"/>
            </a:endParaRPr>
          </a:p>
          <a:p>
            <a:pPr eaLnBrk="1" hangingPunct="1">
              <a:lnSpc>
                <a:spcPct val="120000"/>
              </a:lnSpc>
              <a:spcBef>
                <a:spcPts val="600"/>
              </a:spcBef>
              <a:spcAft>
                <a:spcPts val="1000"/>
              </a:spcAft>
            </a:pPr>
            <a:r>
              <a:rPr lang="en-US" altLang="zh-CN" dirty="0">
                <a:ea typeface="宋体" panose="02010600030101010101" pitchFamily="2" charset="-122"/>
                <a:sym typeface="+mn-ea"/>
              </a:rPr>
              <a:t>1. 公众—软件工程师的行为应符合公众利益。</a:t>
            </a:r>
            <a:endParaRPr lang="en-US" altLang="zh-CN" dirty="0">
              <a:ea typeface="宋体" panose="02010600030101010101" pitchFamily="2" charset="-122"/>
            </a:endParaRPr>
          </a:p>
          <a:p>
            <a:pPr eaLnBrk="1" hangingPunct="1">
              <a:lnSpc>
                <a:spcPct val="120000"/>
              </a:lnSpc>
              <a:spcAft>
                <a:spcPts val="1000"/>
              </a:spcAft>
            </a:pPr>
            <a:r>
              <a:rPr lang="en-US" altLang="zh-CN" dirty="0">
                <a:ea typeface="宋体" panose="02010600030101010101" pitchFamily="2" charset="-122"/>
                <a:sym typeface="+mn-ea"/>
              </a:rPr>
              <a:t>2. 客户和雇主—在保持与公众利益一致的原则下，软件工程师的行为应使他们的客户和雇主获得最大利益</a:t>
            </a:r>
            <a:r>
              <a:rPr lang="zh-CN" altLang="en-US" dirty="0">
                <a:ea typeface="宋体" panose="02010600030101010101" pitchFamily="2" charset="-122"/>
                <a:sym typeface="+mn-ea"/>
              </a:rPr>
              <a:t>。</a:t>
            </a:r>
            <a:endParaRPr lang="zh-CN" altLang="en-US" dirty="0">
              <a:ea typeface="宋体" panose="02010600030101010101" pitchFamily="2" charset="-122"/>
            </a:endParaRPr>
          </a:p>
          <a:p>
            <a:pPr eaLnBrk="1" hangingPunct="1">
              <a:lnSpc>
                <a:spcPct val="120000"/>
              </a:lnSpc>
              <a:spcAft>
                <a:spcPts val="1000"/>
              </a:spcAft>
            </a:pPr>
            <a:r>
              <a:rPr lang="en-US" altLang="zh-CN" dirty="0">
                <a:ea typeface="宋体" panose="02010600030101010101" pitchFamily="2" charset="-122"/>
                <a:sym typeface="+mn-ea"/>
              </a:rPr>
              <a:t>3. 产品—软件工程师应该确保他们的产品和相关的修改符合最高的专业标准。</a:t>
            </a:r>
            <a:endParaRPr lang="en-US" altLang="zh-CN" dirty="0">
              <a:ea typeface="宋体" panose="02010600030101010101" pitchFamily="2" charset="-122"/>
            </a:endParaRPr>
          </a:p>
          <a:p>
            <a:pPr eaLnBrk="1" hangingPunct="1">
              <a:lnSpc>
                <a:spcPct val="120000"/>
              </a:lnSpc>
              <a:spcAft>
                <a:spcPts val="1000"/>
              </a:spcAft>
            </a:pPr>
            <a:r>
              <a:rPr lang="en-US" altLang="zh-CN" dirty="0">
                <a:ea typeface="宋体" panose="02010600030101010101" pitchFamily="2" charset="-122"/>
                <a:sym typeface="+mn-ea"/>
              </a:rPr>
              <a:t>4. 判断—软件工程师应当维护他们职业判断的完整性和独立性。</a:t>
            </a:r>
            <a:endParaRPr lang="en-US" altLang="zh-CN" dirty="0">
              <a:ea typeface="宋体" panose="02010600030101010101" pitchFamily="2" charset="-122"/>
            </a:endParaRPr>
          </a:p>
          <a:p>
            <a:pPr eaLnBrk="1" hangingPunct="1">
              <a:lnSpc>
                <a:spcPct val="120000"/>
              </a:lnSpc>
              <a:spcAft>
                <a:spcPts val="1000"/>
              </a:spcAft>
            </a:pPr>
            <a:r>
              <a:rPr lang="en-US" altLang="zh-CN" dirty="0">
                <a:ea typeface="宋体" panose="02010600030101010101" pitchFamily="2" charset="-122"/>
                <a:sym typeface="+mn-ea"/>
              </a:rPr>
              <a:t>5. 管理—软件工程经理和领导应赞成和促进对软件开发和维护进行合乎道德规范的管理。</a:t>
            </a:r>
            <a:endParaRPr lang="en-US" altLang="zh-CN" dirty="0">
              <a:ea typeface="宋体" panose="02010600030101010101" pitchFamily="2" charset="-122"/>
            </a:endParaRPr>
          </a:p>
          <a:p>
            <a:pPr eaLnBrk="1" hangingPunct="1">
              <a:lnSpc>
                <a:spcPct val="120000"/>
              </a:lnSpc>
              <a:spcAft>
                <a:spcPts val="1000"/>
              </a:spcAft>
            </a:pPr>
            <a:r>
              <a:rPr lang="en-US" altLang="zh-CN" dirty="0">
                <a:ea typeface="宋体" panose="02010600030101010101" pitchFamily="2" charset="-122"/>
                <a:sym typeface="+mn-ea"/>
              </a:rPr>
              <a:t>6. 专业—在与公众利益一致的原则下，软件工程师应当推进其专业的完整性和声誉。</a:t>
            </a:r>
            <a:endParaRPr lang="en-US" altLang="zh-CN" dirty="0">
              <a:ea typeface="宋体" panose="02010600030101010101" pitchFamily="2" charset="-122"/>
            </a:endParaRPr>
          </a:p>
          <a:p>
            <a:pPr eaLnBrk="1" hangingPunct="1">
              <a:lnSpc>
                <a:spcPct val="120000"/>
              </a:lnSpc>
              <a:spcAft>
                <a:spcPts val="1000"/>
              </a:spcAft>
            </a:pPr>
            <a:r>
              <a:rPr lang="en-US" altLang="zh-CN" dirty="0">
                <a:ea typeface="宋体" panose="02010600030101010101" pitchFamily="2" charset="-122"/>
                <a:sym typeface="+mn-ea"/>
              </a:rPr>
              <a:t>7. 同事—软件工程师对其同事应持平等和支持的态度。</a:t>
            </a:r>
            <a:endParaRPr lang="en-US" altLang="zh-CN" dirty="0">
              <a:ea typeface="宋体" panose="02010600030101010101" pitchFamily="2" charset="-122"/>
            </a:endParaRPr>
          </a:p>
          <a:p>
            <a:pPr eaLnBrk="1" hangingPunct="1">
              <a:lnSpc>
                <a:spcPct val="120000"/>
              </a:lnSpc>
              <a:spcAft>
                <a:spcPts val="1000"/>
              </a:spcAft>
            </a:pPr>
            <a:r>
              <a:rPr lang="en-US" altLang="zh-CN" dirty="0">
                <a:ea typeface="宋体" panose="02010600030101010101" pitchFamily="2" charset="-122"/>
                <a:sym typeface="+mn-ea"/>
              </a:rPr>
              <a:t>8. 自我—软件工程师应当参与终生职业实践的学习，并促进合乎道德的职业实践方法。</a:t>
            </a:r>
            <a:endParaRPr lang="en-US" altLang="zh-CN" dirty="0">
              <a:solidFill>
                <a:schemeClr val="folHlink"/>
              </a:solidFill>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A1431B8-6A22-4112-9F25-84399FFEDC0D}" type="slidenum">
              <a:rPr kumimoji="0" lang="en-US" altLang="en-US" sz="1000" b="0" i="0" u="none" strike="noStrike" kern="1200" cap="none" spc="0" normalizeH="0" baseline="0" noProof="1" dirty="0" smtClean="0">
                <a:ln>
                  <a:noFill/>
                </a:ln>
                <a:solidFill>
                  <a:schemeClr val="tx1"/>
                </a:solidFill>
                <a:effectLst/>
                <a:uLnTx/>
                <a:uFillTx/>
                <a:latin typeface="Helvetica" pitchFamily="1" charset="0"/>
                <a:ea typeface="MS PGothic" panose="020B0600070205080204" pitchFamily="34" charset="-128"/>
                <a:cs typeface="+mn-ea"/>
              </a:rPr>
            </a:fld>
            <a:endParaRPr kumimoji="0" lang="en-US" altLang="en-US" sz="1000" b="0" i="0" u="none" strike="noStrike" kern="1200" cap="none" spc="0" normalizeH="0" baseline="0" noProof="1" smtClean="0">
              <a:ln>
                <a:noFill/>
              </a:ln>
              <a:solidFill>
                <a:schemeClr val="tx1"/>
              </a:solidFill>
              <a:effectLst/>
              <a:uLnTx/>
              <a:uFillTx/>
              <a:latin typeface="Helvetica" pitchFamily="1" charset="0"/>
              <a:ea typeface="MS PGothic" panose="020B0600070205080204" pitchFamily="34" charset="-128"/>
              <a:cs typeface="+mn-ea"/>
            </a:endParaRPr>
          </a:p>
        </p:txBody>
      </p:sp>
      <p:sp>
        <p:nvSpPr>
          <p:cNvPr id="21508" name="Rectangle 2"/>
          <p:cNvSpPr>
            <a:spLocks noGrp="1"/>
          </p:cNvSpPr>
          <p:nvPr>
            <p:ph type="title"/>
          </p:nvPr>
        </p:nvSpPr>
        <p:spPr/>
        <p:txBody>
          <a:bodyPr vert="horz" wrap="square" lIns="91440" tIns="45720" rIns="91440" bIns="45720" anchor="b"/>
          <a:p>
            <a:pPr eaLnBrk="1" hangingPunct="1"/>
            <a:r>
              <a:rPr lang="zh-CN" altLang="en-US" sz="3200" dirty="0">
                <a:ea typeface="宋体" panose="02010600030101010101" pitchFamily="2" charset="-122"/>
              </a:rPr>
              <a:t>个人角度上的道德规范</a:t>
            </a:r>
            <a:endParaRPr lang="zh-CN" altLang="en-US" sz="3200" dirty="0">
              <a:ea typeface="宋体" panose="02010600030101010101" pitchFamily="2" charset="-122"/>
            </a:endParaRPr>
          </a:p>
        </p:txBody>
      </p:sp>
      <p:sp>
        <p:nvSpPr>
          <p:cNvPr id="21509" name="Rectangle 3"/>
          <p:cNvSpPr>
            <a:spLocks noGrp="1"/>
          </p:cNvSpPr>
          <p:nvPr>
            <p:ph idx="1"/>
          </p:nvPr>
        </p:nvSpPr>
        <p:spPr/>
        <p:txBody>
          <a:bodyPr vert="horz" wrap="square" lIns="91440" tIns="45720" rIns="91440" bIns="45720" anchor="t"/>
          <a:p>
            <a:pPr eaLnBrk="1" hangingPunct="1">
              <a:lnSpc>
                <a:spcPct val="90000"/>
              </a:lnSpc>
              <a:spcBef>
                <a:spcPts val="600"/>
              </a:spcBef>
            </a:pPr>
            <a:r>
              <a:rPr lang="en-US" altLang="zh-CN" sz="2400" dirty="0">
                <a:ea typeface="宋体" panose="02010600030101010101" pitchFamily="2" charset="-122"/>
              </a:rPr>
              <a:t>决不将数据据为己有。</a:t>
            </a:r>
            <a:endParaRPr lang="en-US" altLang="zh-CN" sz="2400" dirty="0">
              <a:ea typeface="宋体" panose="02010600030101010101" pitchFamily="2" charset="-122"/>
            </a:endParaRPr>
          </a:p>
          <a:p>
            <a:pPr eaLnBrk="1" hangingPunct="1">
              <a:lnSpc>
                <a:spcPct val="90000"/>
              </a:lnSpc>
              <a:spcBef>
                <a:spcPts val="600"/>
              </a:spcBef>
            </a:pPr>
            <a:r>
              <a:rPr lang="en-US" altLang="zh-CN" sz="2400" dirty="0">
                <a:ea typeface="宋体" panose="02010600030101010101" pitchFamily="2" charset="-122"/>
              </a:rPr>
              <a:t>决不散布或出售在软件项目中工作时所获得的私有信息。</a:t>
            </a:r>
            <a:endParaRPr lang="en-US" altLang="zh-CN" sz="2400" dirty="0">
              <a:ea typeface="宋体" panose="02010600030101010101" pitchFamily="2" charset="-122"/>
            </a:endParaRPr>
          </a:p>
          <a:p>
            <a:pPr eaLnBrk="1" hangingPunct="1">
              <a:lnSpc>
                <a:spcPct val="90000"/>
              </a:lnSpc>
              <a:spcBef>
                <a:spcPts val="600"/>
              </a:spcBef>
            </a:pPr>
            <a:r>
              <a:rPr lang="en-US" altLang="zh-CN" sz="2400" dirty="0">
                <a:ea typeface="宋体" panose="02010600030101010101" pitchFamily="2" charset="-122"/>
              </a:rPr>
              <a:t>决不恶意毁坏或修改别人的程序、文件或数据。</a:t>
            </a:r>
            <a:endParaRPr lang="en-US" altLang="zh-CN" sz="2400" dirty="0">
              <a:ea typeface="宋体" panose="02010600030101010101" pitchFamily="2" charset="-122"/>
            </a:endParaRPr>
          </a:p>
          <a:p>
            <a:pPr eaLnBrk="1" hangingPunct="1">
              <a:lnSpc>
                <a:spcPct val="90000"/>
              </a:lnSpc>
              <a:spcBef>
                <a:spcPts val="600"/>
              </a:spcBef>
            </a:pPr>
            <a:r>
              <a:rPr lang="en-US" altLang="zh-CN" sz="2400" dirty="0">
                <a:ea typeface="宋体" panose="02010600030101010101" pitchFamily="2" charset="-122"/>
              </a:rPr>
              <a:t>决不侵犯个人、小组或组织的隐私。</a:t>
            </a:r>
            <a:endParaRPr lang="en-US" altLang="zh-CN" sz="2400" dirty="0">
              <a:ea typeface="宋体" panose="02010600030101010101" pitchFamily="2" charset="-122"/>
            </a:endParaRPr>
          </a:p>
          <a:p>
            <a:pPr eaLnBrk="1" hangingPunct="1">
              <a:lnSpc>
                <a:spcPct val="90000"/>
              </a:lnSpc>
              <a:spcBef>
                <a:spcPts val="600"/>
              </a:spcBef>
            </a:pPr>
            <a:r>
              <a:rPr lang="en-US" altLang="zh-CN" sz="2400" dirty="0">
                <a:ea typeface="宋体" panose="02010600030101010101" pitchFamily="2" charset="-122"/>
              </a:rPr>
              <a:t>决不闯入一个系统胡闹或牟取利益。</a:t>
            </a:r>
            <a:endParaRPr lang="en-US" altLang="zh-CN" sz="2400" dirty="0">
              <a:ea typeface="宋体" panose="02010600030101010101" pitchFamily="2" charset="-122"/>
            </a:endParaRPr>
          </a:p>
          <a:p>
            <a:pPr algn="l" eaLnBrk="1" hangingPunct="1">
              <a:lnSpc>
                <a:spcPct val="90000"/>
              </a:lnSpc>
              <a:spcBef>
                <a:spcPts val="600"/>
              </a:spcBef>
              <a:buClrTx/>
              <a:buSzTx/>
            </a:pPr>
            <a:r>
              <a:rPr lang="en-US" altLang="zh-CN" sz="2400" dirty="0">
                <a:ea typeface="宋体" panose="02010600030101010101" pitchFamily="2" charset="-122"/>
              </a:rPr>
              <a:t>决不制造或传播计算机病毒。</a:t>
            </a:r>
            <a:endParaRPr lang="en-US" altLang="zh-CN" sz="2400" dirty="0">
              <a:ea typeface="宋体" panose="02010600030101010101" pitchFamily="2" charset="-122"/>
            </a:endParaRPr>
          </a:p>
          <a:p>
            <a:pPr algn="l" eaLnBrk="1" hangingPunct="1">
              <a:lnSpc>
                <a:spcPct val="90000"/>
              </a:lnSpc>
              <a:spcBef>
                <a:spcPts val="600"/>
              </a:spcBef>
              <a:buClrTx/>
              <a:buSzTx/>
            </a:pPr>
            <a:r>
              <a:rPr lang="en-US" altLang="zh-CN" sz="2400" dirty="0">
                <a:ea typeface="宋体" panose="02010600030101010101" pitchFamily="2" charset="-122"/>
              </a:rPr>
              <a:t>决不使用计算技术去助长偏见或制造麻烦。</a:t>
            </a:r>
            <a:endParaRPr lang="en-US" altLang="zh-CN" sz="2400" dirty="0">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1734"/>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1734"/>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5.xml><?xml version="1.0" encoding="utf-8"?>
<p:tagLst xmlns:p="http://schemas.openxmlformats.org/presentationml/2006/main">
  <p:tag name="KSO_WM_TAG_VERSION" val="1.0"/>
  <p:tag name="KSO_WM_BEAUTIFY_FLAG" val="#wm#"/>
  <p:tag name="KSO_WM_TEMPLATE_CATEGORY" val="custom"/>
  <p:tag name="KSO_WM_TEMPLATE_INDEX" val="20191734"/>
  <p:tag name="KSO_WM_TEMPLATE_THUMBS_INDEX" val="1"/>
  <p:tag name="KSO_WM_TEMPLATE_TOPIC_ID" val="2869567"/>
  <p:tag name="KSO_WM_TEMPLATE_OUTLINE_ID" val="15"/>
  <p:tag name="KSO_WM_TEMPLATE_SCENE_ID" val="1"/>
  <p:tag name="KSO_WM_TEMPLATE_JOB_ID" val="2"/>
  <p:tag name="KSO_WM_TEMPLATE_TOPIC_DEFAULT" val="1"/>
  <p:tag name="KSO_WM_TEMPLATE_SUBCATEGORY" val="0"/>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4">
      <a:dk1>
        <a:srgbClr val="000000"/>
      </a:dk1>
      <a:lt1>
        <a:srgbClr val="FFFFFF"/>
      </a:lt1>
      <a:dk2>
        <a:srgbClr val="000000"/>
      </a:dk2>
      <a:lt2>
        <a:srgbClr val="FFFFFF"/>
      </a:lt2>
      <a:accent1>
        <a:srgbClr val="EF8519"/>
      </a:accent1>
      <a:accent2>
        <a:srgbClr val="20908A"/>
      </a:accent2>
      <a:accent3>
        <a:srgbClr val="F39231"/>
      </a:accent3>
      <a:accent4>
        <a:srgbClr val="EF8519"/>
      </a:accent4>
      <a:accent5>
        <a:srgbClr val="20908A"/>
      </a:accent5>
      <a:accent6>
        <a:srgbClr val="FFFFFF"/>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2004:Templates:Presentations:Designs:Bold Stripes</Template>
  <TotalTime>0</TotalTime>
  <Words>1071</Words>
  <Application>WPS 演示</Application>
  <PresentationFormat>全屏显示(4:3)</PresentationFormat>
  <Paragraphs>69</Paragraphs>
  <Slides>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Arial</vt:lpstr>
      <vt:lpstr>宋体</vt:lpstr>
      <vt:lpstr>Wingdings</vt:lpstr>
      <vt:lpstr>Helvetica</vt:lpstr>
      <vt:lpstr>MS PGothic</vt:lpstr>
      <vt:lpstr>微软雅黑</vt:lpstr>
      <vt:lpstr>Times</vt:lpstr>
      <vt:lpstr>Times New Roman</vt:lpstr>
      <vt:lpstr>Arial Unicode MS</vt:lpstr>
      <vt:lpstr>Office 主题​​</vt:lpstr>
      <vt:lpstr>第39章</vt:lpstr>
      <vt:lpstr>再论软件的重要性</vt:lpstr>
      <vt:lpstr>人员及其构造系统的方式</vt:lpstr>
      <vt:lpstr>“信息”谱系——数据-信息-知识-智慧</vt:lpstr>
      <vt:lpstr>远景</vt:lpstr>
      <vt:lpstr>软件工程的道德规范</vt:lpstr>
      <vt:lpstr>个人角度上的道德规范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creator>Roger Pressman</dc:creator>
  <cp:lastModifiedBy>冯志勇</cp:lastModifiedBy>
  <cp:revision>99</cp:revision>
  <dcterms:created xsi:type="dcterms:W3CDTF">2008-02-08T18:09:00Z</dcterms:created>
  <dcterms:modified xsi:type="dcterms:W3CDTF">2020-06-15T09:04:50Z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