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7"/>
  </p:notesMasterIdLst>
  <p:handoutMasterIdLst>
    <p:handoutMasterId r:id="rId28"/>
  </p:handoutMasterIdLst>
  <p:sldIdLst>
    <p:sldId id="272" r:id="rId2"/>
    <p:sldId id="273" r:id="rId3"/>
    <p:sldId id="283" r:id="rId4"/>
    <p:sldId id="274" r:id="rId5"/>
    <p:sldId id="285" r:id="rId6"/>
    <p:sldId id="286" r:id="rId7"/>
    <p:sldId id="287" r:id="rId8"/>
    <p:sldId id="288" r:id="rId9"/>
    <p:sldId id="289" r:id="rId10"/>
    <p:sldId id="290" r:id="rId11"/>
    <p:sldId id="291" r:id="rId12"/>
    <p:sldId id="301" r:id="rId13"/>
    <p:sldId id="302" r:id="rId14"/>
    <p:sldId id="292" r:id="rId15"/>
    <p:sldId id="284" r:id="rId16"/>
    <p:sldId id="303" r:id="rId17"/>
    <p:sldId id="304" r:id="rId18"/>
    <p:sldId id="307" r:id="rId19"/>
    <p:sldId id="294" r:id="rId20"/>
    <p:sldId id="295" r:id="rId21"/>
    <p:sldId id="296" r:id="rId22"/>
    <p:sldId id="297" r:id="rId23"/>
    <p:sldId id="299" r:id="rId24"/>
    <p:sldId id="306" r:id="rId25"/>
    <p:sldId id="300" r:id="rId26"/>
  </p:sldIdLst>
  <p:sldSz cx="9144000" cy="6858000" type="screen4x3"/>
  <p:notesSz cx="7077075" cy="8955088"/>
  <p:defaultTextStyle>
    <a:defPPr>
      <a:defRPr lang="en-US"/>
    </a:defPPr>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cs typeface="+mn-cs"/>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cs typeface="+mn-cs"/>
      </a:defRPr>
    </a:lvl5pPr>
    <a:lvl6pPr marL="2286000" lvl="5"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cs typeface="+mn-cs"/>
      </a:defRPr>
    </a:lvl6pPr>
    <a:lvl7pPr marL="2743200" lvl="6"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cs typeface="+mn-cs"/>
      </a:defRPr>
    </a:lvl7pPr>
    <a:lvl8pPr marL="3200400" lvl="7"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cs typeface="+mn-cs"/>
      </a:defRPr>
    </a:lvl8pPr>
    <a:lvl9pPr marL="3657600" lvl="8"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A0000"/>
    <a:srgbClr val="01EA8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2263"/>
    <p:restoredTop sz="94660"/>
  </p:normalViewPr>
  <p:slideViewPr>
    <p:cSldViewPr showGuides="1">
      <p:cViewPr varScale="1">
        <p:scale>
          <a:sx n="72" d="100"/>
          <a:sy n="72" d="100"/>
        </p:scale>
        <p:origin x="852" y="6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showFormatting="0">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67050" cy="447675"/>
          </a:xfrm>
          <a:prstGeom prst="rect">
            <a:avLst/>
          </a:prstGeom>
        </p:spPr>
        <p:txBody>
          <a:bodyPr vert="horz" wrap="square" lIns="91440" tIns="45720" rIns="91440" bIns="45720" numCol="1" anchor="t" anchorCtr="0" compatLnSpc="1"/>
          <a:lstStyle>
            <a:lvl1pPr>
              <a:defRPr sz="1200" smtClean="0"/>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zh-CN" sz="12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
        <p:nvSpPr>
          <p:cNvPr id="3" name="Date Placeholder 2"/>
          <p:cNvSpPr>
            <a:spLocks noGrp="1"/>
          </p:cNvSpPr>
          <p:nvPr>
            <p:ph type="dt" sz="quarter" idx="1"/>
          </p:nvPr>
        </p:nvSpPr>
        <p:spPr>
          <a:xfrm>
            <a:off x="4008438" y="0"/>
            <a:ext cx="3067050" cy="447675"/>
          </a:xfrm>
          <a:prstGeom prst="rect">
            <a:avLst/>
          </a:prstGeom>
        </p:spPr>
        <p:txBody>
          <a:bodyPr vert="horz" wrap="square" lIns="91440" tIns="45720" rIns="91440" bIns="45720" numCol="1" anchor="t" anchorCtr="0" compatLnSpc="1"/>
          <a:lstStyle>
            <a:lvl1pPr algn="r">
              <a:defRPr sz="1200" smtClean="0"/>
            </a:lvl1pPr>
          </a:lstStyle>
          <a:p>
            <a:pPr marL="0" marR="0" lvl="0" indent="0" algn="r" defTabSz="914400" rtl="0" eaLnBrk="0" fontAlgn="base" latinLnBrk="0" hangingPunct="0">
              <a:lnSpc>
                <a:spcPct val="100000"/>
              </a:lnSpc>
              <a:spcBef>
                <a:spcPct val="0"/>
              </a:spcBef>
              <a:spcAft>
                <a:spcPct val="0"/>
              </a:spcAft>
              <a:buClrTx/>
              <a:buSzTx/>
              <a:buFontTx/>
              <a:buNone/>
              <a:defRPr/>
            </a:pPr>
            <a:fld id="{29F4E85F-BFE4-4B4D-A685-47F92D668D1D}" type="datetimeFigureOut">
              <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rPr>
              <a:t>9/14/2022</a:t>
            </a:fld>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
        <p:nvSpPr>
          <p:cNvPr id="4" name="Footer Placeholder 3"/>
          <p:cNvSpPr>
            <a:spLocks noGrp="1"/>
          </p:cNvSpPr>
          <p:nvPr>
            <p:ph type="ftr" sz="quarter" idx="2"/>
          </p:nvPr>
        </p:nvSpPr>
        <p:spPr>
          <a:xfrm>
            <a:off x="0" y="8505825"/>
            <a:ext cx="3067050" cy="447675"/>
          </a:xfrm>
          <a:prstGeom prst="rect">
            <a:avLst/>
          </a:prstGeom>
        </p:spPr>
        <p:txBody>
          <a:bodyPr vert="horz" wrap="square" lIns="91440" tIns="45720" rIns="91440" bIns="45720" numCol="1" anchor="b" anchorCtr="0" compatLnSpc="1"/>
          <a:lstStyle>
            <a:lvl1pPr>
              <a:defRPr sz="1200" smtClean="0"/>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zh-CN" sz="12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
        <p:nvSpPr>
          <p:cNvPr id="5" name="Slide Number Placeholder 4"/>
          <p:cNvSpPr>
            <a:spLocks noGrp="1"/>
          </p:cNvSpPr>
          <p:nvPr>
            <p:ph type="sldNum" sz="quarter" idx="3"/>
          </p:nvPr>
        </p:nvSpPr>
        <p:spPr>
          <a:xfrm>
            <a:off x="4008438" y="8505825"/>
            <a:ext cx="3067050" cy="447675"/>
          </a:xfrm>
          <a:prstGeom prst="rect">
            <a:avLst/>
          </a:prstGeom>
        </p:spPr>
        <p:txBody>
          <a:bodyPr vert="horz" wrap="square" lIns="91440" tIns="45720" rIns="91440" bIns="45720" numCol="1" anchor="b" anchorCtr="0" compatLnSpc="1"/>
          <a:lstStyle>
            <a:lvl1pPr algn="r">
              <a:defRPr sz="1200" smtClean="0"/>
            </a:lvl1pPr>
          </a:lstStyle>
          <a:p>
            <a:pPr marL="0" marR="0" lvl="0" indent="0" algn="r" defTabSz="914400" rtl="0" eaLnBrk="0" fontAlgn="base" latinLnBrk="0" hangingPunct="0">
              <a:lnSpc>
                <a:spcPct val="100000"/>
              </a:lnSpc>
              <a:spcBef>
                <a:spcPct val="0"/>
              </a:spcBef>
              <a:spcAft>
                <a:spcPct val="0"/>
              </a:spcAft>
              <a:buClrTx/>
              <a:buSzTx/>
              <a:buFontTx/>
              <a:buNone/>
              <a:defRPr/>
            </a:pPr>
            <a:fld id="{CA591929-2576-4FA0-9340-384A6503965D}" type="slidenum">
              <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rPr>
              <a:t>‹#›</a:t>
            </a:fld>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674" name="Rectangle 2"/>
          <p:cNvSpPr>
            <a:spLocks noGrp="1" noChangeArrowheads="1"/>
          </p:cNvSpPr>
          <p:nvPr>
            <p:ph type="hdr" sz="quarter"/>
          </p:nvPr>
        </p:nvSpPr>
        <p:spPr bwMode="auto">
          <a:xfrm>
            <a:off x="0" y="0"/>
            <a:ext cx="3067050" cy="447675"/>
          </a:xfrm>
          <a:prstGeom prst="rect">
            <a:avLst/>
          </a:prstGeom>
          <a:noFill/>
          <a:ln w="9525">
            <a:noFill/>
            <a:miter lim="800000"/>
          </a:ln>
        </p:spPr>
        <p:txBody>
          <a:bodyPr vert="horz" wrap="square" lIns="91440" tIns="45720" rIns="91440" bIns="45720" numCol="1" anchor="t" anchorCtr="0" compatLnSpc="1"/>
          <a:lstStyle>
            <a:lvl1pPr>
              <a:defRPr sz="1200" smtClean="0"/>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zh-CN" sz="12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
        <p:nvSpPr>
          <p:cNvPr id="28675" name="Rectangle 3"/>
          <p:cNvSpPr>
            <a:spLocks noGrp="1" noChangeArrowheads="1"/>
          </p:cNvSpPr>
          <p:nvPr>
            <p:ph type="dt" idx="1"/>
          </p:nvPr>
        </p:nvSpPr>
        <p:spPr bwMode="auto">
          <a:xfrm>
            <a:off x="4010025" y="0"/>
            <a:ext cx="3067050" cy="447675"/>
          </a:xfrm>
          <a:prstGeom prst="rect">
            <a:avLst/>
          </a:prstGeom>
          <a:noFill/>
          <a:ln w="9525">
            <a:noFill/>
            <a:miter lim="800000"/>
          </a:ln>
        </p:spPr>
        <p:txBody>
          <a:bodyPr vert="horz" wrap="square" lIns="91440" tIns="45720" rIns="91440" bIns="45720" numCol="1" anchor="t" anchorCtr="0" compatLnSpc="1"/>
          <a:lstStyle>
            <a:lvl1pPr algn="r">
              <a:defRPr sz="1200" smtClean="0"/>
            </a:lvl1pPr>
          </a:lstStyle>
          <a:p>
            <a:pPr marL="0" marR="0" lvl="0" indent="0" algn="r" defTabSz="914400" rtl="0" eaLnBrk="0" fontAlgn="base" latinLnBrk="0" hangingPunct="0">
              <a:lnSpc>
                <a:spcPct val="100000"/>
              </a:lnSpc>
              <a:spcBef>
                <a:spcPct val="0"/>
              </a:spcBef>
              <a:spcAft>
                <a:spcPct val="0"/>
              </a:spcAft>
              <a:buClrTx/>
              <a:buSzTx/>
              <a:buFontTx/>
              <a:buNone/>
              <a:defRPr/>
            </a:pPr>
            <a:endParaRPr kumimoji="0" lang="zh-CN" altLang="zh-CN" sz="12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
        <p:nvSpPr>
          <p:cNvPr id="13316" name="Rectangle 4"/>
          <p:cNvSpPr>
            <a:spLocks noGrp="1" noRot="1" noChangeAspect="1" noTextEdit="1"/>
          </p:cNvSpPr>
          <p:nvPr>
            <p:ph type="sldImg" idx="2"/>
          </p:nvPr>
        </p:nvSpPr>
        <p:spPr>
          <a:xfrm>
            <a:off x="1300163" y="671513"/>
            <a:ext cx="4476750" cy="3357562"/>
          </a:xfrm>
          <a:prstGeom prst="rect">
            <a:avLst/>
          </a:prstGeom>
          <a:noFill/>
          <a:ln w="9525" cap="flat" cmpd="sng">
            <a:solidFill>
              <a:srgbClr val="000000"/>
            </a:solidFill>
            <a:prstDash val="solid"/>
            <a:miter/>
            <a:headEnd type="none" w="med" len="med"/>
            <a:tailEnd type="none" w="med" len="med"/>
          </a:ln>
        </p:spPr>
      </p:sp>
      <p:sp>
        <p:nvSpPr>
          <p:cNvPr id="28677" name="Rectangle 5"/>
          <p:cNvSpPr>
            <a:spLocks noGrp="1" noChangeArrowheads="1"/>
          </p:cNvSpPr>
          <p:nvPr>
            <p:ph type="body" sz="quarter" idx="3"/>
          </p:nvPr>
        </p:nvSpPr>
        <p:spPr bwMode="auto">
          <a:xfrm>
            <a:off x="942975" y="4252913"/>
            <a:ext cx="5191125" cy="4030663"/>
          </a:xfrm>
          <a:prstGeom prst="rect">
            <a:avLst/>
          </a:prstGeom>
          <a:noFill/>
          <a:ln w="9525">
            <a:noFill/>
            <a:miter lim="800000"/>
          </a:ln>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rPr>
              <a:t>Click to edit Master text styles</a:t>
            </a: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rPr>
              <a:t>Second level</a:t>
            </a: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rPr>
              <a:t>Third level</a:t>
            </a: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rPr>
              <a:t>Fourth level</a:t>
            </a: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rPr>
              <a:t>Fifth level</a:t>
            </a:r>
          </a:p>
        </p:txBody>
      </p:sp>
      <p:sp>
        <p:nvSpPr>
          <p:cNvPr id="28678" name="Rectangle 6"/>
          <p:cNvSpPr>
            <a:spLocks noGrp="1" noChangeArrowheads="1"/>
          </p:cNvSpPr>
          <p:nvPr>
            <p:ph type="ftr" sz="quarter" idx="4"/>
          </p:nvPr>
        </p:nvSpPr>
        <p:spPr bwMode="auto">
          <a:xfrm>
            <a:off x="0" y="8507413"/>
            <a:ext cx="3067050" cy="447675"/>
          </a:xfrm>
          <a:prstGeom prst="rect">
            <a:avLst/>
          </a:prstGeom>
          <a:noFill/>
          <a:ln w="9525">
            <a:noFill/>
            <a:miter lim="800000"/>
          </a:ln>
        </p:spPr>
        <p:txBody>
          <a:bodyPr vert="horz" wrap="square" lIns="91440" tIns="45720" rIns="91440" bIns="45720" numCol="1" anchor="b" anchorCtr="0" compatLnSpc="1"/>
          <a:lstStyle>
            <a:lvl1pPr>
              <a:defRPr sz="1200" smtClean="0"/>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zh-CN" sz="12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
        <p:nvSpPr>
          <p:cNvPr id="28679" name="Rectangle 7"/>
          <p:cNvSpPr>
            <a:spLocks noGrp="1" noChangeArrowheads="1"/>
          </p:cNvSpPr>
          <p:nvPr>
            <p:ph type="sldNum" sz="quarter" idx="5"/>
          </p:nvPr>
        </p:nvSpPr>
        <p:spPr bwMode="auto">
          <a:xfrm>
            <a:off x="4010025" y="8507413"/>
            <a:ext cx="3067050" cy="447675"/>
          </a:xfrm>
          <a:prstGeom prst="rect">
            <a:avLst/>
          </a:prstGeom>
          <a:noFill/>
          <a:ln w="9525">
            <a:noFill/>
            <a:miter lim="800000"/>
          </a:ln>
        </p:spPr>
        <p:txBody>
          <a:bodyPr vert="horz" wrap="square" lIns="91440" tIns="45720" rIns="91440" bIns="45720" numCol="1" anchor="b" anchorCtr="0" compatLnSpc="1"/>
          <a:lstStyle>
            <a:lvl1pPr algn="r">
              <a:defRPr sz="1200" smtClean="0"/>
            </a:lvl1pPr>
          </a:lstStyle>
          <a:p>
            <a:pPr marL="0" marR="0" lvl="0" indent="0" algn="r" defTabSz="914400" rtl="0" eaLnBrk="0" fontAlgn="base" latinLnBrk="0" hangingPunct="0">
              <a:lnSpc>
                <a:spcPct val="100000"/>
              </a:lnSpc>
              <a:spcBef>
                <a:spcPct val="0"/>
              </a:spcBef>
              <a:spcAft>
                <a:spcPct val="0"/>
              </a:spcAft>
              <a:buClrTx/>
              <a:buSzTx/>
              <a:buFontTx/>
              <a:buNone/>
              <a:defRPr/>
            </a:pPr>
            <a:fld id="{A0D02D95-866C-494C-80EF-AA8699AB1D79}" type="slidenum">
              <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rPr>
              <a:t>‹#›</a:t>
            </a:fld>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8" Type="http://schemas.openxmlformats.org/officeDocument/2006/relationships/tags" Target="../tags/tag14.xml"/><Relationship Id="rId13" Type="http://schemas.openxmlformats.org/officeDocument/2006/relationships/tags" Target="../tags/tag19.xml"/><Relationship Id="rId18" Type="http://schemas.openxmlformats.org/officeDocument/2006/relationships/tags" Target="../tags/tag24.xml"/><Relationship Id="rId3" Type="http://schemas.openxmlformats.org/officeDocument/2006/relationships/tags" Target="../tags/tag9.xml"/><Relationship Id="rId21" Type="http://schemas.microsoft.com/office/2007/relationships/hdphoto" Target="../media/hdphoto1.wdp"/><Relationship Id="rId7" Type="http://schemas.openxmlformats.org/officeDocument/2006/relationships/tags" Target="../tags/tag13.xml"/><Relationship Id="rId12" Type="http://schemas.openxmlformats.org/officeDocument/2006/relationships/tags" Target="../tags/tag18.xml"/><Relationship Id="rId17" Type="http://schemas.openxmlformats.org/officeDocument/2006/relationships/tags" Target="../tags/tag23.xml"/><Relationship Id="rId2" Type="http://schemas.openxmlformats.org/officeDocument/2006/relationships/tags" Target="../tags/tag8.xml"/><Relationship Id="rId16" Type="http://schemas.openxmlformats.org/officeDocument/2006/relationships/tags" Target="../tags/tag22.xml"/><Relationship Id="rId20" Type="http://schemas.openxmlformats.org/officeDocument/2006/relationships/image" Target="../media/image1.png"/><Relationship Id="rId1" Type="http://schemas.openxmlformats.org/officeDocument/2006/relationships/tags" Target="../tags/tag7.xml"/><Relationship Id="rId6" Type="http://schemas.openxmlformats.org/officeDocument/2006/relationships/tags" Target="../tags/tag12.xml"/><Relationship Id="rId11" Type="http://schemas.openxmlformats.org/officeDocument/2006/relationships/tags" Target="../tags/tag17.xml"/><Relationship Id="rId5" Type="http://schemas.openxmlformats.org/officeDocument/2006/relationships/tags" Target="../tags/tag11.xml"/><Relationship Id="rId15" Type="http://schemas.openxmlformats.org/officeDocument/2006/relationships/tags" Target="../tags/tag21.xml"/><Relationship Id="rId10" Type="http://schemas.openxmlformats.org/officeDocument/2006/relationships/tags" Target="../tags/tag16.xml"/><Relationship Id="rId19" Type="http://schemas.openxmlformats.org/officeDocument/2006/relationships/slideMaster" Target="../slideMasters/slideMaster1.xml"/><Relationship Id="rId4" Type="http://schemas.openxmlformats.org/officeDocument/2006/relationships/tags" Target="../tags/tag10.xml"/><Relationship Id="rId9" Type="http://schemas.openxmlformats.org/officeDocument/2006/relationships/tags" Target="../tags/tag15.xml"/><Relationship Id="rId14" Type="http://schemas.openxmlformats.org/officeDocument/2006/relationships/tags" Target="../tags/tag20.xml"/></Relationships>
</file>

<file path=ppt/slideLayouts/_rels/slideLayout10.xml.rels><?xml version="1.0" encoding="UTF-8" standalone="yes"?>
<Relationships xmlns="http://schemas.openxmlformats.org/package/2006/relationships"><Relationship Id="rId3" Type="http://schemas.openxmlformats.org/officeDocument/2006/relationships/tags" Target="../tags/tag91.xml"/><Relationship Id="rId2" Type="http://schemas.openxmlformats.org/officeDocument/2006/relationships/tags" Target="../tags/tag90.xml"/><Relationship Id="rId1" Type="http://schemas.openxmlformats.org/officeDocument/2006/relationships/tags" Target="../tags/tag89.xml"/><Relationship Id="rId5" Type="http://schemas.openxmlformats.org/officeDocument/2006/relationships/slideMaster" Target="../slideMasters/slideMaster1.xml"/><Relationship Id="rId4" Type="http://schemas.openxmlformats.org/officeDocument/2006/relationships/tags" Target="../tags/tag92.xml"/></Relationships>
</file>

<file path=ppt/slideLayouts/_rels/slideLayout11.xml.rels><?xml version="1.0" encoding="UTF-8" standalone="yes"?>
<Relationships xmlns="http://schemas.openxmlformats.org/package/2006/relationships"><Relationship Id="rId8" Type="http://schemas.openxmlformats.org/officeDocument/2006/relationships/tags" Target="../tags/tag100.xml"/><Relationship Id="rId13" Type="http://schemas.openxmlformats.org/officeDocument/2006/relationships/tags" Target="../tags/tag105.xml"/><Relationship Id="rId3" Type="http://schemas.openxmlformats.org/officeDocument/2006/relationships/tags" Target="../tags/tag95.xml"/><Relationship Id="rId7" Type="http://schemas.openxmlformats.org/officeDocument/2006/relationships/tags" Target="../tags/tag99.xml"/><Relationship Id="rId12" Type="http://schemas.openxmlformats.org/officeDocument/2006/relationships/tags" Target="../tags/tag104.xml"/><Relationship Id="rId2" Type="http://schemas.openxmlformats.org/officeDocument/2006/relationships/tags" Target="../tags/tag94.xml"/><Relationship Id="rId16" Type="http://schemas.microsoft.com/office/2007/relationships/hdphoto" Target="../media/hdphoto1.wdp"/><Relationship Id="rId1" Type="http://schemas.openxmlformats.org/officeDocument/2006/relationships/tags" Target="../tags/tag93.xml"/><Relationship Id="rId6" Type="http://schemas.openxmlformats.org/officeDocument/2006/relationships/tags" Target="../tags/tag98.xml"/><Relationship Id="rId11" Type="http://schemas.openxmlformats.org/officeDocument/2006/relationships/tags" Target="../tags/tag103.xml"/><Relationship Id="rId5" Type="http://schemas.openxmlformats.org/officeDocument/2006/relationships/tags" Target="../tags/tag97.xml"/><Relationship Id="rId15" Type="http://schemas.openxmlformats.org/officeDocument/2006/relationships/image" Target="../media/image1.png"/><Relationship Id="rId10" Type="http://schemas.openxmlformats.org/officeDocument/2006/relationships/tags" Target="../tags/tag102.xml"/><Relationship Id="rId4" Type="http://schemas.openxmlformats.org/officeDocument/2006/relationships/tags" Target="../tags/tag96.xml"/><Relationship Id="rId9" Type="http://schemas.openxmlformats.org/officeDocument/2006/relationships/tags" Target="../tags/tag101.xml"/><Relationship Id="rId14"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8" Type="http://schemas.openxmlformats.org/officeDocument/2006/relationships/tags" Target="../tags/tag32.xml"/><Relationship Id="rId13" Type="http://schemas.openxmlformats.org/officeDocument/2006/relationships/tags" Target="../tags/tag37.xml"/><Relationship Id="rId3" Type="http://schemas.openxmlformats.org/officeDocument/2006/relationships/tags" Target="../tags/tag27.xml"/><Relationship Id="rId7" Type="http://schemas.openxmlformats.org/officeDocument/2006/relationships/tags" Target="../tags/tag31.xml"/><Relationship Id="rId12" Type="http://schemas.openxmlformats.org/officeDocument/2006/relationships/tags" Target="../tags/tag36.xml"/><Relationship Id="rId2" Type="http://schemas.openxmlformats.org/officeDocument/2006/relationships/tags" Target="../tags/tag26.xml"/><Relationship Id="rId1" Type="http://schemas.openxmlformats.org/officeDocument/2006/relationships/tags" Target="../tags/tag25.xml"/><Relationship Id="rId6" Type="http://schemas.openxmlformats.org/officeDocument/2006/relationships/tags" Target="../tags/tag30.xml"/><Relationship Id="rId11" Type="http://schemas.openxmlformats.org/officeDocument/2006/relationships/tags" Target="../tags/tag35.xml"/><Relationship Id="rId5" Type="http://schemas.openxmlformats.org/officeDocument/2006/relationships/tags" Target="../tags/tag29.xml"/><Relationship Id="rId15" Type="http://schemas.openxmlformats.org/officeDocument/2006/relationships/slideMaster" Target="../slideMasters/slideMaster1.xml"/><Relationship Id="rId10" Type="http://schemas.openxmlformats.org/officeDocument/2006/relationships/tags" Target="../tags/tag34.xml"/><Relationship Id="rId4" Type="http://schemas.openxmlformats.org/officeDocument/2006/relationships/tags" Target="../tags/tag28.xml"/><Relationship Id="rId9" Type="http://schemas.openxmlformats.org/officeDocument/2006/relationships/tags" Target="../tags/tag33.xml"/><Relationship Id="rId14" Type="http://schemas.openxmlformats.org/officeDocument/2006/relationships/tags" Target="../tags/tag38.xml"/></Relationships>
</file>

<file path=ppt/slideLayouts/_rels/slideLayout3.xml.rels><?xml version="1.0" encoding="UTF-8" standalone="yes"?>
<Relationships xmlns="http://schemas.openxmlformats.org/package/2006/relationships"><Relationship Id="rId8" Type="http://schemas.openxmlformats.org/officeDocument/2006/relationships/tags" Target="../tags/tag46.xml"/><Relationship Id="rId13" Type="http://schemas.openxmlformats.org/officeDocument/2006/relationships/tags" Target="../tags/tag51.xml"/><Relationship Id="rId3" Type="http://schemas.openxmlformats.org/officeDocument/2006/relationships/tags" Target="../tags/tag41.xml"/><Relationship Id="rId7" Type="http://schemas.openxmlformats.org/officeDocument/2006/relationships/tags" Target="../tags/tag45.xml"/><Relationship Id="rId12" Type="http://schemas.openxmlformats.org/officeDocument/2006/relationships/tags" Target="../tags/tag50.xml"/><Relationship Id="rId17" Type="http://schemas.microsoft.com/office/2007/relationships/hdphoto" Target="../media/hdphoto1.wdp"/><Relationship Id="rId2" Type="http://schemas.openxmlformats.org/officeDocument/2006/relationships/tags" Target="../tags/tag40.xml"/><Relationship Id="rId16" Type="http://schemas.openxmlformats.org/officeDocument/2006/relationships/image" Target="../media/image1.png"/><Relationship Id="rId1" Type="http://schemas.openxmlformats.org/officeDocument/2006/relationships/tags" Target="../tags/tag39.xml"/><Relationship Id="rId6" Type="http://schemas.openxmlformats.org/officeDocument/2006/relationships/tags" Target="../tags/tag44.xml"/><Relationship Id="rId11" Type="http://schemas.openxmlformats.org/officeDocument/2006/relationships/tags" Target="../tags/tag49.xml"/><Relationship Id="rId5" Type="http://schemas.openxmlformats.org/officeDocument/2006/relationships/tags" Target="../tags/tag43.xml"/><Relationship Id="rId15" Type="http://schemas.openxmlformats.org/officeDocument/2006/relationships/slideMaster" Target="../slideMasters/slideMaster1.xml"/><Relationship Id="rId10" Type="http://schemas.openxmlformats.org/officeDocument/2006/relationships/tags" Target="../tags/tag48.xml"/><Relationship Id="rId4" Type="http://schemas.openxmlformats.org/officeDocument/2006/relationships/tags" Target="../tags/tag42.xml"/><Relationship Id="rId9" Type="http://schemas.openxmlformats.org/officeDocument/2006/relationships/tags" Target="../tags/tag47.xml"/><Relationship Id="rId14" Type="http://schemas.openxmlformats.org/officeDocument/2006/relationships/tags" Target="../tags/tag52.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55.xml"/><Relationship Id="rId7" Type="http://schemas.openxmlformats.org/officeDocument/2006/relationships/slideMaster" Target="../slideMasters/slideMaster1.xml"/><Relationship Id="rId2" Type="http://schemas.openxmlformats.org/officeDocument/2006/relationships/tags" Target="../tags/tag54.xml"/><Relationship Id="rId1" Type="http://schemas.openxmlformats.org/officeDocument/2006/relationships/tags" Target="../tags/tag53.xml"/><Relationship Id="rId6" Type="http://schemas.openxmlformats.org/officeDocument/2006/relationships/tags" Target="../tags/tag58.xml"/><Relationship Id="rId5" Type="http://schemas.openxmlformats.org/officeDocument/2006/relationships/tags" Target="../tags/tag57.xml"/><Relationship Id="rId4" Type="http://schemas.openxmlformats.org/officeDocument/2006/relationships/tags" Target="../tags/tag56.xml"/></Relationships>
</file>

<file path=ppt/slideLayouts/_rels/slideLayout5.xml.rels><?xml version="1.0" encoding="UTF-8" standalone="yes"?>
<Relationships xmlns="http://schemas.openxmlformats.org/package/2006/relationships"><Relationship Id="rId8" Type="http://schemas.openxmlformats.org/officeDocument/2006/relationships/tags" Target="../tags/tag66.xml"/><Relationship Id="rId3" Type="http://schemas.openxmlformats.org/officeDocument/2006/relationships/tags" Target="../tags/tag61.xml"/><Relationship Id="rId7" Type="http://schemas.openxmlformats.org/officeDocument/2006/relationships/tags" Target="../tags/tag65.xml"/><Relationship Id="rId2" Type="http://schemas.openxmlformats.org/officeDocument/2006/relationships/tags" Target="../tags/tag60.xml"/><Relationship Id="rId1" Type="http://schemas.openxmlformats.org/officeDocument/2006/relationships/tags" Target="../tags/tag59.xml"/><Relationship Id="rId6" Type="http://schemas.openxmlformats.org/officeDocument/2006/relationships/tags" Target="../tags/tag64.xml"/><Relationship Id="rId5" Type="http://schemas.openxmlformats.org/officeDocument/2006/relationships/tags" Target="../tags/tag63.xml"/><Relationship Id="rId4" Type="http://schemas.openxmlformats.org/officeDocument/2006/relationships/tags" Target="../tags/tag62.xml"/><Relationship Id="rId9"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69.xml"/><Relationship Id="rId2" Type="http://schemas.openxmlformats.org/officeDocument/2006/relationships/tags" Target="../tags/tag68.xml"/><Relationship Id="rId1" Type="http://schemas.openxmlformats.org/officeDocument/2006/relationships/tags" Target="../tags/tag67.xml"/><Relationship Id="rId5" Type="http://schemas.openxmlformats.org/officeDocument/2006/relationships/slideMaster" Target="../slideMasters/slideMaster1.xml"/><Relationship Id="rId4" Type="http://schemas.openxmlformats.org/officeDocument/2006/relationships/tags" Target="../tags/tag70.xml"/></Relationships>
</file>

<file path=ppt/slideLayouts/_rels/slideLayout7.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73.xml"/><Relationship Id="rId7" Type="http://schemas.openxmlformats.org/officeDocument/2006/relationships/tags" Target="../tags/tag77.xml"/><Relationship Id="rId2" Type="http://schemas.openxmlformats.org/officeDocument/2006/relationships/tags" Target="../tags/tag72.xml"/><Relationship Id="rId1" Type="http://schemas.openxmlformats.org/officeDocument/2006/relationships/tags" Target="../tags/tag71.xml"/><Relationship Id="rId6" Type="http://schemas.openxmlformats.org/officeDocument/2006/relationships/tags" Target="../tags/tag76.xml"/><Relationship Id="rId5" Type="http://schemas.openxmlformats.org/officeDocument/2006/relationships/tags" Target="../tags/tag75.xml"/><Relationship Id="rId4" Type="http://schemas.openxmlformats.org/officeDocument/2006/relationships/tags" Target="../tags/tag74.xml"/></Relationships>
</file>

<file path=ppt/slideLayouts/_rels/slideLayout8.xml.rels><?xml version="1.0" encoding="UTF-8" standalone="yes"?>
<Relationships xmlns="http://schemas.openxmlformats.org/package/2006/relationships"><Relationship Id="rId3" Type="http://schemas.openxmlformats.org/officeDocument/2006/relationships/tags" Target="../tags/tag80.xml"/><Relationship Id="rId7" Type="http://schemas.openxmlformats.org/officeDocument/2006/relationships/slideMaster" Target="../slideMasters/slideMaster1.xml"/><Relationship Id="rId2" Type="http://schemas.openxmlformats.org/officeDocument/2006/relationships/tags" Target="../tags/tag79.xml"/><Relationship Id="rId1" Type="http://schemas.openxmlformats.org/officeDocument/2006/relationships/tags" Target="../tags/tag78.xml"/><Relationship Id="rId6" Type="http://schemas.openxmlformats.org/officeDocument/2006/relationships/tags" Target="../tags/tag83.xml"/><Relationship Id="rId5" Type="http://schemas.openxmlformats.org/officeDocument/2006/relationships/tags" Target="../tags/tag82.xml"/><Relationship Id="rId4" Type="http://schemas.openxmlformats.org/officeDocument/2006/relationships/tags" Target="../tags/tag81.xml"/></Relationships>
</file>

<file path=ppt/slideLayouts/_rels/slideLayout9.xml.rels><?xml version="1.0" encoding="UTF-8" standalone="yes"?>
<Relationships xmlns="http://schemas.openxmlformats.org/package/2006/relationships"><Relationship Id="rId3" Type="http://schemas.openxmlformats.org/officeDocument/2006/relationships/tags" Target="../tags/tag86.xml"/><Relationship Id="rId2" Type="http://schemas.openxmlformats.org/officeDocument/2006/relationships/tags" Target="../tags/tag85.xml"/><Relationship Id="rId1" Type="http://schemas.openxmlformats.org/officeDocument/2006/relationships/tags" Target="../tags/tag84.xml"/><Relationship Id="rId6" Type="http://schemas.openxmlformats.org/officeDocument/2006/relationships/slideMaster" Target="../slideMasters/slideMaster1.xml"/><Relationship Id="rId5" Type="http://schemas.openxmlformats.org/officeDocument/2006/relationships/tags" Target="../tags/tag88.xml"/><Relationship Id="rId4" Type="http://schemas.openxmlformats.org/officeDocument/2006/relationships/tags" Target="../tags/tag87.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10" name="任意多边形 45"/>
          <p:cNvSpPr/>
          <p:nvPr>
            <p:custDataLst>
              <p:tags r:id="rId1"/>
            </p:custDataLst>
          </p:nvPr>
        </p:nvSpPr>
        <p:spPr>
          <a:xfrm rot="746688">
            <a:off x="4120754" y="250825"/>
            <a:ext cx="2219325" cy="3073400"/>
          </a:xfrm>
          <a:custGeom>
            <a:avLst/>
            <a:gdLst>
              <a:gd name="connsiteX0" fmla="*/ 0 w 2958463"/>
              <a:gd name="connsiteY0" fmla="*/ 28269 h 3072739"/>
              <a:gd name="connsiteX1" fmla="*/ 128100 w 2958463"/>
              <a:gd name="connsiteY1" fmla="*/ 0 h 3072739"/>
              <a:gd name="connsiteX2" fmla="*/ 2958463 w 2958463"/>
              <a:gd name="connsiteY2" fmla="*/ 2912645 h 3072739"/>
              <a:gd name="connsiteX3" fmla="*/ 2958463 w 2958463"/>
              <a:gd name="connsiteY3" fmla="*/ 3072739 h 3072739"/>
              <a:gd name="connsiteX4" fmla="*/ 0 w 2958463"/>
              <a:gd name="connsiteY4" fmla="*/ 28269 h 30727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8463" h="3072739">
                <a:moveTo>
                  <a:pt x="0" y="28269"/>
                </a:moveTo>
                <a:lnTo>
                  <a:pt x="128100" y="0"/>
                </a:lnTo>
                <a:lnTo>
                  <a:pt x="2958463" y="2912645"/>
                </a:lnTo>
                <a:lnTo>
                  <a:pt x="2958463" y="3072739"/>
                </a:lnTo>
                <a:lnTo>
                  <a:pt x="0" y="28269"/>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1800" noProof="1"/>
          </a:p>
        </p:txBody>
      </p:sp>
      <p:sp>
        <p:nvSpPr>
          <p:cNvPr id="6" name="等腰三角形 5"/>
          <p:cNvSpPr/>
          <p:nvPr>
            <p:custDataLst>
              <p:tags r:id="rId2"/>
            </p:custDataLst>
          </p:nvPr>
        </p:nvSpPr>
        <p:spPr>
          <a:xfrm>
            <a:off x="0" y="4397375"/>
            <a:ext cx="752475" cy="2460625"/>
          </a:xfrm>
          <a:prstGeom prst="triangle">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1800" noProof="1"/>
          </a:p>
        </p:txBody>
      </p:sp>
      <p:grpSp>
        <p:nvGrpSpPr>
          <p:cNvPr id="7" name="组合 14"/>
          <p:cNvGrpSpPr/>
          <p:nvPr>
            <p:custDataLst>
              <p:tags r:id="rId3"/>
            </p:custDataLst>
          </p:nvPr>
        </p:nvGrpSpPr>
        <p:grpSpPr bwMode="auto">
          <a:xfrm>
            <a:off x="971550" y="1522413"/>
            <a:ext cx="236935" cy="315912"/>
            <a:chOff x="1772042" y="1225638"/>
            <a:chExt cx="316282" cy="316282"/>
          </a:xfrm>
        </p:grpSpPr>
        <p:cxnSp>
          <p:nvCxnSpPr>
            <p:cNvPr id="8" name="直接连接符 7"/>
            <p:cNvCxnSpPr/>
            <p:nvPr>
              <p:custDataLst>
                <p:tags r:id="rId17"/>
              </p:custDataLst>
            </p:nvPr>
          </p:nvCxnSpPr>
          <p:spPr>
            <a:xfrm flipH="1">
              <a:off x="1772042" y="1384574"/>
              <a:ext cx="316282"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custDataLst>
                <p:tags r:id="rId18"/>
              </p:custDataLst>
            </p:nvPr>
          </p:nvCxnSpPr>
          <p:spPr>
            <a:xfrm rot="5400000" flipH="1">
              <a:off x="1772836" y="1383779"/>
              <a:ext cx="316282"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1" name="任意多边形 12"/>
          <p:cNvSpPr/>
          <p:nvPr>
            <p:custDataLst>
              <p:tags r:id="rId4"/>
            </p:custDataLst>
          </p:nvPr>
        </p:nvSpPr>
        <p:spPr>
          <a:xfrm>
            <a:off x="6372225" y="0"/>
            <a:ext cx="2771775" cy="6858000"/>
          </a:xfrm>
          <a:custGeom>
            <a:avLst/>
            <a:gdLst>
              <a:gd name="connsiteX0" fmla="*/ 0 w 3695696"/>
              <a:gd name="connsiteY0" fmla="*/ 0 h 6858001"/>
              <a:gd name="connsiteX1" fmla="*/ 3695696 w 3695696"/>
              <a:gd name="connsiteY1" fmla="*/ 0 h 6858001"/>
              <a:gd name="connsiteX2" fmla="*/ 3695696 w 3695696"/>
              <a:gd name="connsiteY2" fmla="*/ 6858001 h 6858001"/>
              <a:gd name="connsiteX3" fmla="*/ 3289124 w 3695696"/>
              <a:gd name="connsiteY3" fmla="*/ 6858001 h 6858001"/>
              <a:gd name="connsiteX4" fmla="*/ 0 w 3695696"/>
              <a:gd name="connsiteY4" fmla="*/ 0 h 68580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95696" h="6858001">
                <a:moveTo>
                  <a:pt x="0" y="0"/>
                </a:moveTo>
                <a:lnTo>
                  <a:pt x="3695696" y="0"/>
                </a:lnTo>
                <a:lnTo>
                  <a:pt x="3695696" y="6858001"/>
                </a:lnTo>
                <a:lnTo>
                  <a:pt x="3289124" y="6858001"/>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1800" noProof="1"/>
          </a:p>
        </p:txBody>
      </p:sp>
      <p:sp>
        <p:nvSpPr>
          <p:cNvPr id="12" name="等腰三角形 11"/>
          <p:cNvSpPr/>
          <p:nvPr>
            <p:custDataLst>
              <p:tags r:id="rId5"/>
            </p:custDataLst>
          </p:nvPr>
        </p:nvSpPr>
        <p:spPr>
          <a:xfrm rot="10800000">
            <a:off x="7700963" y="0"/>
            <a:ext cx="1443038" cy="4286250"/>
          </a:xfrm>
          <a:prstGeom prst="triangle">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1800" noProof="1"/>
          </a:p>
        </p:txBody>
      </p:sp>
      <p:sp>
        <p:nvSpPr>
          <p:cNvPr id="13" name="等腰三角形 12"/>
          <p:cNvSpPr/>
          <p:nvPr>
            <p:custDataLst>
              <p:tags r:id="rId6"/>
            </p:custDataLst>
          </p:nvPr>
        </p:nvSpPr>
        <p:spPr>
          <a:xfrm rot="10800000">
            <a:off x="5296487" y="647700"/>
            <a:ext cx="1126331" cy="1295400"/>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1800" noProof="1"/>
          </a:p>
        </p:txBody>
      </p:sp>
      <p:sp>
        <p:nvSpPr>
          <p:cNvPr id="14" name="等腰三角形 13"/>
          <p:cNvSpPr/>
          <p:nvPr>
            <p:custDataLst>
              <p:tags r:id="rId7"/>
            </p:custDataLst>
          </p:nvPr>
        </p:nvSpPr>
        <p:spPr>
          <a:xfrm rot="10800000">
            <a:off x="5580026" y="0"/>
            <a:ext cx="1126331" cy="1295400"/>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1800" noProof="1"/>
          </a:p>
        </p:txBody>
      </p:sp>
      <p:sp>
        <p:nvSpPr>
          <p:cNvPr id="15" name="任意多边形 46"/>
          <p:cNvSpPr/>
          <p:nvPr>
            <p:custDataLst>
              <p:tags r:id="rId8"/>
            </p:custDataLst>
          </p:nvPr>
        </p:nvSpPr>
        <p:spPr>
          <a:xfrm rot="746688">
            <a:off x="4504135" y="92075"/>
            <a:ext cx="978694" cy="1371600"/>
          </a:xfrm>
          <a:custGeom>
            <a:avLst/>
            <a:gdLst>
              <a:gd name="connsiteX0" fmla="*/ 0 w 1305254"/>
              <a:gd name="connsiteY0" fmla="*/ 28270 h 1371469"/>
              <a:gd name="connsiteX1" fmla="*/ 128101 w 1305254"/>
              <a:gd name="connsiteY1" fmla="*/ 0 h 1371469"/>
              <a:gd name="connsiteX2" fmla="*/ 1305254 w 1305254"/>
              <a:gd name="connsiteY2" fmla="*/ 1211374 h 1371469"/>
              <a:gd name="connsiteX3" fmla="*/ 1305253 w 1305254"/>
              <a:gd name="connsiteY3" fmla="*/ 1371469 h 1371469"/>
              <a:gd name="connsiteX4" fmla="*/ 0 w 1305254"/>
              <a:gd name="connsiteY4" fmla="*/ 28270 h 13714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5254" h="1371469">
                <a:moveTo>
                  <a:pt x="0" y="28270"/>
                </a:moveTo>
                <a:lnTo>
                  <a:pt x="128101" y="0"/>
                </a:lnTo>
                <a:lnTo>
                  <a:pt x="1305254" y="1211374"/>
                </a:lnTo>
                <a:lnTo>
                  <a:pt x="1305253" y="1371469"/>
                </a:lnTo>
                <a:lnTo>
                  <a:pt x="0" y="2827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1800" noProof="1"/>
          </a:p>
        </p:txBody>
      </p:sp>
      <p:sp>
        <p:nvSpPr>
          <p:cNvPr id="16" name="等腰三角形 24"/>
          <p:cNvSpPr/>
          <p:nvPr>
            <p:custDataLst>
              <p:tags r:id="rId9"/>
            </p:custDataLst>
          </p:nvPr>
        </p:nvSpPr>
        <p:spPr>
          <a:xfrm rot="10800000">
            <a:off x="7150894" y="2165350"/>
            <a:ext cx="1271588" cy="1693863"/>
          </a:xfrm>
          <a:custGeom>
            <a:avLst/>
            <a:gdLst>
              <a:gd name="connsiteX0" fmla="*/ 0 w 1695930"/>
              <a:gd name="connsiteY0" fmla="*/ 1462009 h 1462009"/>
              <a:gd name="connsiteX1" fmla="*/ 847965 w 1695930"/>
              <a:gd name="connsiteY1" fmla="*/ 0 h 1462009"/>
              <a:gd name="connsiteX2" fmla="*/ 1695930 w 1695930"/>
              <a:gd name="connsiteY2" fmla="*/ 1462009 h 1462009"/>
              <a:gd name="connsiteX3" fmla="*/ 0 w 1695930"/>
              <a:gd name="connsiteY3" fmla="*/ 1462009 h 1462009"/>
              <a:gd name="connsiteX0-1" fmla="*/ 0 w 1695930"/>
              <a:gd name="connsiteY0-2" fmla="*/ 1694237 h 1694237"/>
              <a:gd name="connsiteX1-3" fmla="*/ 862480 w 1695930"/>
              <a:gd name="connsiteY1-4" fmla="*/ 0 h 1694237"/>
              <a:gd name="connsiteX2-5" fmla="*/ 1695930 w 1695930"/>
              <a:gd name="connsiteY2-6" fmla="*/ 1694237 h 1694237"/>
              <a:gd name="connsiteX3-7" fmla="*/ 0 w 1695930"/>
              <a:gd name="connsiteY3-8" fmla="*/ 1694237 h 1694237"/>
            </a:gdLst>
            <a:ahLst/>
            <a:cxnLst>
              <a:cxn ang="0">
                <a:pos x="connsiteX0-1" y="connsiteY0-2"/>
              </a:cxn>
              <a:cxn ang="0">
                <a:pos x="connsiteX1-3" y="connsiteY1-4"/>
              </a:cxn>
              <a:cxn ang="0">
                <a:pos x="connsiteX2-5" y="connsiteY2-6"/>
              </a:cxn>
              <a:cxn ang="0">
                <a:pos x="connsiteX3-7" y="connsiteY3-8"/>
              </a:cxn>
            </a:cxnLst>
            <a:rect l="l" t="t" r="r" b="b"/>
            <a:pathLst>
              <a:path w="1695930" h="1694237">
                <a:moveTo>
                  <a:pt x="0" y="1694237"/>
                </a:moveTo>
                <a:lnTo>
                  <a:pt x="862480" y="0"/>
                </a:lnTo>
                <a:lnTo>
                  <a:pt x="1695930" y="1694237"/>
                </a:lnTo>
                <a:lnTo>
                  <a:pt x="0" y="1694237"/>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1800" noProof="1"/>
          </a:p>
        </p:txBody>
      </p:sp>
      <p:cxnSp>
        <p:nvCxnSpPr>
          <p:cNvPr id="18" name="直接连接符 17"/>
          <p:cNvCxnSpPr/>
          <p:nvPr>
            <p:custDataLst>
              <p:tags r:id="rId10"/>
            </p:custDataLst>
          </p:nvPr>
        </p:nvCxnSpPr>
        <p:spPr>
          <a:xfrm>
            <a:off x="1019209" y="4795838"/>
            <a:ext cx="44291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ctrTitle" hasCustomPrompt="1"/>
            <p:custDataLst>
              <p:tags r:id="rId11"/>
            </p:custDataLst>
          </p:nvPr>
        </p:nvSpPr>
        <p:spPr>
          <a:xfrm>
            <a:off x="899099" y="2009457"/>
            <a:ext cx="4682792" cy="1198800"/>
          </a:xfrm>
        </p:spPr>
        <p:txBody>
          <a:bodyPr anchor="ctr">
            <a:normAutofit/>
          </a:bodyPr>
          <a:lstStyle>
            <a:lvl1pPr algn="l">
              <a:defRPr sz="4500" spc="600">
                <a:solidFill>
                  <a:schemeClr val="tx1"/>
                </a:solidFill>
              </a:defRPr>
            </a:lvl1pPr>
          </a:lstStyle>
          <a:p>
            <a:r>
              <a:rPr lang="zh-CN" altLang="en-US" noProof="1"/>
              <a:t>编辑标题</a:t>
            </a:r>
          </a:p>
        </p:txBody>
      </p:sp>
      <p:sp>
        <p:nvSpPr>
          <p:cNvPr id="3" name="副标题 2"/>
          <p:cNvSpPr>
            <a:spLocks noGrp="1"/>
          </p:cNvSpPr>
          <p:nvPr>
            <p:ph type="subTitle" idx="1" hasCustomPrompt="1"/>
            <p:custDataLst>
              <p:tags r:id="rId12"/>
            </p:custDataLst>
          </p:nvPr>
        </p:nvSpPr>
        <p:spPr>
          <a:xfrm>
            <a:off x="899160" y="3313163"/>
            <a:ext cx="2556510" cy="1379855"/>
          </a:xfrm>
        </p:spPr>
        <p:txBody>
          <a:bodyPr>
            <a:noAutofit/>
          </a:bodyPr>
          <a:lstStyle>
            <a:lvl1pPr marL="0" indent="0" algn="l">
              <a:lnSpc>
                <a:spcPct val="100000"/>
              </a:lnSpc>
              <a:spcAft>
                <a:spcPts val="0"/>
              </a:spcAft>
              <a:buNone/>
              <a:defRPr sz="3000" b="1" i="1" spc="300" baseline="0">
                <a:solidFill>
                  <a:schemeClr val="tx1"/>
                </a:solidFill>
                <a:latin typeface="+mj-ea"/>
                <a:ea typeface="+mj-ea"/>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noProof="1"/>
              <a:t>编辑副标题</a:t>
            </a:r>
          </a:p>
        </p:txBody>
      </p:sp>
      <p:sp>
        <p:nvSpPr>
          <p:cNvPr id="19" name="日期占位符 15"/>
          <p:cNvSpPr>
            <a:spLocks noGrp="1"/>
          </p:cNvSpPr>
          <p:nvPr>
            <p:ph type="dt" sz="half" idx="15"/>
            <p:custDataLst>
              <p:tags r:id="rId13"/>
            </p:custDataLst>
          </p:nvPr>
        </p:nvSpPr>
        <p:spPr/>
        <p:txBody>
          <a:bodyPr/>
          <a:lstStyle>
            <a:lvl1pPr>
              <a:defRPr/>
            </a:lvl1pPr>
          </a:lstStyle>
          <a:p>
            <a:fld id="{760FBDFE-C587-4B4C-A407-44438C67B59E}" type="datetimeFigureOut">
              <a:rPr lang="zh-CN" altLang="en-US"/>
              <a:t>2022/9/14/Wed</a:t>
            </a:fld>
            <a:endParaRPr lang="zh-CN" altLang="en-US"/>
          </a:p>
        </p:txBody>
      </p:sp>
      <p:sp>
        <p:nvSpPr>
          <p:cNvPr id="20" name="页脚占位符 16"/>
          <p:cNvSpPr>
            <a:spLocks noGrp="1"/>
          </p:cNvSpPr>
          <p:nvPr>
            <p:ph type="ftr" sz="quarter" idx="16"/>
            <p:custDataLst>
              <p:tags r:id="rId14"/>
            </p:custDataLst>
          </p:nvPr>
        </p:nvSpPr>
        <p:spPr/>
        <p:txBody>
          <a:bodyPr/>
          <a:lstStyle>
            <a:lvl1pPr>
              <a:defRPr/>
            </a:lvl1pPr>
          </a:lstStyle>
          <a:p>
            <a:endParaRPr lang="zh-CN" altLang="en-US"/>
          </a:p>
        </p:txBody>
      </p:sp>
      <p:sp>
        <p:nvSpPr>
          <p:cNvPr id="21" name="灯片编号占位符 17"/>
          <p:cNvSpPr>
            <a:spLocks noGrp="1"/>
          </p:cNvSpPr>
          <p:nvPr>
            <p:ph type="sldNum" sz="quarter" idx="17"/>
            <p:custDataLst>
              <p:tags r:id="rId15"/>
            </p:custDataLst>
          </p:nvPr>
        </p:nvSpPr>
        <p:spPr/>
        <p:txBody>
          <a:bodyPr/>
          <a:lstStyle>
            <a:lvl1pPr>
              <a:defRPr/>
            </a:lvl1pPr>
          </a:lstStyle>
          <a:p>
            <a:fld id="{458A1F4D-BD6C-4AD0-833B-AFEF3211D9AF}" type="slidenum">
              <a:rPr lang="zh-CN" altLang="en-US"/>
              <a:t>‹#›</a:t>
            </a:fld>
            <a:endParaRPr lang="zh-CN" altLang="en-US" dirty="0"/>
          </a:p>
        </p:txBody>
      </p:sp>
      <p:pic>
        <p:nvPicPr>
          <p:cNvPr id="25" name="图片 24"/>
          <p:cNvPicPr>
            <a:picLocks noChangeAspect="1"/>
          </p:cNvPicPr>
          <p:nvPr>
            <p:custDataLst>
              <p:tags r:id="rId16"/>
            </p:custDataLst>
          </p:nvPr>
        </p:nvPicPr>
        <p:blipFill>
          <a:blip r:embed="rId20" cstate="email">
            <a:extLst>
              <a:ext uri="{BEBA8EAE-BF5A-486C-A8C5-ECC9F3942E4B}">
                <a14:imgProps xmlns:a14="http://schemas.microsoft.com/office/drawing/2010/main">
                  <a14:imgLayer r:embed="rId21">
                    <a14:imgEffect>
                      <a14:colorTemperature colorTemp="4700"/>
                    </a14:imgEffect>
                  </a14:imgLayer>
                </a14:imgProps>
              </a:ext>
            </a:extLst>
          </a:blip>
          <a:srcRect/>
          <a:stretch>
            <a:fillRect/>
          </a:stretch>
        </p:blipFill>
        <p:spPr>
          <a:xfrm>
            <a:off x="5289560" y="409574"/>
            <a:ext cx="3565354" cy="6456590"/>
          </a:xfrm>
          <a:custGeom>
            <a:avLst/>
            <a:gdLst>
              <a:gd name="connsiteX0" fmla="*/ 1645443 w 4753805"/>
              <a:gd name="connsiteY0" fmla="*/ 0 h 6456590"/>
              <a:gd name="connsiteX1" fmla="*/ 2993011 w 4753805"/>
              <a:gd name="connsiteY1" fmla="*/ 2807919 h 6456590"/>
              <a:gd name="connsiteX2" fmla="*/ 2995875 w 4753805"/>
              <a:gd name="connsiteY2" fmla="*/ 2807919 h 6456590"/>
              <a:gd name="connsiteX3" fmla="*/ 4753805 w 4753805"/>
              <a:gd name="connsiteY3" fmla="*/ 6456590 h 6456590"/>
              <a:gd name="connsiteX4" fmla="*/ 1757930 w 4753805"/>
              <a:gd name="connsiteY4" fmla="*/ 6456590 h 6456590"/>
              <a:gd name="connsiteX5" fmla="*/ 0 w 4753805"/>
              <a:gd name="connsiteY5" fmla="*/ 2807919 h 6456590"/>
              <a:gd name="connsiteX6" fmla="*/ 4790 w 4753805"/>
              <a:gd name="connsiteY6" fmla="*/ 2807919 h 64565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753805" h="6456590">
                <a:moveTo>
                  <a:pt x="1645443" y="0"/>
                </a:moveTo>
                <a:lnTo>
                  <a:pt x="2993011" y="2807919"/>
                </a:lnTo>
                <a:lnTo>
                  <a:pt x="2995875" y="2807919"/>
                </a:lnTo>
                <a:lnTo>
                  <a:pt x="4753805" y="6456590"/>
                </a:lnTo>
                <a:lnTo>
                  <a:pt x="1757930" y="6456590"/>
                </a:lnTo>
                <a:lnTo>
                  <a:pt x="0" y="2807919"/>
                </a:lnTo>
                <a:lnTo>
                  <a:pt x="4790" y="2807919"/>
                </a:lnTo>
                <a:close/>
              </a:path>
            </a:pathLst>
          </a:custGeom>
        </p:spPr>
      </p:pic>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7" name="内容占位符 6"/>
          <p:cNvSpPr>
            <a:spLocks noGrp="1"/>
          </p:cNvSpPr>
          <p:nvPr>
            <p:ph sz="quarter" idx="13"/>
            <p:custDataLst>
              <p:tags r:id="rId1"/>
            </p:custDataLst>
          </p:nvPr>
        </p:nvSpPr>
        <p:spPr>
          <a:xfrm>
            <a:off x="502448" y="952508"/>
            <a:ext cx="8139178" cy="5388907"/>
          </a:xfrm>
        </p:spPr>
        <p:txBody>
          <a:bodyPr/>
          <a:lstStyle>
            <a:lvl1pPr>
              <a:defRPr/>
            </a:lvl1pPr>
          </a:lstStyle>
          <a:p>
            <a:pPr lvl="0"/>
            <a:r>
              <a:rPr lang="zh-CN" altLang="en-US" noProof="1"/>
              <a:t>单击此处</a:t>
            </a:r>
            <a:r>
              <a:rPr lang="zh-CN" altLang="en-US" dirty="0">
                <a:sym typeface="+mn-ea"/>
              </a:rPr>
              <a:t>编辑母版文本样式</a:t>
            </a:r>
          </a:p>
          <a:p>
            <a:pPr lvl="1"/>
            <a:r>
              <a:rPr lang="zh-CN" altLang="en-US" dirty="0">
                <a:sym typeface="+mn-ea"/>
              </a:rPr>
              <a:t>第二级</a:t>
            </a:r>
          </a:p>
          <a:p>
            <a:pPr lvl="2"/>
            <a:r>
              <a:rPr lang="zh-CN" altLang="en-US" dirty="0">
                <a:sym typeface="+mn-ea"/>
              </a:rPr>
              <a:t>第三级</a:t>
            </a:r>
          </a:p>
          <a:p>
            <a:pPr lvl="3"/>
            <a:r>
              <a:rPr lang="zh-CN" altLang="en-US" dirty="0">
                <a:sym typeface="+mn-ea"/>
              </a:rPr>
              <a:t>第四级</a:t>
            </a:r>
          </a:p>
          <a:p>
            <a:pPr lvl="4"/>
            <a:r>
              <a:rPr lang="zh-CN" altLang="en-US" dirty="0">
                <a:sym typeface="+mn-ea"/>
              </a:rPr>
              <a:t>第五级</a:t>
            </a:r>
            <a:endParaRPr lang="zh-CN" altLang="en-US" noProof="1"/>
          </a:p>
        </p:txBody>
      </p:sp>
      <p:sp>
        <p:nvSpPr>
          <p:cNvPr id="3" name="日期占位符 3"/>
          <p:cNvSpPr>
            <a:spLocks noGrp="1"/>
          </p:cNvSpPr>
          <p:nvPr>
            <p:ph type="dt" sz="half" idx="14"/>
            <p:custDataLst>
              <p:tags r:id="rId2"/>
            </p:custDataLst>
          </p:nvPr>
        </p:nvSpPr>
        <p:spPr/>
        <p:txBody>
          <a:bodyPr/>
          <a:lstStyle>
            <a:lvl1pPr>
              <a:defRPr/>
            </a:lvl1pPr>
          </a:lstStyle>
          <a:p>
            <a:fld id="{760FBDFE-C587-4B4C-A407-44438C67B59E}" type="datetimeFigureOut">
              <a:rPr lang="zh-CN" altLang="en-US"/>
              <a:t>2022/9/14/Wed</a:t>
            </a:fld>
            <a:endParaRPr lang="zh-CN" altLang="en-US"/>
          </a:p>
        </p:txBody>
      </p:sp>
      <p:sp>
        <p:nvSpPr>
          <p:cNvPr id="4" name="页脚占位符 4"/>
          <p:cNvSpPr>
            <a:spLocks noGrp="1"/>
          </p:cNvSpPr>
          <p:nvPr>
            <p:ph type="ftr" sz="quarter" idx="15"/>
            <p:custDataLst>
              <p:tags r:id="rId3"/>
            </p:custDataLst>
          </p:nvPr>
        </p:nvSpPr>
        <p:spPr/>
        <p:txBody>
          <a:bodyPr/>
          <a:lstStyle>
            <a:lvl1pPr>
              <a:defRPr/>
            </a:lvl1pPr>
          </a:lstStyle>
          <a:p>
            <a:endParaRPr lang="zh-CN" altLang="en-US"/>
          </a:p>
        </p:txBody>
      </p:sp>
      <p:sp>
        <p:nvSpPr>
          <p:cNvPr id="5" name="灯片编号占位符 5"/>
          <p:cNvSpPr>
            <a:spLocks noGrp="1"/>
          </p:cNvSpPr>
          <p:nvPr>
            <p:ph type="sldNum" sz="quarter" idx="16"/>
            <p:custDataLst>
              <p:tags r:id="rId4"/>
            </p:custDataLst>
          </p:nvPr>
        </p:nvSpPr>
        <p:spPr/>
        <p:txBody>
          <a:bodyPr/>
          <a:lstStyle>
            <a:lvl1pPr>
              <a:defRPr/>
            </a:lvl1pPr>
          </a:lstStyle>
          <a:p>
            <a:fld id="{533AF71B-F04C-4371-B519-F65995945D26}" type="slidenum">
              <a:rPr lang="zh-CN" altLang="en-US"/>
              <a:t>‹#›</a:t>
            </a:fld>
            <a:endParaRPr lang="zh-CN" altLang="en-US" dirty="0"/>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等腰三角形 2"/>
          <p:cNvSpPr/>
          <p:nvPr>
            <p:custDataLst>
              <p:tags r:id="rId1"/>
            </p:custDataLst>
          </p:nvPr>
        </p:nvSpPr>
        <p:spPr>
          <a:xfrm flipH="1">
            <a:off x="8391525" y="4403725"/>
            <a:ext cx="752475" cy="2460625"/>
          </a:xfrm>
          <a:prstGeom prst="triangle">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1800" noProof="1"/>
          </a:p>
        </p:txBody>
      </p:sp>
      <p:sp>
        <p:nvSpPr>
          <p:cNvPr id="4" name="任意多边形 45"/>
          <p:cNvSpPr/>
          <p:nvPr>
            <p:custDataLst>
              <p:tags r:id="rId2"/>
            </p:custDataLst>
          </p:nvPr>
        </p:nvSpPr>
        <p:spPr>
          <a:xfrm rot="20853312" flipH="1">
            <a:off x="2803922" y="250825"/>
            <a:ext cx="2219325" cy="3073400"/>
          </a:xfrm>
          <a:custGeom>
            <a:avLst/>
            <a:gdLst>
              <a:gd name="connsiteX0" fmla="*/ 0 w 2958463"/>
              <a:gd name="connsiteY0" fmla="*/ 28269 h 3072739"/>
              <a:gd name="connsiteX1" fmla="*/ 128100 w 2958463"/>
              <a:gd name="connsiteY1" fmla="*/ 0 h 3072739"/>
              <a:gd name="connsiteX2" fmla="*/ 2958463 w 2958463"/>
              <a:gd name="connsiteY2" fmla="*/ 2912645 h 3072739"/>
              <a:gd name="connsiteX3" fmla="*/ 2958463 w 2958463"/>
              <a:gd name="connsiteY3" fmla="*/ 3072739 h 3072739"/>
              <a:gd name="connsiteX4" fmla="*/ 0 w 2958463"/>
              <a:gd name="connsiteY4" fmla="*/ 28269 h 30727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8463" h="3072739">
                <a:moveTo>
                  <a:pt x="0" y="28269"/>
                </a:moveTo>
                <a:lnTo>
                  <a:pt x="128100" y="0"/>
                </a:lnTo>
                <a:lnTo>
                  <a:pt x="2958463" y="2912645"/>
                </a:lnTo>
                <a:lnTo>
                  <a:pt x="2958463" y="3072739"/>
                </a:lnTo>
                <a:lnTo>
                  <a:pt x="0" y="28269"/>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1800" noProof="1"/>
          </a:p>
        </p:txBody>
      </p:sp>
      <p:sp>
        <p:nvSpPr>
          <p:cNvPr id="5" name="任意多边形 12"/>
          <p:cNvSpPr/>
          <p:nvPr>
            <p:custDataLst>
              <p:tags r:id="rId3"/>
            </p:custDataLst>
          </p:nvPr>
        </p:nvSpPr>
        <p:spPr>
          <a:xfrm flipH="1">
            <a:off x="0" y="0"/>
            <a:ext cx="2771775" cy="6858000"/>
          </a:xfrm>
          <a:custGeom>
            <a:avLst/>
            <a:gdLst>
              <a:gd name="connsiteX0" fmla="*/ 0 w 3695696"/>
              <a:gd name="connsiteY0" fmla="*/ 0 h 6858001"/>
              <a:gd name="connsiteX1" fmla="*/ 3695696 w 3695696"/>
              <a:gd name="connsiteY1" fmla="*/ 0 h 6858001"/>
              <a:gd name="connsiteX2" fmla="*/ 3695696 w 3695696"/>
              <a:gd name="connsiteY2" fmla="*/ 6858001 h 6858001"/>
              <a:gd name="connsiteX3" fmla="*/ 3289124 w 3695696"/>
              <a:gd name="connsiteY3" fmla="*/ 6858001 h 6858001"/>
              <a:gd name="connsiteX4" fmla="*/ 0 w 3695696"/>
              <a:gd name="connsiteY4" fmla="*/ 0 h 68580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95696" h="6858001">
                <a:moveTo>
                  <a:pt x="0" y="0"/>
                </a:moveTo>
                <a:lnTo>
                  <a:pt x="3695696" y="0"/>
                </a:lnTo>
                <a:lnTo>
                  <a:pt x="3695696" y="6858001"/>
                </a:lnTo>
                <a:lnTo>
                  <a:pt x="3289124" y="6858001"/>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1800" noProof="1"/>
          </a:p>
        </p:txBody>
      </p:sp>
      <p:sp>
        <p:nvSpPr>
          <p:cNvPr id="6" name="等腰三角形 5"/>
          <p:cNvSpPr/>
          <p:nvPr>
            <p:custDataLst>
              <p:tags r:id="rId4"/>
            </p:custDataLst>
          </p:nvPr>
        </p:nvSpPr>
        <p:spPr>
          <a:xfrm rot="10800000" flipH="1">
            <a:off x="0" y="0"/>
            <a:ext cx="1443038" cy="4286250"/>
          </a:xfrm>
          <a:prstGeom prst="triangle">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1800" noProof="1"/>
          </a:p>
        </p:txBody>
      </p:sp>
      <p:sp>
        <p:nvSpPr>
          <p:cNvPr id="7" name="等腰三角形 6"/>
          <p:cNvSpPr/>
          <p:nvPr>
            <p:custDataLst>
              <p:tags r:id="rId5"/>
            </p:custDataLst>
          </p:nvPr>
        </p:nvSpPr>
        <p:spPr>
          <a:xfrm rot="10800000" flipH="1">
            <a:off x="2721059" y="647700"/>
            <a:ext cx="1127522" cy="1295400"/>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1800" noProof="1"/>
          </a:p>
        </p:txBody>
      </p:sp>
      <p:sp>
        <p:nvSpPr>
          <p:cNvPr id="8" name="等腰三角形 7"/>
          <p:cNvSpPr/>
          <p:nvPr>
            <p:custDataLst>
              <p:tags r:id="rId6"/>
            </p:custDataLst>
          </p:nvPr>
        </p:nvSpPr>
        <p:spPr>
          <a:xfrm rot="10800000" flipH="1">
            <a:off x="2445977" y="0"/>
            <a:ext cx="1127522" cy="1295400"/>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1800" noProof="1"/>
          </a:p>
        </p:txBody>
      </p:sp>
      <p:sp>
        <p:nvSpPr>
          <p:cNvPr id="9" name="任意多边形 46"/>
          <p:cNvSpPr/>
          <p:nvPr>
            <p:custDataLst>
              <p:tags r:id="rId7"/>
            </p:custDataLst>
          </p:nvPr>
        </p:nvSpPr>
        <p:spPr>
          <a:xfrm rot="20853312" flipH="1">
            <a:off x="3661172" y="92075"/>
            <a:ext cx="978694" cy="1371600"/>
          </a:xfrm>
          <a:custGeom>
            <a:avLst/>
            <a:gdLst>
              <a:gd name="connsiteX0" fmla="*/ 0 w 1305254"/>
              <a:gd name="connsiteY0" fmla="*/ 28270 h 1371469"/>
              <a:gd name="connsiteX1" fmla="*/ 128101 w 1305254"/>
              <a:gd name="connsiteY1" fmla="*/ 0 h 1371469"/>
              <a:gd name="connsiteX2" fmla="*/ 1305254 w 1305254"/>
              <a:gd name="connsiteY2" fmla="*/ 1211374 h 1371469"/>
              <a:gd name="connsiteX3" fmla="*/ 1305253 w 1305254"/>
              <a:gd name="connsiteY3" fmla="*/ 1371469 h 1371469"/>
              <a:gd name="connsiteX4" fmla="*/ 0 w 1305254"/>
              <a:gd name="connsiteY4" fmla="*/ 28270 h 13714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5254" h="1371469">
                <a:moveTo>
                  <a:pt x="0" y="28270"/>
                </a:moveTo>
                <a:lnTo>
                  <a:pt x="128101" y="0"/>
                </a:lnTo>
                <a:lnTo>
                  <a:pt x="1305254" y="1211374"/>
                </a:lnTo>
                <a:lnTo>
                  <a:pt x="1305253" y="1371469"/>
                </a:lnTo>
                <a:lnTo>
                  <a:pt x="0" y="2827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1800" noProof="1"/>
          </a:p>
        </p:txBody>
      </p:sp>
      <p:sp>
        <p:nvSpPr>
          <p:cNvPr id="10" name="等腰三角形 24"/>
          <p:cNvSpPr/>
          <p:nvPr>
            <p:custDataLst>
              <p:tags r:id="rId8"/>
            </p:custDataLst>
          </p:nvPr>
        </p:nvSpPr>
        <p:spPr>
          <a:xfrm rot="10800000" flipH="1">
            <a:off x="721519" y="2165350"/>
            <a:ext cx="1271588" cy="1693863"/>
          </a:xfrm>
          <a:custGeom>
            <a:avLst/>
            <a:gdLst>
              <a:gd name="connsiteX0" fmla="*/ 0 w 1695930"/>
              <a:gd name="connsiteY0" fmla="*/ 1462009 h 1462009"/>
              <a:gd name="connsiteX1" fmla="*/ 847965 w 1695930"/>
              <a:gd name="connsiteY1" fmla="*/ 0 h 1462009"/>
              <a:gd name="connsiteX2" fmla="*/ 1695930 w 1695930"/>
              <a:gd name="connsiteY2" fmla="*/ 1462009 h 1462009"/>
              <a:gd name="connsiteX3" fmla="*/ 0 w 1695930"/>
              <a:gd name="connsiteY3" fmla="*/ 1462009 h 1462009"/>
              <a:gd name="connsiteX0-1" fmla="*/ 0 w 1695930"/>
              <a:gd name="connsiteY0-2" fmla="*/ 1694237 h 1694237"/>
              <a:gd name="connsiteX1-3" fmla="*/ 862480 w 1695930"/>
              <a:gd name="connsiteY1-4" fmla="*/ 0 h 1694237"/>
              <a:gd name="connsiteX2-5" fmla="*/ 1695930 w 1695930"/>
              <a:gd name="connsiteY2-6" fmla="*/ 1694237 h 1694237"/>
              <a:gd name="connsiteX3-7" fmla="*/ 0 w 1695930"/>
              <a:gd name="connsiteY3-8" fmla="*/ 1694237 h 1694237"/>
            </a:gdLst>
            <a:ahLst/>
            <a:cxnLst>
              <a:cxn ang="0">
                <a:pos x="connsiteX0-1" y="connsiteY0-2"/>
              </a:cxn>
              <a:cxn ang="0">
                <a:pos x="connsiteX1-3" y="connsiteY1-4"/>
              </a:cxn>
              <a:cxn ang="0">
                <a:pos x="connsiteX2-5" y="connsiteY2-6"/>
              </a:cxn>
              <a:cxn ang="0">
                <a:pos x="connsiteX3-7" y="connsiteY3-8"/>
              </a:cxn>
            </a:cxnLst>
            <a:rect l="l" t="t" r="r" b="b"/>
            <a:pathLst>
              <a:path w="1695930" h="1694237">
                <a:moveTo>
                  <a:pt x="0" y="1694237"/>
                </a:moveTo>
                <a:lnTo>
                  <a:pt x="862480" y="0"/>
                </a:lnTo>
                <a:lnTo>
                  <a:pt x="1695930" y="1694237"/>
                </a:lnTo>
                <a:lnTo>
                  <a:pt x="0" y="1694237"/>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1800" noProof="1"/>
          </a:p>
        </p:txBody>
      </p:sp>
      <p:sp>
        <p:nvSpPr>
          <p:cNvPr id="2" name="标题 1"/>
          <p:cNvSpPr>
            <a:spLocks noGrp="1"/>
          </p:cNvSpPr>
          <p:nvPr>
            <p:ph type="title" hasCustomPrompt="1"/>
            <p:custDataLst>
              <p:tags r:id="rId9"/>
            </p:custDataLst>
          </p:nvPr>
        </p:nvSpPr>
        <p:spPr>
          <a:xfrm>
            <a:off x="4243140" y="2420938"/>
            <a:ext cx="4212089" cy="2016125"/>
          </a:xfrm>
        </p:spPr>
        <p:txBody>
          <a:bodyPr anchor="ctr">
            <a:normAutofit/>
          </a:bodyPr>
          <a:lstStyle>
            <a:lvl1pPr algn="ctr">
              <a:defRPr sz="6000" spc="600"/>
            </a:lvl1pPr>
          </a:lstStyle>
          <a:p>
            <a:r>
              <a:rPr lang="zh-CN" altLang="en-US" noProof="1"/>
              <a:t>编辑标题</a:t>
            </a:r>
          </a:p>
        </p:txBody>
      </p:sp>
      <p:sp>
        <p:nvSpPr>
          <p:cNvPr id="12" name="日期占位符 2"/>
          <p:cNvSpPr>
            <a:spLocks noGrp="1"/>
          </p:cNvSpPr>
          <p:nvPr>
            <p:ph type="dt" sz="half" idx="10"/>
            <p:custDataLst>
              <p:tags r:id="rId10"/>
            </p:custDataLst>
          </p:nvPr>
        </p:nvSpPr>
        <p:spPr/>
        <p:txBody>
          <a:bodyPr/>
          <a:lstStyle>
            <a:lvl1pPr>
              <a:defRPr/>
            </a:lvl1pPr>
          </a:lstStyle>
          <a:p>
            <a:fld id="{760FBDFE-C587-4B4C-A407-44438C67B59E}" type="datetimeFigureOut">
              <a:rPr lang="zh-CN" altLang="en-US"/>
              <a:t>2022/9/14/Wed</a:t>
            </a:fld>
            <a:endParaRPr lang="zh-CN" altLang="en-US"/>
          </a:p>
        </p:txBody>
      </p:sp>
      <p:sp>
        <p:nvSpPr>
          <p:cNvPr id="13" name="页脚占位符 3"/>
          <p:cNvSpPr>
            <a:spLocks noGrp="1"/>
          </p:cNvSpPr>
          <p:nvPr>
            <p:ph type="ftr" sz="quarter" idx="11"/>
            <p:custDataLst>
              <p:tags r:id="rId11"/>
            </p:custDataLst>
          </p:nvPr>
        </p:nvSpPr>
        <p:spPr/>
        <p:txBody>
          <a:bodyPr/>
          <a:lstStyle>
            <a:lvl1pPr>
              <a:defRPr/>
            </a:lvl1pPr>
          </a:lstStyle>
          <a:p>
            <a:endParaRPr lang="zh-CN" altLang="en-US"/>
          </a:p>
        </p:txBody>
      </p:sp>
      <p:sp>
        <p:nvSpPr>
          <p:cNvPr id="14" name="灯片编号占位符 4"/>
          <p:cNvSpPr>
            <a:spLocks noGrp="1"/>
          </p:cNvSpPr>
          <p:nvPr>
            <p:ph type="sldNum" sz="quarter" idx="12"/>
            <p:custDataLst>
              <p:tags r:id="rId12"/>
            </p:custDataLst>
          </p:nvPr>
        </p:nvSpPr>
        <p:spPr/>
        <p:txBody>
          <a:bodyPr/>
          <a:lstStyle>
            <a:lvl1pPr>
              <a:defRPr/>
            </a:lvl1pPr>
          </a:lstStyle>
          <a:p>
            <a:fld id="{26F48EE0-4ABF-491F-B0BA-FE21D3D573F9}" type="slidenum">
              <a:rPr lang="zh-CN" altLang="en-US"/>
              <a:t>‹#›</a:t>
            </a:fld>
            <a:endParaRPr lang="zh-CN" altLang="en-US"/>
          </a:p>
        </p:txBody>
      </p:sp>
      <p:pic>
        <p:nvPicPr>
          <p:cNvPr id="16" name="图片 15"/>
          <p:cNvPicPr>
            <a:picLocks noChangeAspect="1"/>
          </p:cNvPicPr>
          <p:nvPr>
            <p:custDataLst>
              <p:tags r:id="rId13"/>
            </p:custDataLst>
          </p:nvPr>
        </p:nvPicPr>
        <p:blipFill>
          <a:blip r:embed="rId15" cstate="email">
            <a:extLst>
              <a:ext uri="{BEBA8EAE-BF5A-486C-A8C5-ECC9F3942E4B}">
                <a14:imgProps xmlns:a14="http://schemas.microsoft.com/office/drawing/2010/main">
                  <a14:imgLayer r:embed="rId16">
                    <a14:imgEffect>
                      <a14:colorTemperature colorTemp="4700"/>
                    </a14:imgEffect>
                  </a14:imgLayer>
                </a14:imgProps>
              </a:ext>
            </a:extLst>
          </a:blip>
          <a:srcRect/>
          <a:stretch>
            <a:fillRect/>
          </a:stretch>
        </p:blipFill>
        <p:spPr>
          <a:xfrm rot="10800000" flipV="1">
            <a:off x="291439" y="409574"/>
            <a:ext cx="3565354" cy="6456590"/>
          </a:xfrm>
          <a:custGeom>
            <a:avLst/>
            <a:gdLst>
              <a:gd name="connsiteX0" fmla="*/ 1645443 w 4753805"/>
              <a:gd name="connsiteY0" fmla="*/ 0 h 6456590"/>
              <a:gd name="connsiteX1" fmla="*/ 2993011 w 4753805"/>
              <a:gd name="connsiteY1" fmla="*/ 2807919 h 6456590"/>
              <a:gd name="connsiteX2" fmla="*/ 2995875 w 4753805"/>
              <a:gd name="connsiteY2" fmla="*/ 2807919 h 6456590"/>
              <a:gd name="connsiteX3" fmla="*/ 4753805 w 4753805"/>
              <a:gd name="connsiteY3" fmla="*/ 6456590 h 6456590"/>
              <a:gd name="connsiteX4" fmla="*/ 1757930 w 4753805"/>
              <a:gd name="connsiteY4" fmla="*/ 6456590 h 6456590"/>
              <a:gd name="connsiteX5" fmla="*/ 0 w 4753805"/>
              <a:gd name="connsiteY5" fmla="*/ 2807919 h 6456590"/>
              <a:gd name="connsiteX6" fmla="*/ 4790 w 4753805"/>
              <a:gd name="connsiteY6" fmla="*/ 2807919 h 64565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753805" h="6456590">
                <a:moveTo>
                  <a:pt x="1645443" y="0"/>
                </a:moveTo>
                <a:lnTo>
                  <a:pt x="2993011" y="2807919"/>
                </a:lnTo>
                <a:lnTo>
                  <a:pt x="2995875" y="2807919"/>
                </a:lnTo>
                <a:lnTo>
                  <a:pt x="4753805" y="6456590"/>
                </a:lnTo>
                <a:lnTo>
                  <a:pt x="1757930" y="6456590"/>
                </a:lnTo>
                <a:lnTo>
                  <a:pt x="0" y="2807919"/>
                </a:lnTo>
                <a:lnTo>
                  <a:pt x="4790" y="2807919"/>
                </a:lnTo>
                <a:close/>
              </a:path>
            </a:pathLst>
          </a:custGeom>
        </p:spPr>
      </p:pic>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4" name="任意多边形 46"/>
          <p:cNvSpPr/>
          <p:nvPr>
            <p:custDataLst>
              <p:tags r:id="rId1"/>
            </p:custDataLst>
          </p:nvPr>
        </p:nvSpPr>
        <p:spPr>
          <a:xfrm rot="746688">
            <a:off x="8667750" y="5489575"/>
            <a:ext cx="533400" cy="747713"/>
          </a:xfrm>
          <a:custGeom>
            <a:avLst/>
            <a:gdLst>
              <a:gd name="connsiteX0" fmla="*/ 0 w 1305254"/>
              <a:gd name="connsiteY0" fmla="*/ 28270 h 1371469"/>
              <a:gd name="connsiteX1" fmla="*/ 128101 w 1305254"/>
              <a:gd name="connsiteY1" fmla="*/ 0 h 1371469"/>
              <a:gd name="connsiteX2" fmla="*/ 1305254 w 1305254"/>
              <a:gd name="connsiteY2" fmla="*/ 1211374 h 1371469"/>
              <a:gd name="connsiteX3" fmla="*/ 1305253 w 1305254"/>
              <a:gd name="connsiteY3" fmla="*/ 1371469 h 1371469"/>
              <a:gd name="connsiteX4" fmla="*/ 0 w 1305254"/>
              <a:gd name="connsiteY4" fmla="*/ 28270 h 13714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5254" h="1371469">
                <a:moveTo>
                  <a:pt x="0" y="28270"/>
                </a:moveTo>
                <a:lnTo>
                  <a:pt x="128101" y="0"/>
                </a:lnTo>
                <a:lnTo>
                  <a:pt x="1305254" y="1211374"/>
                </a:lnTo>
                <a:lnTo>
                  <a:pt x="1305253" y="1371469"/>
                </a:lnTo>
                <a:lnTo>
                  <a:pt x="0" y="2827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1800" noProof="1"/>
          </a:p>
        </p:txBody>
      </p:sp>
      <p:sp>
        <p:nvSpPr>
          <p:cNvPr id="5" name="任意多边形 46"/>
          <p:cNvSpPr/>
          <p:nvPr>
            <p:custDataLst>
              <p:tags r:id="rId2"/>
            </p:custDataLst>
          </p:nvPr>
        </p:nvSpPr>
        <p:spPr>
          <a:xfrm rot="746688">
            <a:off x="-58341" y="722313"/>
            <a:ext cx="533401" cy="747712"/>
          </a:xfrm>
          <a:custGeom>
            <a:avLst/>
            <a:gdLst>
              <a:gd name="connsiteX0" fmla="*/ 0 w 1305254"/>
              <a:gd name="connsiteY0" fmla="*/ 28270 h 1371469"/>
              <a:gd name="connsiteX1" fmla="*/ 128101 w 1305254"/>
              <a:gd name="connsiteY1" fmla="*/ 0 h 1371469"/>
              <a:gd name="connsiteX2" fmla="*/ 1305254 w 1305254"/>
              <a:gd name="connsiteY2" fmla="*/ 1211374 h 1371469"/>
              <a:gd name="connsiteX3" fmla="*/ 1305253 w 1305254"/>
              <a:gd name="connsiteY3" fmla="*/ 1371469 h 1371469"/>
              <a:gd name="connsiteX4" fmla="*/ 0 w 1305254"/>
              <a:gd name="connsiteY4" fmla="*/ 28270 h 13714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5254" h="1371469">
                <a:moveTo>
                  <a:pt x="0" y="28270"/>
                </a:moveTo>
                <a:lnTo>
                  <a:pt x="128101" y="0"/>
                </a:lnTo>
                <a:lnTo>
                  <a:pt x="1305254" y="1211374"/>
                </a:lnTo>
                <a:lnTo>
                  <a:pt x="1305253" y="1371469"/>
                </a:lnTo>
                <a:lnTo>
                  <a:pt x="0" y="2827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1800" noProof="1"/>
          </a:p>
        </p:txBody>
      </p:sp>
      <p:sp>
        <p:nvSpPr>
          <p:cNvPr id="6" name="任意多边形 46"/>
          <p:cNvSpPr/>
          <p:nvPr>
            <p:custDataLst>
              <p:tags r:id="rId3"/>
            </p:custDataLst>
          </p:nvPr>
        </p:nvSpPr>
        <p:spPr>
          <a:xfrm rot="746688">
            <a:off x="-41672" y="68263"/>
            <a:ext cx="534591" cy="747712"/>
          </a:xfrm>
          <a:custGeom>
            <a:avLst/>
            <a:gdLst>
              <a:gd name="connsiteX0" fmla="*/ 0 w 1305254"/>
              <a:gd name="connsiteY0" fmla="*/ 28270 h 1371469"/>
              <a:gd name="connsiteX1" fmla="*/ 128101 w 1305254"/>
              <a:gd name="connsiteY1" fmla="*/ 0 h 1371469"/>
              <a:gd name="connsiteX2" fmla="*/ 1305254 w 1305254"/>
              <a:gd name="connsiteY2" fmla="*/ 1211374 h 1371469"/>
              <a:gd name="connsiteX3" fmla="*/ 1305253 w 1305254"/>
              <a:gd name="connsiteY3" fmla="*/ 1371469 h 1371469"/>
              <a:gd name="connsiteX4" fmla="*/ 0 w 1305254"/>
              <a:gd name="connsiteY4" fmla="*/ 28270 h 13714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5254" h="1371469">
                <a:moveTo>
                  <a:pt x="0" y="28270"/>
                </a:moveTo>
                <a:lnTo>
                  <a:pt x="128101" y="0"/>
                </a:lnTo>
                <a:lnTo>
                  <a:pt x="1305254" y="1211374"/>
                </a:lnTo>
                <a:lnTo>
                  <a:pt x="1305253" y="1371469"/>
                </a:lnTo>
                <a:lnTo>
                  <a:pt x="0" y="2827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1800" noProof="1"/>
          </a:p>
        </p:txBody>
      </p:sp>
      <p:sp>
        <p:nvSpPr>
          <p:cNvPr id="7" name="任意多边形 46"/>
          <p:cNvSpPr/>
          <p:nvPr>
            <p:custDataLst>
              <p:tags r:id="rId4"/>
            </p:custDataLst>
          </p:nvPr>
        </p:nvSpPr>
        <p:spPr>
          <a:xfrm rot="746688">
            <a:off x="8664179" y="6053138"/>
            <a:ext cx="533400" cy="747712"/>
          </a:xfrm>
          <a:custGeom>
            <a:avLst/>
            <a:gdLst>
              <a:gd name="connsiteX0" fmla="*/ 0 w 1305254"/>
              <a:gd name="connsiteY0" fmla="*/ 28270 h 1371469"/>
              <a:gd name="connsiteX1" fmla="*/ 128101 w 1305254"/>
              <a:gd name="connsiteY1" fmla="*/ 0 h 1371469"/>
              <a:gd name="connsiteX2" fmla="*/ 1305254 w 1305254"/>
              <a:gd name="connsiteY2" fmla="*/ 1211374 h 1371469"/>
              <a:gd name="connsiteX3" fmla="*/ 1305253 w 1305254"/>
              <a:gd name="connsiteY3" fmla="*/ 1371469 h 1371469"/>
              <a:gd name="connsiteX4" fmla="*/ 0 w 1305254"/>
              <a:gd name="connsiteY4" fmla="*/ 28270 h 13714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5254" h="1371469">
                <a:moveTo>
                  <a:pt x="0" y="28270"/>
                </a:moveTo>
                <a:lnTo>
                  <a:pt x="128101" y="0"/>
                </a:lnTo>
                <a:lnTo>
                  <a:pt x="1305254" y="1211374"/>
                </a:lnTo>
                <a:lnTo>
                  <a:pt x="1305253" y="1371469"/>
                </a:lnTo>
                <a:lnTo>
                  <a:pt x="0" y="2827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1800" noProof="1"/>
          </a:p>
        </p:txBody>
      </p:sp>
      <p:sp>
        <p:nvSpPr>
          <p:cNvPr id="8" name="任意多边形: 形状 7"/>
          <p:cNvSpPr/>
          <p:nvPr>
            <p:custDataLst>
              <p:tags r:id="rId5"/>
            </p:custDataLst>
          </p:nvPr>
        </p:nvSpPr>
        <p:spPr>
          <a:xfrm>
            <a:off x="8230791" y="0"/>
            <a:ext cx="913209" cy="2540000"/>
          </a:xfrm>
          <a:custGeom>
            <a:avLst/>
            <a:gdLst>
              <a:gd name="connsiteX0" fmla="*/ 0 w 1218152"/>
              <a:gd name="connsiteY0" fmla="*/ 0 h 2539914"/>
              <a:gd name="connsiteX1" fmla="*/ 1218152 w 1218152"/>
              <a:gd name="connsiteY1" fmla="*/ 0 h 2539914"/>
              <a:gd name="connsiteX2" fmla="*/ 1218152 w 1218152"/>
              <a:gd name="connsiteY2" fmla="*/ 2539914 h 2539914"/>
            </a:gdLst>
            <a:ahLst/>
            <a:cxnLst>
              <a:cxn ang="0">
                <a:pos x="connsiteX0" y="connsiteY0"/>
              </a:cxn>
              <a:cxn ang="0">
                <a:pos x="connsiteX1" y="connsiteY1"/>
              </a:cxn>
              <a:cxn ang="0">
                <a:pos x="connsiteX2" y="connsiteY2"/>
              </a:cxn>
            </a:cxnLst>
            <a:rect l="l" t="t" r="r" b="b"/>
            <a:pathLst>
              <a:path w="1218152" h="2539914">
                <a:moveTo>
                  <a:pt x="0" y="0"/>
                </a:moveTo>
                <a:lnTo>
                  <a:pt x="1218152" y="0"/>
                </a:lnTo>
                <a:lnTo>
                  <a:pt x="1218152" y="253991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1800" noProof="1"/>
          </a:p>
        </p:txBody>
      </p:sp>
      <p:sp>
        <p:nvSpPr>
          <p:cNvPr id="9" name="任意多边形: 形状 8"/>
          <p:cNvSpPr/>
          <p:nvPr>
            <p:custDataLst>
              <p:tags r:id="rId6"/>
            </p:custDataLst>
          </p:nvPr>
        </p:nvSpPr>
        <p:spPr>
          <a:xfrm rot="10800000">
            <a:off x="8759429" y="0"/>
            <a:ext cx="384572" cy="1141413"/>
          </a:xfrm>
          <a:custGeom>
            <a:avLst/>
            <a:gdLst>
              <a:gd name="connsiteX0" fmla="*/ 512148 w 512148"/>
              <a:gd name="connsiteY0" fmla="*/ 1140923 h 1140923"/>
              <a:gd name="connsiteX1" fmla="*/ 0 w 512148"/>
              <a:gd name="connsiteY1" fmla="*/ 1140923 h 1140923"/>
              <a:gd name="connsiteX2" fmla="*/ 0 w 512148"/>
              <a:gd name="connsiteY2" fmla="*/ 0 h 1140923"/>
            </a:gdLst>
            <a:ahLst/>
            <a:cxnLst>
              <a:cxn ang="0">
                <a:pos x="connsiteX0" y="connsiteY0"/>
              </a:cxn>
              <a:cxn ang="0">
                <a:pos x="connsiteX1" y="connsiteY1"/>
              </a:cxn>
              <a:cxn ang="0">
                <a:pos x="connsiteX2" y="connsiteY2"/>
              </a:cxn>
            </a:cxnLst>
            <a:rect l="l" t="t" r="r" b="b"/>
            <a:pathLst>
              <a:path w="512148" h="1140923">
                <a:moveTo>
                  <a:pt x="512148" y="1140923"/>
                </a:moveTo>
                <a:lnTo>
                  <a:pt x="0" y="114092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1800" noProof="1"/>
          </a:p>
        </p:txBody>
      </p:sp>
      <p:sp>
        <p:nvSpPr>
          <p:cNvPr id="10" name="等腰三角形 24"/>
          <p:cNvSpPr/>
          <p:nvPr>
            <p:custDataLst>
              <p:tags r:id="rId7"/>
            </p:custDataLst>
          </p:nvPr>
        </p:nvSpPr>
        <p:spPr>
          <a:xfrm rot="10800000">
            <a:off x="8540354" y="863600"/>
            <a:ext cx="507206" cy="674688"/>
          </a:xfrm>
          <a:custGeom>
            <a:avLst/>
            <a:gdLst>
              <a:gd name="connsiteX0" fmla="*/ 0 w 1695930"/>
              <a:gd name="connsiteY0" fmla="*/ 1462009 h 1462009"/>
              <a:gd name="connsiteX1" fmla="*/ 847965 w 1695930"/>
              <a:gd name="connsiteY1" fmla="*/ 0 h 1462009"/>
              <a:gd name="connsiteX2" fmla="*/ 1695930 w 1695930"/>
              <a:gd name="connsiteY2" fmla="*/ 1462009 h 1462009"/>
              <a:gd name="connsiteX3" fmla="*/ 0 w 1695930"/>
              <a:gd name="connsiteY3" fmla="*/ 1462009 h 1462009"/>
              <a:gd name="connsiteX0-1" fmla="*/ 0 w 1695930"/>
              <a:gd name="connsiteY0-2" fmla="*/ 1694237 h 1694237"/>
              <a:gd name="connsiteX1-3" fmla="*/ 862480 w 1695930"/>
              <a:gd name="connsiteY1-4" fmla="*/ 0 h 1694237"/>
              <a:gd name="connsiteX2-5" fmla="*/ 1695930 w 1695930"/>
              <a:gd name="connsiteY2-6" fmla="*/ 1694237 h 1694237"/>
              <a:gd name="connsiteX3-7" fmla="*/ 0 w 1695930"/>
              <a:gd name="connsiteY3-8" fmla="*/ 1694237 h 1694237"/>
            </a:gdLst>
            <a:ahLst/>
            <a:cxnLst>
              <a:cxn ang="0">
                <a:pos x="connsiteX0-1" y="connsiteY0-2"/>
              </a:cxn>
              <a:cxn ang="0">
                <a:pos x="connsiteX1-3" y="connsiteY1-4"/>
              </a:cxn>
              <a:cxn ang="0">
                <a:pos x="connsiteX2-5" y="connsiteY2-6"/>
              </a:cxn>
              <a:cxn ang="0">
                <a:pos x="connsiteX3-7" y="connsiteY3-8"/>
              </a:cxn>
            </a:cxnLst>
            <a:rect l="l" t="t" r="r" b="b"/>
            <a:pathLst>
              <a:path w="1695930" h="1694237">
                <a:moveTo>
                  <a:pt x="0" y="1694237"/>
                </a:moveTo>
                <a:lnTo>
                  <a:pt x="862480" y="0"/>
                </a:lnTo>
                <a:lnTo>
                  <a:pt x="1695930" y="1694237"/>
                </a:lnTo>
                <a:lnTo>
                  <a:pt x="0" y="1694237"/>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1800" noProof="1"/>
          </a:p>
        </p:txBody>
      </p:sp>
      <p:sp>
        <p:nvSpPr>
          <p:cNvPr id="11" name="等腰三角形 6"/>
          <p:cNvSpPr/>
          <p:nvPr>
            <p:custDataLst>
              <p:tags r:id="rId8"/>
            </p:custDataLst>
          </p:nvPr>
        </p:nvSpPr>
        <p:spPr>
          <a:xfrm>
            <a:off x="0" y="5688013"/>
            <a:ext cx="360760" cy="1179512"/>
          </a:xfrm>
          <a:prstGeom prst="triangle">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1800" noProof="1"/>
          </a:p>
        </p:txBody>
      </p:sp>
      <p:sp>
        <p:nvSpPr>
          <p:cNvPr id="12" name="等腰三角形 11"/>
          <p:cNvSpPr/>
          <p:nvPr>
            <p:custDataLst>
              <p:tags r:id="rId9"/>
            </p:custDataLst>
          </p:nvPr>
        </p:nvSpPr>
        <p:spPr>
          <a:xfrm>
            <a:off x="294085" y="5200650"/>
            <a:ext cx="507206" cy="1657350"/>
          </a:xfrm>
          <a:prstGeom prst="triangle">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1800" noProof="1">
              <a:solidFill>
                <a:schemeClr val="tx1">
                  <a:lumMod val="85000"/>
                  <a:lumOff val="15000"/>
                </a:schemeClr>
              </a:solidFill>
            </a:endParaRPr>
          </a:p>
        </p:txBody>
      </p:sp>
      <p:sp>
        <p:nvSpPr>
          <p:cNvPr id="2" name="标题 1"/>
          <p:cNvSpPr>
            <a:spLocks noGrp="1"/>
          </p:cNvSpPr>
          <p:nvPr>
            <p:ph type="title"/>
            <p:custDataLst>
              <p:tags r:id="rId10"/>
            </p:custDataLst>
          </p:nvPr>
        </p:nvSpPr>
        <p:spPr>
          <a:xfrm>
            <a:off x="467916" y="406800"/>
            <a:ext cx="8208169" cy="863601"/>
          </a:xfrm>
        </p:spPr>
        <p:txBody>
          <a:bodyPr>
            <a:normAutofit/>
          </a:bodyPr>
          <a:lstStyle>
            <a:lvl1pPr>
              <a:defRPr sz="2100"/>
            </a:lvl1pPr>
          </a:lstStyle>
          <a:p>
            <a:r>
              <a:rPr lang="zh-CN" altLang="en-US" noProof="1"/>
              <a:t>单击此处编辑母版标题样式</a:t>
            </a:r>
          </a:p>
        </p:txBody>
      </p:sp>
      <p:sp>
        <p:nvSpPr>
          <p:cNvPr id="3" name="内容占位符 2"/>
          <p:cNvSpPr>
            <a:spLocks noGrp="1"/>
          </p:cNvSpPr>
          <p:nvPr>
            <p:ph idx="1"/>
            <p:custDataLst>
              <p:tags r:id="rId11"/>
            </p:custDataLst>
          </p:nvPr>
        </p:nvSpPr>
        <p:spPr>
          <a:xfrm>
            <a:off x="467916" y="1412875"/>
            <a:ext cx="8208168" cy="4895850"/>
          </a:xfrm>
        </p:spPr>
        <p:txBody>
          <a:bodyPr/>
          <a:lstStyle>
            <a:lvl1pPr>
              <a:defRPr/>
            </a:lvl1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13" name="日期占位符 3"/>
          <p:cNvSpPr>
            <a:spLocks noGrp="1"/>
          </p:cNvSpPr>
          <p:nvPr>
            <p:ph type="dt" sz="half" idx="10"/>
            <p:custDataLst>
              <p:tags r:id="rId12"/>
            </p:custDataLst>
          </p:nvPr>
        </p:nvSpPr>
        <p:spPr/>
        <p:txBody>
          <a:bodyPr/>
          <a:lstStyle>
            <a:lvl1pPr>
              <a:defRPr/>
            </a:lvl1pPr>
          </a:lstStyle>
          <a:p>
            <a:fld id="{760FBDFE-C587-4B4C-A407-44438C67B59E}" type="datetimeFigureOut">
              <a:rPr lang="zh-CN" altLang="en-US"/>
              <a:t>2022/9/14/Wed</a:t>
            </a:fld>
            <a:endParaRPr lang="zh-CN" altLang="en-US"/>
          </a:p>
        </p:txBody>
      </p:sp>
      <p:sp>
        <p:nvSpPr>
          <p:cNvPr id="14" name="页脚占位符 4"/>
          <p:cNvSpPr>
            <a:spLocks noGrp="1"/>
          </p:cNvSpPr>
          <p:nvPr>
            <p:ph type="ftr" sz="quarter" idx="11"/>
            <p:custDataLst>
              <p:tags r:id="rId13"/>
            </p:custDataLst>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schemeClr val="tx1"/>
                </a:solidFill>
                <a:effectLst/>
                <a:uLnTx/>
                <a:uFillTx/>
                <a:latin typeface="+mn-lt"/>
                <a:ea typeface="MS PGothic" panose="020B0600070205080204" pitchFamily="34" charset="-128"/>
                <a:cs typeface="+mn-cs"/>
              </a:rPr>
              <a:t>These slides are designed to accompany </a:t>
            </a:r>
            <a:r>
              <a:rPr kumimoji="0" lang="en-US" sz="1000" b="0" i="1" u="none" strike="noStrike" kern="1200" cap="none" spc="0" normalizeH="0" baseline="0" noProof="0">
                <a:ln>
                  <a:noFill/>
                </a:ln>
                <a:solidFill>
                  <a:schemeClr val="tx1"/>
                </a:solidFill>
                <a:effectLst/>
                <a:uLnTx/>
                <a:uFillTx/>
                <a:latin typeface="+mn-lt"/>
                <a:ea typeface="MS PGothic" panose="020B0600070205080204" pitchFamily="34" charset="-128"/>
                <a:cs typeface="+mn-cs"/>
              </a:rPr>
              <a:t>Software Engineering: A Practitioner’s Approach, 8/e </a:t>
            </a:r>
            <a:r>
              <a:rPr kumimoji="0" lang="en-US" sz="1000" b="0" i="0" u="none" strike="noStrike" kern="1200" cap="none" spc="0" normalizeH="0" baseline="0" noProof="0">
                <a:ln>
                  <a:noFill/>
                </a:ln>
                <a:solidFill>
                  <a:schemeClr val="tx1"/>
                </a:solidFill>
                <a:effectLst/>
                <a:uLnTx/>
                <a:uFillTx/>
                <a:latin typeface="+mn-lt"/>
                <a:ea typeface="MS PGothic" panose="020B0600070205080204" pitchFamily="34" charset="-128"/>
                <a:cs typeface="+mn-cs"/>
              </a:rPr>
              <a:t>(McGraw-Hill, 2014) Slides copyright 2014 by Roger Pressman.</a:t>
            </a:r>
          </a:p>
        </p:txBody>
      </p:sp>
      <p:sp>
        <p:nvSpPr>
          <p:cNvPr id="15" name="灯片编号占位符 5"/>
          <p:cNvSpPr>
            <a:spLocks noGrp="1"/>
          </p:cNvSpPr>
          <p:nvPr>
            <p:ph type="sldNum" sz="quarter" idx="12"/>
            <p:custDataLst>
              <p:tags r:id="rId14"/>
            </p:custDataLst>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9B50BAA7-B2E8-477E-AE9F-5DE0AF465204}" type="slidenum">
              <a:rPr kumimoji="0" lang="en-US" altLang="zh-CN" sz="1000" b="0" i="0" u="none" strike="noStrike" kern="1200" cap="none" spc="0" normalizeH="0" baseline="0" noProof="0">
                <a:ln>
                  <a:noFill/>
                </a:ln>
                <a:solidFill>
                  <a:schemeClr val="tx1"/>
                </a:solidFill>
                <a:effectLst/>
                <a:uLnTx/>
                <a:uFillTx/>
                <a:latin typeface="Helvetica" pitchFamily="-128" charset="0"/>
                <a:ea typeface="MS PGothic" panose="020B0600070205080204" pitchFamily="34" charset="-128"/>
                <a:cs typeface="+mn-cs"/>
              </a:rPr>
              <a:t>‹#›</a:t>
            </a:fld>
            <a:endParaRPr kumimoji="0" lang="en-US" altLang="zh-CN" sz="1000" b="0" i="0" u="none" strike="noStrike" kern="1200" cap="none" spc="0" normalizeH="0" baseline="0" noProof="0">
              <a:ln>
                <a:noFill/>
              </a:ln>
              <a:solidFill>
                <a:schemeClr val="tx1"/>
              </a:solidFill>
              <a:effectLst/>
              <a:uLnTx/>
              <a:uFillTx/>
              <a:latin typeface="Helvetica" pitchFamily="-128" charset="0"/>
              <a:ea typeface="MS PGothic" panose="020B0600070205080204" pitchFamily="34" charset="-128"/>
              <a:cs typeface="+mn-cs"/>
            </a:endParaRPr>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4" name="任意多边形 12"/>
          <p:cNvSpPr/>
          <p:nvPr>
            <p:custDataLst>
              <p:tags r:id="rId1"/>
            </p:custDataLst>
          </p:nvPr>
        </p:nvSpPr>
        <p:spPr>
          <a:xfrm>
            <a:off x="6372225" y="0"/>
            <a:ext cx="2771775" cy="6858000"/>
          </a:xfrm>
          <a:custGeom>
            <a:avLst/>
            <a:gdLst>
              <a:gd name="connsiteX0" fmla="*/ 0 w 3695696"/>
              <a:gd name="connsiteY0" fmla="*/ 0 h 6858001"/>
              <a:gd name="connsiteX1" fmla="*/ 3695696 w 3695696"/>
              <a:gd name="connsiteY1" fmla="*/ 0 h 6858001"/>
              <a:gd name="connsiteX2" fmla="*/ 3695696 w 3695696"/>
              <a:gd name="connsiteY2" fmla="*/ 6858001 h 6858001"/>
              <a:gd name="connsiteX3" fmla="*/ 3289124 w 3695696"/>
              <a:gd name="connsiteY3" fmla="*/ 6858001 h 6858001"/>
              <a:gd name="connsiteX4" fmla="*/ 0 w 3695696"/>
              <a:gd name="connsiteY4" fmla="*/ 0 h 68580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95696" h="6858001">
                <a:moveTo>
                  <a:pt x="0" y="0"/>
                </a:moveTo>
                <a:lnTo>
                  <a:pt x="3695696" y="0"/>
                </a:lnTo>
                <a:lnTo>
                  <a:pt x="3695696" y="6858001"/>
                </a:lnTo>
                <a:lnTo>
                  <a:pt x="3289124" y="6858001"/>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1800" noProof="1"/>
          </a:p>
        </p:txBody>
      </p:sp>
      <p:sp>
        <p:nvSpPr>
          <p:cNvPr id="5" name="等腰三角形 4"/>
          <p:cNvSpPr/>
          <p:nvPr>
            <p:custDataLst>
              <p:tags r:id="rId2"/>
            </p:custDataLst>
          </p:nvPr>
        </p:nvSpPr>
        <p:spPr>
          <a:xfrm rot="10800000">
            <a:off x="7700963" y="0"/>
            <a:ext cx="1443038" cy="4286250"/>
          </a:xfrm>
          <a:prstGeom prst="triangle">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1800" noProof="1"/>
          </a:p>
        </p:txBody>
      </p:sp>
      <p:sp>
        <p:nvSpPr>
          <p:cNvPr id="6" name="等腰三角形 5"/>
          <p:cNvSpPr/>
          <p:nvPr>
            <p:custDataLst>
              <p:tags r:id="rId3"/>
            </p:custDataLst>
          </p:nvPr>
        </p:nvSpPr>
        <p:spPr>
          <a:xfrm rot="10800000">
            <a:off x="5296487" y="647700"/>
            <a:ext cx="1126331" cy="1295400"/>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1800" noProof="1"/>
          </a:p>
        </p:txBody>
      </p:sp>
      <p:sp>
        <p:nvSpPr>
          <p:cNvPr id="7" name="等腰三角形 6"/>
          <p:cNvSpPr/>
          <p:nvPr>
            <p:custDataLst>
              <p:tags r:id="rId4"/>
            </p:custDataLst>
          </p:nvPr>
        </p:nvSpPr>
        <p:spPr>
          <a:xfrm rot="10800000">
            <a:off x="5580026" y="0"/>
            <a:ext cx="1126331" cy="1295400"/>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1800" noProof="1"/>
          </a:p>
        </p:txBody>
      </p:sp>
      <p:sp>
        <p:nvSpPr>
          <p:cNvPr id="8" name="等腰三角形 24"/>
          <p:cNvSpPr/>
          <p:nvPr>
            <p:custDataLst>
              <p:tags r:id="rId5"/>
            </p:custDataLst>
          </p:nvPr>
        </p:nvSpPr>
        <p:spPr>
          <a:xfrm rot="10800000">
            <a:off x="7150894" y="2165350"/>
            <a:ext cx="1271588" cy="1693863"/>
          </a:xfrm>
          <a:custGeom>
            <a:avLst/>
            <a:gdLst>
              <a:gd name="connsiteX0" fmla="*/ 0 w 1695930"/>
              <a:gd name="connsiteY0" fmla="*/ 1462009 h 1462009"/>
              <a:gd name="connsiteX1" fmla="*/ 847965 w 1695930"/>
              <a:gd name="connsiteY1" fmla="*/ 0 h 1462009"/>
              <a:gd name="connsiteX2" fmla="*/ 1695930 w 1695930"/>
              <a:gd name="connsiteY2" fmla="*/ 1462009 h 1462009"/>
              <a:gd name="connsiteX3" fmla="*/ 0 w 1695930"/>
              <a:gd name="connsiteY3" fmla="*/ 1462009 h 1462009"/>
              <a:gd name="connsiteX0-1" fmla="*/ 0 w 1695930"/>
              <a:gd name="connsiteY0-2" fmla="*/ 1694237 h 1694237"/>
              <a:gd name="connsiteX1-3" fmla="*/ 862480 w 1695930"/>
              <a:gd name="connsiteY1-4" fmla="*/ 0 h 1694237"/>
              <a:gd name="connsiteX2-5" fmla="*/ 1695930 w 1695930"/>
              <a:gd name="connsiteY2-6" fmla="*/ 1694237 h 1694237"/>
              <a:gd name="connsiteX3-7" fmla="*/ 0 w 1695930"/>
              <a:gd name="connsiteY3-8" fmla="*/ 1694237 h 1694237"/>
            </a:gdLst>
            <a:ahLst/>
            <a:cxnLst>
              <a:cxn ang="0">
                <a:pos x="connsiteX0-1" y="connsiteY0-2"/>
              </a:cxn>
              <a:cxn ang="0">
                <a:pos x="connsiteX1-3" y="connsiteY1-4"/>
              </a:cxn>
              <a:cxn ang="0">
                <a:pos x="connsiteX2-5" y="connsiteY2-6"/>
              </a:cxn>
              <a:cxn ang="0">
                <a:pos x="connsiteX3-7" y="connsiteY3-8"/>
              </a:cxn>
            </a:cxnLst>
            <a:rect l="l" t="t" r="r" b="b"/>
            <a:pathLst>
              <a:path w="1695930" h="1694237">
                <a:moveTo>
                  <a:pt x="0" y="1694237"/>
                </a:moveTo>
                <a:lnTo>
                  <a:pt x="862480" y="0"/>
                </a:lnTo>
                <a:lnTo>
                  <a:pt x="1695930" y="1694237"/>
                </a:lnTo>
                <a:lnTo>
                  <a:pt x="0" y="1694237"/>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1800" noProof="1"/>
          </a:p>
        </p:txBody>
      </p:sp>
      <p:grpSp>
        <p:nvGrpSpPr>
          <p:cNvPr id="10" name="组合 14"/>
          <p:cNvGrpSpPr/>
          <p:nvPr>
            <p:custDataLst>
              <p:tags r:id="rId6"/>
            </p:custDataLst>
          </p:nvPr>
        </p:nvGrpSpPr>
        <p:grpSpPr bwMode="auto">
          <a:xfrm flipH="1">
            <a:off x="-234553" y="88900"/>
            <a:ext cx="2218135" cy="3230563"/>
            <a:chOff x="-313138" y="88946"/>
            <a:chExt cx="2958463" cy="3230885"/>
          </a:xfrm>
        </p:grpSpPr>
        <p:sp>
          <p:nvSpPr>
            <p:cNvPr id="11" name="任意多边形 45"/>
            <p:cNvSpPr/>
            <p:nvPr>
              <p:custDataLst>
                <p:tags r:id="rId13"/>
              </p:custDataLst>
            </p:nvPr>
          </p:nvSpPr>
          <p:spPr>
            <a:xfrm rot="746688">
              <a:off x="-313138" y="247712"/>
              <a:ext cx="2958463" cy="3072119"/>
            </a:xfrm>
            <a:custGeom>
              <a:avLst/>
              <a:gdLst>
                <a:gd name="connsiteX0" fmla="*/ 0 w 2958463"/>
                <a:gd name="connsiteY0" fmla="*/ 28269 h 3072739"/>
                <a:gd name="connsiteX1" fmla="*/ 128100 w 2958463"/>
                <a:gd name="connsiteY1" fmla="*/ 0 h 3072739"/>
                <a:gd name="connsiteX2" fmla="*/ 2958463 w 2958463"/>
                <a:gd name="connsiteY2" fmla="*/ 2912645 h 3072739"/>
                <a:gd name="connsiteX3" fmla="*/ 2958463 w 2958463"/>
                <a:gd name="connsiteY3" fmla="*/ 3072739 h 3072739"/>
                <a:gd name="connsiteX4" fmla="*/ 0 w 2958463"/>
                <a:gd name="connsiteY4" fmla="*/ 28269 h 30727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8463" h="3072739">
                  <a:moveTo>
                    <a:pt x="0" y="28269"/>
                  </a:moveTo>
                  <a:lnTo>
                    <a:pt x="128100" y="0"/>
                  </a:lnTo>
                  <a:lnTo>
                    <a:pt x="2958463" y="2912645"/>
                  </a:lnTo>
                  <a:lnTo>
                    <a:pt x="2958463" y="3072739"/>
                  </a:lnTo>
                  <a:lnTo>
                    <a:pt x="0" y="28269"/>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1800" noProof="1"/>
            </a:p>
          </p:txBody>
        </p:sp>
        <p:sp>
          <p:nvSpPr>
            <p:cNvPr id="12" name="任意多边形 46"/>
            <p:cNvSpPr/>
            <p:nvPr>
              <p:custDataLst>
                <p:tags r:id="rId14"/>
              </p:custDataLst>
            </p:nvPr>
          </p:nvSpPr>
          <p:spPr>
            <a:xfrm rot="746688">
              <a:off x="196613" y="88946"/>
              <a:ext cx="1305344" cy="1371737"/>
            </a:xfrm>
            <a:custGeom>
              <a:avLst/>
              <a:gdLst>
                <a:gd name="connsiteX0" fmla="*/ 0 w 1305254"/>
                <a:gd name="connsiteY0" fmla="*/ 28270 h 1371469"/>
                <a:gd name="connsiteX1" fmla="*/ 128101 w 1305254"/>
                <a:gd name="connsiteY1" fmla="*/ 0 h 1371469"/>
                <a:gd name="connsiteX2" fmla="*/ 1305254 w 1305254"/>
                <a:gd name="connsiteY2" fmla="*/ 1211374 h 1371469"/>
                <a:gd name="connsiteX3" fmla="*/ 1305253 w 1305254"/>
                <a:gd name="connsiteY3" fmla="*/ 1371469 h 1371469"/>
                <a:gd name="connsiteX4" fmla="*/ 0 w 1305254"/>
                <a:gd name="connsiteY4" fmla="*/ 28270 h 13714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5254" h="1371469">
                  <a:moveTo>
                    <a:pt x="0" y="28270"/>
                  </a:moveTo>
                  <a:lnTo>
                    <a:pt x="128101" y="0"/>
                  </a:lnTo>
                  <a:lnTo>
                    <a:pt x="1305254" y="1211374"/>
                  </a:lnTo>
                  <a:lnTo>
                    <a:pt x="1305253" y="1371469"/>
                  </a:lnTo>
                  <a:lnTo>
                    <a:pt x="0" y="2827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1800" noProof="1"/>
            </a:p>
          </p:txBody>
        </p:sp>
      </p:grpSp>
      <p:sp>
        <p:nvSpPr>
          <p:cNvPr id="2" name="标题 1"/>
          <p:cNvSpPr>
            <a:spLocks noGrp="1"/>
          </p:cNvSpPr>
          <p:nvPr>
            <p:ph type="title" hasCustomPrompt="1"/>
            <p:custDataLst>
              <p:tags r:id="rId7"/>
            </p:custDataLst>
          </p:nvPr>
        </p:nvSpPr>
        <p:spPr>
          <a:xfrm>
            <a:off x="1413212" y="3414578"/>
            <a:ext cx="3762851" cy="863174"/>
          </a:xfrm>
        </p:spPr>
        <p:txBody>
          <a:bodyPr anchor="b">
            <a:normAutofit/>
          </a:bodyPr>
          <a:lstStyle>
            <a:lvl1pPr>
              <a:defRPr sz="2700"/>
            </a:lvl1pPr>
          </a:lstStyle>
          <a:p>
            <a:r>
              <a:rPr lang="zh-CN" altLang="en-US" noProof="1"/>
              <a:t>单击此处编辑标题</a:t>
            </a:r>
          </a:p>
        </p:txBody>
      </p:sp>
      <p:sp>
        <p:nvSpPr>
          <p:cNvPr id="3" name="文本占位符 2"/>
          <p:cNvSpPr>
            <a:spLocks noGrp="1"/>
          </p:cNvSpPr>
          <p:nvPr>
            <p:ph type="body" idx="1"/>
            <p:custDataLst>
              <p:tags r:id="rId8"/>
            </p:custDataLst>
          </p:nvPr>
        </p:nvSpPr>
        <p:spPr>
          <a:xfrm>
            <a:off x="1413211" y="4332272"/>
            <a:ext cx="3762851" cy="1112226"/>
          </a:xfrm>
        </p:spPr>
        <p:txBody>
          <a:bodyPr>
            <a:normAutofit/>
          </a:bodyPr>
          <a:lstStyle>
            <a:lvl1pPr marL="0" indent="0">
              <a:buNone/>
              <a:defRPr sz="15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noProof="1"/>
              <a:t>单击此处编辑母版文本样式</a:t>
            </a:r>
          </a:p>
        </p:txBody>
      </p:sp>
      <p:sp>
        <p:nvSpPr>
          <p:cNvPr id="13" name="日期占位符 3"/>
          <p:cNvSpPr>
            <a:spLocks noGrp="1"/>
          </p:cNvSpPr>
          <p:nvPr>
            <p:ph type="dt" sz="half" idx="10"/>
            <p:custDataLst>
              <p:tags r:id="rId9"/>
            </p:custDataLst>
          </p:nvPr>
        </p:nvSpPr>
        <p:spPr/>
        <p:txBody>
          <a:bodyPr/>
          <a:lstStyle>
            <a:lvl1pPr>
              <a:defRPr/>
            </a:lvl1pPr>
          </a:lstStyle>
          <a:p>
            <a:fld id="{760FBDFE-C587-4B4C-A407-44438C67B59E}" type="datetimeFigureOut">
              <a:rPr lang="zh-CN" altLang="en-US"/>
              <a:t>2022/9/14/Wed</a:t>
            </a:fld>
            <a:endParaRPr lang="zh-CN" altLang="en-US"/>
          </a:p>
        </p:txBody>
      </p:sp>
      <p:sp>
        <p:nvSpPr>
          <p:cNvPr id="14" name="页脚占位符 4"/>
          <p:cNvSpPr>
            <a:spLocks noGrp="1"/>
          </p:cNvSpPr>
          <p:nvPr>
            <p:ph type="ftr" sz="quarter" idx="11"/>
            <p:custDataLst>
              <p:tags r:id="rId10"/>
            </p:custDataLst>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schemeClr val="tx1"/>
                </a:solidFill>
                <a:effectLst/>
                <a:uLnTx/>
                <a:uFillTx/>
                <a:latin typeface="+mn-lt"/>
                <a:ea typeface="MS PGothic" panose="020B0600070205080204" pitchFamily="34" charset="-128"/>
                <a:cs typeface="+mn-cs"/>
              </a:rPr>
              <a:t>These slides are designed to accompany </a:t>
            </a:r>
            <a:r>
              <a:rPr kumimoji="0" lang="en-US" sz="1000" b="0" i="1" u="none" strike="noStrike" kern="1200" cap="none" spc="0" normalizeH="0" baseline="0" noProof="0">
                <a:ln>
                  <a:noFill/>
                </a:ln>
                <a:solidFill>
                  <a:schemeClr val="tx1"/>
                </a:solidFill>
                <a:effectLst/>
                <a:uLnTx/>
                <a:uFillTx/>
                <a:latin typeface="+mn-lt"/>
                <a:ea typeface="MS PGothic" panose="020B0600070205080204" pitchFamily="34" charset="-128"/>
                <a:cs typeface="+mn-cs"/>
              </a:rPr>
              <a:t>Software Engineering: A Practitioner’s Approach, 8/e </a:t>
            </a:r>
            <a:r>
              <a:rPr kumimoji="0" lang="en-US" sz="1000" b="0" i="0" u="none" strike="noStrike" kern="1200" cap="none" spc="0" normalizeH="0" baseline="0" noProof="0">
                <a:ln>
                  <a:noFill/>
                </a:ln>
                <a:solidFill>
                  <a:schemeClr val="tx1"/>
                </a:solidFill>
                <a:effectLst/>
                <a:uLnTx/>
                <a:uFillTx/>
                <a:latin typeface="+mn-lt"/>
                <a:ea typeface="MS PGothic" panose="020B0600070205080204" pitchFamily="34" charset="-128"/>
                <a:cs typeface="+mn-cs"/>
              </a:rPr>
              <a:t>(McGraw-Hill, 2014) Slides copyright 2014 by Roger Pressman.</a:t>
            </a:r>
          </a:p>
        </p:txBody>
      </p:sp>
      <p:sp>
        <p:nvSpPr>
          <p:cNvPr id="15" name="灯片编号占位符 5"/>
          <p:cNvSpPr>
            <a:spLocks noGrp="1"/>
          </p:cNvSpPr>
          <p:nvPr>
            <p:ph type="sldNum" sz="quarter" idx="12"/>
            <p:custDataLst>
              <p:tags r:id="rId11"/>
            </p:custDataLst>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C1500C63-EF5B-4F56-B31C-2B7EECE8092C}" type="slidenum">
              <a:rPr kumimoji="0" lang="en-US" altLang="zh-CN" sz="1000" b="0" i="0" u="none" strike="noStrike" kern="1200" cap="none" spc="0" normalizeH="0" baseline="0" noProof="0">
                <a:ln>
                  <a:noFill/>
                </a:ln>
                <a:solidFill>
                  <a:schemeClr val="tx1"/>
                </a:solidFill>
                <a:effectLst/>
                <a:uLnTx/>
                <a:uFillTx/>
                <a:latin typeface="Helvetica" pitchFamily="-128" charset="0"/>
                <a:ea typeface="MS PGothic" panose="020B0600070205080204" pitchFamily="34" charset="-128"/>
                <a:cs typeface="+mn-cs"/>
              </a:rPr>
              <a:t>‹#›</a:t>
            </a:fld>
            <a:endParaRPr kumimoji="0" lang="en-US" altLang="zh-CN" sz="1000" b="0" i="0" u="none" strike="noStrike" kern="1200" cap="none" spc="0" normalizeH="0" baseline="0" noProof="0">
              <a:ln>
                <a:noFill/>
              </a:ln>
              <a:solidFill>
                <a:schemeClr val="tx1"/>
              </a:solidFill>
              <a:effectLst/>
              <a:uLnTx/>
              <a:uFillTx/>
              <a:latin typeface="Helvetica" pitchFamily="-128" charset="0"/>
              <a:ea typeface="MS PGothic" panose="020B0600070205080204" pitchFamily="34" charset="-128"/>
              <a:cs typeface="+mn-cs"/>
            </a:endParaRPr>
          </a:p>
        </p:txBody>
      </p:sp>
      <p:pic>
        <p:nvPicPr>
          <p:cNvPr id="17" name="图片 16"/>
          <p:cNvPicPr>
            <a:picLocks noChangeAspect="1"/>
          </p:cNvPicPr>
          <p:nvPr>
            <p:custDataLst>
              <p:tags r:id="rId12"/>
            </p:custDataLst>
          </p:nvPr>
        </p:nvPicPr>
        <p:blipFill>
          <a:blip r:embed="rId16" cstate="email">
            <a:extLst>
              <a:ext uri="{BEBA8EAE-BF5A-486C-A8C5-ECC9F3942E4B}">
                <a14:imgProps xmlns:a14="http://schemas.microsoft.com/office/drawing/2010/main">
                  <a14:imgLayer r:embed="rId17">
                    <a14:imgEffect>
                      <a14:colorTemperature colorTemp="4700"/>
                    </a14:imgEffect>
                  </a14:imgLayer>
                </a14:imgProps>
              </a:ext>
            </a:extLst>
          </a:blip>
          <a:srcRect/>
          <a:stretch>
            <a:fillRect/>
          </a:stretch>
        </p:blipFill>
        <p:spPr>
          <a:xfrm>
            <a:off x="5289560" y="409574"/>
            <a:ext cx="3565354" cy="6456590"/>
          </a:xfrm>
          <a:custGeom>
            <a:avLst/>
            <a:gdLst>
              <a:gd name="connsiteX0" fmla="*/ 1645443 w 4753805"/>
              <a:gd name="connsiteY0" fmla="*/ 0 h 6456590"/>
              <a:gd name="connsiteX1" fmla="*/ 2993011 w 4753805"/>
              <a:gd name="connsiteY1" fmla="*/ 2807919 h 6456590"/>
              <a:gd name="connsiteX2" fmla="*/ 2995875 w 4753805"/>
              <a:gd name="connsiteY2" fmla="*/ 2807919 h 6456590"/>
              <a:gd name="connsiteX3" fmla="*/ 4753805 w 4753805"/>
              <a:gd name="connsiteY3" fmla="*/ 6456590 h 6456590"/>
              <a:gd name="connsiteX4" fmla="*/ 1757930 w 4753805"/>
              <a:gd name="connsiteY4" fmla="*/ 6456590 h 6456590"/>
              <a:gd name="connsiteX5" fmla="*/ 0 w 4753805"/>
              <a:gd name="connsiteY5" fmla="*/ 2807919 h 6456590"/>
              <a:gd name="connsiteX6" fmla="*/ 4790 w 4753805"/>
              <a:gd name="connsiteY6" fmla="*/ 2807919 h 64565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753805" h="6456590">
                <a:moveTo>
                  <a:pt x="1645443" y="0"/>
                </a:moveTo>
                <a:lnTo>
                  <a:pt x="2993011" y="2807919"/>
                </a:lnTo>
                <a:lnTo>
                  <a:pt x="2995875" y="2807919"/>
                </a:lnTo>
                <a:lnTo>
                  <a:pt x="4753805" y="6456590"/>
                </a:lnTo>
                <a:lnTo>
                  <a:pt x="1757930" y="6456590"/>
                </a:lnTo>
                <a:lnTo>
                  <a:pt x="0" y="2807919"/>
                </a:lnTo>
                <a:lnTo>
                  <a:pt x="4790" y="2807919"/>
                </a:lnTo>
                <a:close/>
              </a:path>
            </a:pathLst>
          </a:custGeom>
        </p:spPr>
      </p:pic>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502412" y="443234"/>
            <a:ext cx="8139178" cy="441964"/>
          </a:xfrm>
        </p:spPr>
        <p:txBody>
          <a:bodyPr rtlCol="0">
            <a:noAutofit/>
          </a:bodyPr>
          <a:lstStyle>
            <a:lvl1pPr marL="0" marR="0" lvl="0" algn="l" defTabSz="914400" rtl="0" eaLnBrk="1" fontAlgn="auto" latinLnBrk="0" hangingPunct="1">
              <a:lnSpc>
                <a:spcPct val="100000"/>
              </a:lnSpc>
              <a:buNone/>
              <a:defRPr kumimoji="0" lang="zh-CN" altLang="en-US" sz="1800" b="1" i="0" u="none" strike="noStrike" kern="1200" cap="none" spc="200" normalizeH="0" baseline="0" noProof="1" dirty="0">
                <a:solidFill>
                  <a:schemeClr val="tx1"/>
                </a:solidFill>
                <a:uFillTx/>
                <a:latin typeface="微软雅黑" panose="020B0503020204020204" charset="-122"/>
                <a:ea typeface="微软雅黑" panose="020B0503020204020204" charset="-122"/>
                <a:cs typeface="+mj-cs"/>
                <a:sym typeface="+mn-ea"/>
              </a:defRPr>
            </a:lvl1pPr>
          </a:lstStyle>
          <a:p>
            <a:pPr lvl="0"/>
            <a:r>
              <a:rPr lang="zh-CN" altLang="en-US" noProof="1">
                <a:sym typeface="+mn-ea"/>
              </a:rPr>
              <a:t>单击此处编辑母版标题样式</a:t>
            </a:r>
            <a:endParaRPr noProof="1">
              <a:sym typeface="+mn-ea"/>
            </a:endParaRPr>
          </a:p>
        </p:txBody>
      </p:sp>
      <p:sp>
        <p:nvSpPr>
          <p:cNvPr id="3" name="内容占位符 2"/>
          <p:cNvSpPr>
            <a:spLocks noGrp="1"/>
          </p:cNvSpPr>
          <p:nvPr>
            <p:ph sz="half" idx="1"/>
            <p:custDataLst>
              <p:tags r:id="rId2"/>
            </p:custDataLst>
          </p:nvPr>
        </p:nvSpPr>
        <p:spPr>
          <a:xfrm>
            <a:off x="502448" y="952508"/>
            <a:ext cx="3962432" cy="5388907"/>
          </a:xfrm>
        </p:spPr>
        <p:txBody>
          <a:bodyPr rtlCol="0">
            <a:noAutofit/>
          </a:bodyPr>
          <a:lstStyle>
            <a:lvl1pPr marL="171450" marR="0" lvl="0"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1pPr>
            <a:lvl2pPr marL="514350" marR="0" lvl="1" indent="-17145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2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2pPr>
            <a:lvl3pPr marL="857250" marR="0" lvl="2"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3pPr>
            <a:lvl4pPr marL="1200150" marR="0" lvl="3"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4pPr>
            <a:lvl5pPr marL="1543050" marR="0" lvl="4"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5pPr>
          </a:lstStyle>
          <a:p>
            <a:pPr lvl="0"/>
            <a:r>
              <a:rPr lang="zh-CN" altLang="en-US" noProof="1"/>
              <a:t>单击此处</a:t>
            </a:r>
            <a:r>
              <a:rPr lang="zh-CN" altLang="en-US" dirty="0">
                <a:sym typeface="+mn-ea"/>
              </a:rPr>
              <a:t>编辑母版文本样式</a:t>
            </a:r>
          </a:p>
          <a:p>
            <a:pPr lvl="1"/>
            <a:r>
              <a:rPr lang="zh-CN" altLang="en-US" dirty="0">
                <a:sym typeface="+mn-ea"/>
              </a:rPr>
              <a:t>第二级</a:t>
            </a:r>
          </a:p>
          <a:p>
            <a:pPr lvl="2"/>
            <a:r>
              <a:rPr lang="zh-CN" altLang="en-US" dirty="0">
                <a:sym typeface="+mn-ea"/>
              </a:rPr>
              <a:t>第三级</a:t>
            </a:r>
          </a:p>
          <a:p>
            <a:pPr lvl="3"/>
            <a:r>
              <a:rPr lang="zh-CN" altLang="en-US" dirty="0">
                <a:sym typeface="+mn-ea"/>
              </a:rPr>
              <a:t>第四级</a:t>
            </a:r>
          </a:p>
          <a:p>
            <a:pPr lvl="4"/>
            <a:r>
              <a:rPr lang="zh-CN" altLang="en-US" dirty="0">
                <a:sym typeface="+mn-ea"/>
              </a:rPr>
              <a:t>第五级</a:t>
            </a:r>
            <a:endParaRPr noProof="1">
              <a:sym typeface="+mn-ea"/>
            </a:endParaRPr>
          </a:p>
        </p:txBody>
      </p:sp>
      <p:sp>
        <p:nvSpPr>
          <p:cNvPr id="4" name="内容占位符 3"/>
          <p:cNvSpPr>
            <a:spLocks noGrp="1"/>
          </p:cNvSpPr>
          <p:nvPr>
            <p:ph sz="half" idx="2"/>
            <p:custDataLst>
              <p:tags r:id="rId3"/>
            </p:custDataLst>
          </p:nvPr>
        </p:nvSpPr>
        <p:spPr>
          <a:xfrm>
            <a:off x="4679158" y="952508"/>
            <a:ext cx="3962432" cy="5388907"/>
          </a:xfrm>
        </p:spPr>
        <p:txBody>
          <a:bodyPr>
            <a:noAutofit/>
          </a:bodyPr>
          <a:lstStyle>
            <a:lvl1pPr>
              <a:defRPr sz="1200">
                <a:latin typeface="微软雅黑" panose="020B0503020204020204" charset="-122"/>
                <a:ea typeface="微软雅黑" panose="020B0503020204020204" charset="-122"/>
              </a:defRPr>
            </a:lvl1pPr>
            <a:lvl2pPr>
              <a:defRPr sz="1200">
                <a:latin typeface="微软雅黑" panose="020B0503020204020204" charset="-122"/>
                <a:ea typeface="微软雅黑" panose="020B0503020204020204" charset="-122"/>
              </a:defRPr>
            </a:lvl2pPr>
            <a:lvl3pPr>
              <a:defRPr sz="1200">
                <a:latin typeface="微软雅黑" panose="020B0503020204020204" charset="-122"/>
                <a:ea typeface="微软雅黑" panose="020B0503020204020204" charset="-122"/>
              </a:defRPr>
            </a:lvl3pPr>
            <a:lvl4pPr>
              <a:defRPr sz="1200">
                <a:latin typeface="微软雅黑" panose="020B0503020204020204" charset="-122"/>
                <a:ea typeface="微软雅黑" panose="020B0503020204020204" charset="-122"/>
              </a:defRPr>
            </a:lvl4pPr>
            <a:lvl5pPr>
              <a:defRPr sz="1200">
                <a:latin typeface="微软雅黑" panose="020B0503020204020204" charset="-122"/>
                <a:ea typeface="微软雅黑" panose="020B0503020204020204" charset="-122"/>
              </a:defRPr>
            </a:lvl5pPr>
          </a:lstStyle>
          <a:p>
            <a:pPr lvl="0"/>
            <a:r>
              <a:rPr lang="zh-CN" altLang="en-US" noProof="1"/>
              <a:t>单击此处</a:t>
            </a:r>
            <a:r>
              <a:rPr lang="zh-CN" altLang="en-US" dirty="0">
                <a:sym typeface="+mn-ea"/>
              </a:rPr>
              <a:t>编辑母版文本样式</a:t>
            </a:r>
          </a:p>
          <a:p>
            <a:pPr lvl="1"/>
            <a:r>
              <a:rPr lang="zh-CN" altLang="en-US" dirty="0">
                <a:sym typeface="+mn-ea"/>
              </a:rPr>
              <a:t>第二级</a:t>
            </a:r>
          </a:p>
          <a:p>
            <a:pPr lvl="2"/>
            <a:r>
              <a:rPr lang="zh-CN" altLang="en-US" dirty="0">
                <a:sym typeface="+mn-ea"/>
              </a:rPr>
              <a:t>第三级</a:t>
            </a:r>
          </a:p>
          <a:p>
            <a:pPr lvl="3"/>
            <a:r>
              <a:rPr lang="zh-CN" altLang="en-US" dirty="0">
                <a:sym typeface="+mn-ea"/>
              </a:rPr>
              <a:t>第四级</a:t>
            </a:r>
          </a:p>
          <a:p>
            <a:pPr lvl="4"/>
            <a:r>
              <a:rPr lang="zh-CN" altLang="en-US" dirty="0">
                <a:sym typeface="+mn-ea"/>
              </a:rPr>
              <a:t>第五级</a:t>
            </a:r>
            <a:endParaRPr lang="zh-CN" altLang="en-US" noProof="1"/>
          </a:p>
        </p:txBody>
      </p:sp>
      <p:sp>
        <p:nvSpPr>
          <p:cNvPr id="5" name="日期占位符 3"/>
          <p:cNvSpPr>
            <a:spLocks noGrp="1"/>
          </p:cNvSpPr>
          <p:nvPr>
            <p:ph type="dt" sz="half" idx="10"/>
            <p:custDataLst>
              <p:tags r:id="rId4"/>
            </p:custDataLst>
          </p:nvPr>
        </p:nvSpPr>
        <p:spPr/>
        <p:txBody>
          <a:bodyPr/>
          <a:lstStyle>
            <a:lvl1pPr>
              <a:defRPr/>
            </a:lvl1pPr>
          </a:lstStyle>
          <a:p>
            <a:fld id="{760FBDFE-C587-4B4C-A407-44438C67B59E}" type="datetimeFigureOut">
              <a:rPr lang="zh-CN" altLang="en-US"/>
              <a:t>2022/9/14/Wed</a:t>
            </a:fld>
            <a:endParaRPr lang="zh-CN" altLang="en-US"/>
          </a:p>
        </p:txBody>
      </p:sp>
      <p:sp>
        <p:nvSpPr>
          <p:cNvPr id="6" name="页脚占位符 4"/>
          <p:cNvSpPr>
            <a:spLocks noGrp="1"/>
          </p:cNvSpPr>
          <p:nvPr>
            <p:ph type="ftr" sz="quarter" idx="11"/>
            <p:custDataLst>
              <p:tags r:id="rId5"/>
            </p:custDataLst>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schemeClr val="tx1"/>
                </a:solidFill>
                <a:effectLst/>
                <a:uLnTx/>
                <a:uFillTx/>
                <a:latin typeface="+mn-lt"/>
                <a:ea typeface="MS PGothic" panose="020B0600070205080204" pitchFamily="34" charset="-128"/>
                <a:cs typeface="+mn-cs"/>
              </a:rPr>
              <a:t>These slides are designed to accompany </a:t>
            </a:r>
            <a:r>
              <a:rPr kumimoji="0" lang="en-US" sz="1000" b="0" i="1" u="none" strike="noStrike" kern="1200" cap="none" spc="0" normalizeH="0" baseline="0" noProof="0">
                <a:ln>
                  <a:noFill/>
                </a:ln>
                <a:solidFill>
                  <a:schemeClr val="tx1"/>
                </a:solidFill>
                <a:effectLst/>
                <a:uLnTx/>
                <a:uFillTx/>
                <a:latin typeface="+mn-lt"/>
                <a:ea typeface="MS PGothic" panose="020B0600070205080204" pitchFamily="34" charset="-128"/>
                <a:cs typeface="+mn-cs"/>
              </a:rPr>
              <a:t>Software Engineering: A Practitioner’s Approach, 8/e </a:t>
            </a:r>
            <a:r>
              <a:rPr kumimoji="0" lang="en-US" sz="1000" b="0" i="0" u="none" strike="noStrike" kern="1200" cap="none" spc="0" normalizeH="0" baseline="0" noProof="0">
                <a:ln>
                  <a:noFill/>
                </a:ln>
                <a:solidFill>
                  <a:schemeClr val="tx1"/>
                </a:solidFill>
                <a:effectLst/>
                <a:uLnTx/>
                <a:uFillTx/>
                <a:latin typeface="+mn-lt"/>
                <a:ea typeface="MS PGothic" panose="020B0600070205080204" pitchFamily="34" charset="-128"/>
                <a:cs typeface="+mn-cs"/>
              </a:rPr>
              <a:t>(McGraw-Hill, 2014) Slides copyright 2014 by Roger Pressman.</a:t>
            </a:r>
          </a:p>
        </p:txBody>
      </p:sp>
      <p:sp>
        <p:nvSpPr>
          <p:cNvPr id="7" name="灯片编号占位符 5"/>
          <p:cNvSpPr>
            <a:spLocks noGrp="1"/>
          </p:cNvSpPr>
          <p:nvPr>
            <p:ph type="sldNum" sz="quarter" idx="12"/>
            <p:custDataLst>
              <p:tags r:id="rId6"/>
            </p:custDataLst>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5A161193-2954-4E29-B3CE-AF814B3865AC}" type="slidenum">
              <a:rPr kumimoji="0" lang="en-US" altLang="zh-CN" sz="1000" b="0" i="0" u="none" strike="noStrike" kern="1200" cap="none" spc="0" normalizeH="0" baseline="0" noProof="0">
                <a:ln>
                  <a:noFill/>
                </a:ln>
                <a:solidFill>
                  <a:schemeClr val="tx1"/>
                </a:solidFill>
                <a:effectLst/>
                <a:uLnTx/>
                <a:uFillTx/>
                <a:latin typeface="Helvetica" pitchFamily="-128" charset="0"/>
                <a:ea typeface="MS PGothic" panose="020B0600070205080204" pitchFamily="34" charset="-128"/>
                <a:cs typeface="+mn-cs"/>
              </a:rPr>
              <a:t>‹#›</a:t>
            </a:fld>
            <a:endParaRPr kumimoji="0" lang="en-US" altLang="zh-CN" sz="1000" b="0" i="0" u="none" strike="noStrike" kern="1200" cap="none" spc="0" normalizeH="0" baseline="0" noProof="0">
              <a:ln>
                <a:noFill/>
              </a:ln>
              <a:solidFill>
                <a:schemeClr val="tx1"/>
              </a:solidFill>
              <a:effectLst/>
              <a:uLnTx/>
              <a:uFillTx/>
              <a:latin typeface="Helvetica" pitchFamily="-128" charset="0"/>
              <a:ea typeface="MS PGothic" panose="020B0600070205080204" pitchFamily="34" charset="-128"/>
              <a:cs typeface="+mn-cs"/>
            </a:endParaRPr>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502412" y="443234"/>
            <a:ext cx="8139178" cy="441964"/>
          </a:xfrm>
        </p:spPr>
        <p:txBody>
          <a:bodyPr rtlCol="0">
            <a:noAutofit/>
          </a:bodyPr>
          <a:lstStyle>
            <a:lvl1pPr marL="0" marR="0" lvl="0" algn="l" defTabSz="914400" rtl="0" eaLnBrk="1" fontAlgn="auto" latinLnBrk="0" hangingPunct="1">
              <a:lnSpc>
                <a:spcPct val="100000"/>
              </a:lnSpc>
              <a:buNone/>
              <a:defRPr kumimoji="0" lang="zh-CN" altLang="en-US" sz="1800" b="1" i="0" u="none" strike="noStrike" kern="1200" cap="none" spc="200" normalizeH="0" baseline="0" noProof="1" dirty="0">
                <a:solidFill>
                  <a:schemeClr val="tx1"/>
                </a:solidFill>
                <a:uFillTx/>
                <a:latin typeface="微软雅黑" panose="020B0503020204020204" charset="-122"/>
                <a:ea typeface="微软雅黑" panose="020B0503020204020204" charset="-122"/>
                <a:cs typeface="+mj-cs"/>
                <a:sym typeface="+mn-ea"/>
              </a:defRPr>
            </a:lvl1pPr>
          </a:lstStyle>
          <a:p>
            <a:pPr lvl="0"/>
            <a:r>
              <a:rPr lang="zh-CN" altLang="en-US" noProof="1">
                <a:sym typeface="+mn-ea"/>
              </a:rPr>
              <a:t>单击此处编辑母版标题样式</a:t>
            </a:r>
            <a:endParaRPr noProof="1">
              <a:sym typeface="+mn-ea"/>
            </a:endParaRPr>
          </a:p>
        </p:txBody>
      </p:sp>
      <p:sp>
        <p:nvSpPr>
          <p:cNvPr id="3" name="文本占位符 2"/>
          <p:cNvSpPr>
            <a:spLocks noGrp="1"/>
          </p:cNvSpPr>
          <p:nvPr>
            <p:ph type="body" idx="1" hasCustomPrompt="1"/>
            <p:custDataLst>
              <p:tags r:id="rId2"/>
            </p:custDataLst>
          </p:nvPr>
        </p:nvSpPr>
        <p:spPr>
          <a:xfrm>
            <a:off x="502448" y="952508"/>
            <a:ext cx="3962432" cy="381003"/>
          </a:xfrm>
        </p:spPr>
        <p:txBody>
          <a:bodyPr tIns="38100" rIns="76200" bIns="38100">
            <a:noAutofit/>
          </a:bodyPr>
          <a:lstStyle>
            <a:lvl1pPr marL="0" indent="0" eaLnBrk="1" fontAlgn="auto" latinLnBrk="0" hangingPunct="1">
              <a:lnSpc>
                <a:spcPct val="100000"/>
              </a:lnSpc>
              <a:spcAft>
                <a:spcPts val="0"/>
              </a:spcAft>
              <a:buNone/>
              <a:defRPr sz="1500" b="0" u="none" strike="noStrike" kern="1200" cap="none" spc="200" normalizeH="0" baseline="0">
                <a:solidFill>
                  <a:schemeClr val="tx1"/>
                </a:solidFill>
                <a:uFillTx/>
                <a:latin typeface="微软雅黑" panose="020B0503020204020204" charset="-122"/>
                <a:ea typeface="微软雅黑" panose="020B0503020204020204" charset="-122"/>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noProof="1"/>
              <a:t>单击此处编辑文本</a:t>
            </a:r>
          </a:p>
        </p:txBody>
      </p:sp>
      <p:sp>
        <p:nvSpPr>
          <p:cNvPr id="4" name="内容占位符 3"/>
          <p:cNvSpPr>
            <a:spLocks noGrp="1"/>
          </p:cNvSpPr>
          <p:nvPr>
            <p:ph sz="half" idx="2"/>
            <p:custDataLst>
              <p:tags r:id="rId3"/>
            </p:custDataLst>
          </p:nvPr>
        </p:nvSpPr>
        <p:spPr>
          <a:xfrm>
            <a:off x="502444" y="1406525"/>
            <a:ext cx="3962400" cy="4934752"/>
          </a:xfrm>
        </p:spPr>
        <p:txBody>
          <a:bodyPr rtlCol="0">
            <a:noAutofit/>
          </a:bodyPr>
          <a:lstStyle>
            <a:lvl1pPr marL="171450" marR="0" lvl="0"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1pPr>
            <a:lvl2pPr marL="514350" marR="0" lvl="1" indent="-17145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2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2pPr>
            <a:lvl3pPr marL="857250" marR="0" lvl="2"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3pPr>
            <a:lvl4pPr marL="1200150" marR="0" lvl="3"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4pPr>
            <a:lvl5pPr marL="1543050" marR="0" lvl="4"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5pPr>
          </a:lstStyle>
          <a:p>
            <a:pPr lvl="0"/>
            <a:r>
              <a:rPr lang="zh-CN" altLang="en-US" noProof="1"/>
              <a:t>单击此处</a:t>
            </a:r>
            <a:r>
              <a:rPr lang="zh-CN" altLang="en-US" dirty="0">
                <a:sym typeface="+mn-ea"/>
              </a:rPr>
              <a:t>编辑母版文本样式</a:t>
            </a:r>
          </a:p>
          <a:p>
            <a:pPr lvl="1"/>
            <a:r>
              <a:rPr lang="zh-CN" altLang="en-US" dirty="0">
                <a:sym typeface="+mn-ea"/>
              </a:rPr>
              <a:t>第二级</a:t>
            </a:r>
          </a:p>
          <a:p>
            <a:pPr lvl="2"/>
            <a:r>
              <a:rPr lang="zh-CN" altLang="en-US" dirty="0">
                <a:sym typeface="+mn-ea"/>
              </a:rPr>
              <a:t>第三级</a:t>
            </a:r>
          </a:p>
          <a:p>
            <a:pPr lvl="3"/>
            <a:r>
              <a:rPr lang="zh-CN" altLang="en-US" dirty="0">
                <a:sym typeface="+mn-ea"/>
              </a:rPr>
              <a:t>第四级</a:t>
            </a:r>
          </a:p>
          <a:p>
            <a:pPr lvl="4"/>
            <a:r>
              <a:rPr lang="zh-CN" altLang="en-US" dirty="0">
                <a:sym typeface="+mn-ea"/>
              </a:rPr>
              <a:t>第五级</a:t>
            </a:r>
            <a:endParaRPr noProof="1">
              <a:sym typeface="+mn-ea"/>
            </a:endParaRPr>
          </a:p>
        </p:txBody>
      </p:sp>
      <p:sp>
        <p:nvSpPr>
          <p:cNvPr id="5" name="文本占位符 4"/>
          <p:cNvSpPr>
            <a:spLocks noGrp="1"/>
          </p:cNvSpPr>
          <p:nvPr>
            <p:ph type="body" sz="quarter" idx="3" hasCustomPrompt="1"/>
            <p:custDataLst>
              <p:tags r:id="rId4"/>
            </p:custDataLst>
          </p:nvPr>
        </p:nvSpPr>
        <p:spPr>
          <a:xfrm>
            <a:off x="4676813" y="952508"/>
            <a:ext cx="3962432" cy="381003"/>
          </a:xfrm>
        </p:spPr>
        <p:txBody>
          <a:bodyPr tIns="38100" rIns="76200" bIns="38100" rtlCol="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1500" b="0" i="0" u="none" strike="noStrike" kern="1200" cap="none" spc="200" normalizeH="0" baseline="0" noProof="1" dirty="0">
                <a:solidFill>
                  <a:schemeClr val="tx1"/>
                </a:solidFill>
                <a:uFillTx/>
                <a:latin typeface="微软雅黑" panose="020B0503020204020204" charset="-122"/>
                <a:ea typeface="微软雅黑" panose="020B0503020204020204" charset="-122"/>
                <a:cs typeface="+mn-cs"/>
                <a:sym typeface="+mn-ea"/>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noProof="1">
                <a:sym typeface="+mn-ea"/>
              </a:rPr>
              <a:t>单击此处编辑文本</a:t>
            </a:r>
          </a:p>
        </p:txBody>
      </p:sp>
      <p:sp>
        <p:nvSpPr>
          <p:cNvPr id="6" name="内容占位符 5"/>
          <p:cNvSpPr>
            <a:spLocks noGrp="1"/>
          </p:cNvSpPr>
          <p:nvPr>
            <p:ph sz="quarter" idx="4"/>
            <p:custDataLst>
              <p:tags r:id="rId5"/>
            </p:custDataLst>
          </p:nvPr>
        </p:nvSpPr>
        <p:spPr>
          <a:xfrm>
            <a:off x="4676813" y="1406525"/>
            <a:ext cx="3962432" cy="4934752"/>
          </a:xfrm>
        </p:spPr>
        <p:txBody>
          <a:bodyPr rtlCol="0">
            <a:noAutofit/>
          </a:bodyPr>
          <a:lstStyle>
            <a:lvl1pPr marL="171450" marR="0" lvl="0"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1pPr>
            <a:lvl2pPr marL="514350" marR="0" lvl="1" indent="-17145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2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2pPr>
            <a:lvl3pPr marL="857250" marR="0" lvl="2"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3pPr>
            <a:lvl4pPr marL="1200150" marR="0" lvl="3"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4pPr>
            <a:lvl5pPr marL="1543050" marR="0" lvl="4"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5pPr>
          </a:lstStyle>
          <a:p>
            <a:pPr lvl="0"/>
            <a:r>
              <a:rPr lang="zh-CN" altLang="en-US" noProof="1"/>
              <a:t>单击此处</a:t>
            </a:r>
            <a:r>
              <a:rPr lang="zh-CN" altLang="en-US" dirty="0">
                <a:sym typeface="+mn-ea"/>
              </a:rPr>
              <a:t>编辑母版文本样式</a:t>
            </a:r>
          </a:p>
          <a:p>
            <a:pPr lvl="1"/>
            <a:r>
              <a:rPr lang="zh-CN" altLang="en-US" dirty="0">
                <a:sym typeface="+mn-ea"/>
              </a:rPr>
              <a:t>第二级</a:t>
            </a:r>
          </a:p>
          <a:p>
            <a:pPr lvl="2"/>
            <a:r>
              <a:rPr lang="zh-CN" altLang="en-US" dirty="0">
                <a:sym typeface="+mn-ea"/>
              </a:rPr>
              <a:t>第三级</a:t>
            </a:r>
          </a:p>
          <a:p>
            <a:pPr lvl="3"/>
            <a:r>
              <a:rPr lang="zh-CN" altLang="en-US" dirty="0">
                <a:sym typeface="+mn-ea"/>
              </a:rPr>
              <a:t>第四级</a:t>
            </a:r>
          </a:p>
          <a:p>
            <a:pPr lvl="4"/>
            <a:r>
              <a:rPr lang="zh-CN" altLang="en-US" dirty="0">
                <a:sym typeface="+mn-ea"/>
              </a:rPr>
              <a:t>第五级</a:t>
            </a:r>
            <a:endParaRPr noProof="1">
              <a:sym typeface="+mn-ea"/>
            </a:endParaRPr>
          </a:p>
        </p:txBody>
      </p:sp>
      <p:sp>
        <p:nvSpPr>
          <p:cNvPr id="7" name="日期占位符 3"/>
          <p:cNvSpPr>
            <a:spLocks noGrp="1"/>
          </p:cNvSpPr>
          <p:nvPr>
            <p:ph type="dt" sz="half" idx="10"/>
            <p:custDataLst>
              <p:tags r:id="rId6"/>
            </p:custDataLst>
          </p:nvPr>
        </p:nvSpPr>
        <p:spPr/>
        <p:txBody>
          <a:bodyPr/>
          <a:lstStyle>
            <a:lvl1pPr>
              <a:defRPr/>
            </a:lvl1pPr>
          </a:lstStyle>
          <a:p>
            <a:fld id="{760FBDFE-C587-4B4C-A407-44438C67B59E}" type="datetimeFigureOut">
              <a:rPr lang="zh-CN" altLang="en-US"/>
              <a:t>2022/9/14/Wed</a:t>
            </a:fld>
            <a:endParaRPr lang="zh-CN" altLang="en-US"/>
          </a:p>
        </p:txBody>
      </p:sp>
      <p:sp>
        <p:nvSpPr>
          <p:cNvPr id="8" name="页脚占位符 4"/>
          <p:cNvSpPr>
            <a:spLocks noGrp="1"/>
          </p:cNvSpPr>
          <p:nvPr>
            <p:ph type="ftr" sz="quarter" idx="11"/>
            <p:custDataLst>
              <p:tags r:id="rId7"/>
            </p:custDataLst>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schemeClr val="tx1"/>
                </a:solidFill>
                <a:effectLst/>
                <a:uLnTx/>
                <a:uFillTx/>
                <a:latin typeface="+mn-lt"/>
                <a:ea typeface="MS PGothic" panose="020B0600070205080204" pitchFamily="34" charset="-128"/>
                <a:cs typeface="+mn-cs"/>
              </a:rPr>
              <a:t>These slides are designed to accompany </a:t>
            </a:r>
            <a:r>
              <a:rPr kumimoji="0" lang="en-US" sz="1000" b="0" i="1" u="none" strike="noStrike" kern="1200" cap="none" spc="0" normalizeH="0" baseline="0" noProof="0">
                <a:ln>
                  <a:noFill/>
                </a:ln>
                <a:solidFill>
                  <a:schemeClr val="tx1"/>
                </a:solidFill>
                <a:effectLst/>
                <a:uLnTx/>
                <a:uFillTx/>
                <a:latin typeface="+mn-lt"/>
                <a:ea typeface="MS PGothic" panose="020B0600070205080204" pitchFamily="34" charset="-128"/>
                <a:cs typeface="+mn-cs"/>
              </a:rPr>
              <a:t>Software Engineering: A Practitioner’s Approach, 8/e </a:t>
            </a:r>
            <a:r>
              <a:rPr kumimoji="0" lang="en-US" sz="1000" b="0" i="0" u="none" strike="noStrike" kern="1200" cap="none" spc="0" normalizeH="0" baseline="0" noProof="0">
                <a:ln>
                  <a:noFill/>
                </a:ln>
                <a:solidFill>
                  <a:schemeClr val="tx1"/>
                </a:solidFill>
                <a:effectLst/>
                <a:uLnTx/>
                <a:uFillTx/>
                <a:latin typeface="+mn-lt"/>
                <a:ea typeface="MS PGothic" panose="020B0600070205080204" pitchFamily="34" charset="-128"/>
                <a:cs typeface="+mn-cs"/>
              </a:rPr>
              <a:t>(McGraw-Hill, 2014) Slides copyright 2014 by Roger Pressman.</a:t>
            </a:r>
          </a:p>
        </p:txBody>
      </p:sp>
      <p:sp>
        <p:nvSpPr>
          <p:cNvPr id="9" name="灯片编号占位符 5"/>
          <p:cNvSpPr>
            <a:spLocks noGrp="1"/>
          </p:cNvSpPr>
          <p:nvPr>
            <p:ph type="sldNum" sz="quarter" idx="12"/>
            <p:custDataLst>
              <p:tags r:id="rId8"/>
            </p:custDataLst>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5F3231D0-E988-410B-A685-DF9C61DEBA67}" type="slidenum">
              <a:rPr kumimoji="0" lang="en-US" altLang="zh-CN" sz="1000" b="0" i="0" u="none" strike="noStrike" kern="1200" cap="none" spc="0" normalizeH="0" baseline="0" noProof="0">
                <a:ln>
                  <a:noFill/>
                </a:ln>
                <a:solidFill>
                  <a:schemeClr val="tx1"/>
                </a:solidFill>
                <a:effectLst/>
                <a:uLnTx/>
                <a:uFillTx/>
                <a:latin typeface="Helvetica" pitchFamily="-128" charset="0"/>
                <a:ea typeface="MS PGothic" panose="020B0600070205080204" pitchFamily="34" charset="-128"/>
                <a:cs typeface="+mn-cs"/>
              </a:rPr>
              <a:t>‹#›</a:t>
            </a:fld>
            <a:endParaRPr kumimoji="0" lang="en-US" altLang="zh-CN" sz="1000" b="0" i="0" u="none" strike="noStrike" kern="1200" cap="none" spc="0" normalizeH="0" baseline="0" noProof="0">
              <a:ln>
                <a:noFill/>
              </a:ln>
              <a:solidFill>
                <a:schemeClr val="tx1"/>
              </a:solidFill>
              <a:effectLst/>
              <a:uLnTx/>
              <a:uFillTx/>
              <a:latin typeface="Helvetica" pitchFamily="-128" charset="0"/>
              <a:ea typeface="MS PGothic" panose="020B0600070205080204" pitchFamily="34" charset="-128"/>
              <a:cs typeface="+mn-cs"/>
            </a:endParaRPr>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rtlCol="0">
            <a:noAutofit/>
          </a:bodyPr>
          <a:lstStyle>
            <a:lvl1pPr marL="0" marR="0" lvl="0" algn="l" defTabSz="914400" rtl="0" eaLnBrk="1" fontAlgn="auto" latinLnBrk="0" hangingPunct="1">
              <a:lnSpc>
                <a:spcPct val="100000"/>
              </a:lnSpc>
              <a:buNone/>
              <a:defRPr kumimoji="0" lang="zh-CN" altLang="en-US" sz="1800" b="1" i="0" u="none" strike="noStrike" kern="1200" cap="none" spc="200" normalizeH="0" baseline="0" noProof="1" dirty="0">
                <a:solidFill>
                  <a:schemeClr val="tx1"/>
                </a:solidFill>
                <a:uFillTx/>
                <a:latin typeface="微软雅黑" panose="020B0503020204020204" charset="-122"/>
                <a:ea typeface="微软雅黑" panose="020B0503020204020204" charset="-122"/>
                <a:cs typeface="+mj-cs"/>
                <a:sym typeface="+mn-ea"/>
              </a:defRPr>
            </a:lvl1pPr>
          </a:lstStyle>
          <a:p>
            <a:pPr lvl="0"/>
            <a:r>
              <a:rPr lang="zh-CN" altLang="en-US" noProof="1">
                <a:sym typeface="+mn-ea"/>
              </a:rPr>
              <a:t>单击此处编辑母版标题样式</a:t>
            </a:r>
            <a:endParaRPr noProof="1">
              <a:sym typeface="+mn-ea"/>
            </a:endParaRPr>
          </a:p>
        </p:txBody>
      </p:sp>
      <p:sp>
        <p:nvSpPr>
          <p:cNvPr id="3" name="日期占位符 3"/>
          <p:cNvSpPr>
            <a:spLocks noGrp="1"/>
          </p:cNvSpPr>
          <p:nvPr>
            <p:ph type="dt" sz="half" idx="10"/>
            <p:custDataLst>
              <p:tags r:id="rId2"/>
            </p:custDataLst>
          </p:nvPr>
        </p:nvSpPr>
        <p:spPr/>
        <p:txBody>
          <a:bodyPr/>
          <a:lstStyle>
            <a:lvl1pPr>
              <a:defRPr/>
            </a:lvl1pPr>
          </a:lstStyle>
          <a:p>
            <a:fld id="{760FBDFE-C587-4B4C-A407-44438C67B59E}" type="datetimeFigureOut">
              <a:rPr lang="zh-CN" altLang="en-US"/>
              <a:t>2022/9/14/Wed</a:t>
            </a:fld>
            <a:endParaRPr lang="zh-CN" altLang="en-US"/>
          </a:p>
        </p:txBody>
      </p:sp>
      <p:sp>
        <p:nvSpPr>
          <p:cNvPr id="4" name="页脚占位符 4"/>
          <p:cNvSpPr>
            <a:spLocks noGrp="1"/>
          </p:cNvSpPr>
          <p:nvPr>
            <p:ph type="ftr" sz="quarter" idx="11"/>
            <p:custDataLst>
              <p:tags r:id="rId3"/>
            </p:custDataLst>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schemeClr val="tx1"/>
                </a:solidFill>
                <a:effectLst/>
                <a:uLnTx/>
                <a:uFillTx/>
                <a:latin typeface="+mn-lt"/>
                <a:ea typeface="MS PGothic" panose="020B0600070205080204" pitchFamily="34" charset="-128"/>
                <a:cs typeface="+mn-cs"/>
              </a:rPr>
              <a:t>These slides are designed to accompany </a:t>
            </a:r>
            <a:r>
              <a:rPr kumimoji="0" lang="en-US" sz="1000" b="0" i="1" u="none" strike="noStrike" kern="1200" cap="none" spc="0" normalizeH="0" baseline="0" noProof="0">
                <a:ln>
                  <a:noFill/>
                </a:ln>
                <a:solidFill>
                  <a:schemeClr val="tx1"/>
                </a:solidFill>
                <a:effectLst/>
                <a:uLnTx/>
                <a:uFillTx/>
                <a:latin typeface="+mn-lt"/>
                <a:ea typeface="MS PGothic" panose="020B0600070205080204" pitchFamily="34" charset="-128"/>
                <a:cs typeface="+mn-cs"/>
              </a:rPr>
              <a:t>Software Engineering: A Practitioner’s Approach, 8/e </a:t>
            </a:r>
            <a:r>
              <a:rPr kumimoji="0" lang="en-US" sz="1000" b="0" i="0" u="none" strike="noStrike" kern="1200" cap="none" spc="0" normalizeH="0" baseline="0" noProof="0">
                <a:ln>
                  <a:noFill/>
                </a:ln>
                <a:solidFill>
                  <a:schemeClr val="tx1"/>
                </a:solidFill>
                <a:effectLst/>
                <a:uLnTx/>
                <a:uFillTx/>
                <a:latin typeface="+mn-lt"/>
                <a:ea typeface="MS PGothic" panose="020B0600070205080204" pitchFamily="34" charset="-128"/>
                <a:cs typeface="+mn-cs"/>
              </a:rPr>
              <a:t>(McGraw-Hill, 2014) Slides copyright 2014 by Roger Pressman.</a:t>
            </a:r>
          </a:p>
        </p:txBody>
      </p:sp>
      <p:sp>
        <p:nvSpPr>
          <p:cNvPr id="5" name="灯片编号占位符 5"/>
          <p:cNvSpPr>
            <a:spLocks noGrp="1"/>
          </p:cNvSpPr>
          <p:nvPr>
            <p:ph type="sldNum" sz="quarter" idx="12"/>
            <p:custDataLst>
              <p:tags r:id="rId4"/>
            </p:custDataLst>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A861C0E-1E0A-415E-A9DD-827AFBD5773F}" type="slidenum">
              <a:rPr kumimoji="0" lang="en-US" altLang="zh-CN" sz="1000" b="0" i="0" u="none" strike="noStrike" kern="1200" cap="none" spc="0" normalizeH="0" baseline="0" noProof="0">
                <a:ln>
                  <a:noFill/>
                </a:ln>
                <a:solidFill>
                  <a:schemeClr val="tx1"/>
                </a:solidFill>
                <a:effectLst/>
                <a:uLnTx/>
                <a:uFillTx/>
                <a:latin typeface="Helvetica" pitchFamily="-128" charset="0"/>
                <a:ea typeface="MS PGothic" panose="020B0600070205080204" pitchFamily="34" charset="-128"/>
                <a:cs typeface="+mn-cs"/>
              </a:rPr>
              <a:t>‹#›</a:t>
            </a:fld>
            <a:endParaRPr kumimoji="0" lang="en-US" altLang="zh-CN" sz="1000" b="0" i="0" u="none" strike="noStrike" kern="1200" cap="none" spc="0" normalizeH="0" baseline="0" noProof="0">
              <a:ln>
                <a:noFill/>
              </a:ln>
              <a:solidFill>
                <a:schemeClr val="tx1"/>
              </a:solidFill>
              <a:effectLst/>
              <a:uLnTx/>
              <a:uFillTx/>
              <a:latin typeface="Helvetica" pitchFamily="-128" charset="0"/>
              <a:ea typeface="MS PGothic" panose="020B0600070205080204" pitchFamily="34" charset="-128"/>
              <a:cs typeface="+mn-cs"/>
            </a:endParaRPr>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任意多边形 46"/>
          <p:cNvSpPr/>
          <p:nvPr>
            <p:custDataLst>
              <p:tags r:id="rId1"/>
            </p:custDataLst>
          </p:nvPr>
        </p:nvSpPr>
        <p:spPr>
          <a:xfrm rot="746688">
            <a:off x="8667750" y="5489575"/>
            <a:ext cx="533400" cy="747713"/>
          </a:xfrm>
          <a:custGeom>
            <a:avLst/>
            <a:gdLst>
              <a:gd name="connsiteX0" fmla="*/ 0 w 1305254"/>
              <a:gd name="connsiteY0" fmla="*/ 28270 h 1371469"/>
              <a:gd name="connsiteX1" fmla="*/ 128101 w 1305254"/>
              <a:gd name="connsiteY1" fmla="*/ 0 h 1371469"/>
              <a:gd name="connsiteX2" fmla="*/ 1305254 w 1305254"/>
              <a:gd name="connsiteY2" fmla="*/ 1211374 h 1371469"/>
              <a:gd name="connsiteX3" fmla="*/ 1305253 w 1305254"/>
              <a:gd name="connsiteY3" fmla="*/ 1371469 h 1371469"/>
              <a:gd name="connsiteX4" fmla="*/ 0 w 1305254"/>
              <a:gd name="connsiteY4" fmla="*/ 28270 h 13714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5254" h="1371469">
                <a:moveTo>
                  <a:pt x="0" y="28270"/>
                </a:moveTo>
                <a:lnTo>
                  <a:pt x="128101" y="0"/>
                </a:lnTo>
                <a:lnTo>
                  <a:pt x="1305254" y="1211374"/>
                </a:lnTo>
                <a:lnTo>
                  <a:pt x="1305253" y="1371469"/>
                </a:lnTo>
                <a:lnTo>
                  <a:pt x="0" y="2827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1800" noProof="1"/>
          </a:p>
        </p:txBody>
      </p:sp>
      <p:sp>
        <p:nvSpPr>
          <p:cNvPr id="3" name="任意多边形 46"/>
          <p:cNvSpPr/>
          <p:nvPr>
            <p:custDataLst>
              <p:tags r:id="rId2"/>
            </p:custDataLst>
          </p:nvPr>
        </p:nvSpPr>
        <p:spPr>
          <a:xfrm rot="746688">
            <a:off x="-58341" y="722313"/>
            <a:ext cx="533401" cy="747712"/>
          </a:xfrm>
          <a:custGeom>
            <a:avLst/>
            <a:gdLst>
              <a:gd name="connsiteX0" fmla="*/ 0 w 1305254"/>
              <a:gd name="connsiteY0" fmla="*/ 28270 h 1371469"/>
              <a:gd name="connsiteX1" fmla="*/ 128101 w 1305254"/>
              <a:gd name="connsiteY1" fmla="*/ 0 h 1371469"/>
              <a:gd name="connsiteX2" fmla="*/ 1305254 w 1305254"/>
              <a:gd name="connsiteY2" fmla="*/ 1211374 h 1371469"/>
              <a:gd name="connsiteX3" fmla="*/ 1305253 w 1305254"/>
              <a:gd name="connsiteY3" fmla="*/ 1371469 h 1371469"/>
              <a:gd name="connsiteX4" fmla="*/ 0 w 1305254"/>
              <a:gd name="connsiteY4" fmla="*/ 28270 h 13714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5254" h="1371469">
                <a:moveTo>
                  <a:pt x="0" y="28270"/>
                </a:moveTo>
                <a:lnTo>
                  <a:pt x="128101" y="0"/>
                </a:lnTo>
                <a:lnTo>
                  <a:pt x="1305254" y="1211374"/>
                </a:lnTo>
                <a:lnTo>
                  <a:pt x="1305253" y="1371469"/>
                </a:lnTo>
                <a:lnTo>
                  <a:pt x="0" y="2827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1800" noProof="1"/>
          </a:p>
        </p:txBody>
      </p:sp>
      <p:sp>
        <p:nvSpPr>
          <p:cNvPr id="4" name="任意多边形 46"/>
          <p:cNvSpPr/>
          <p:nvPr>
            <p:custDataLst>
              <p:tags r:id="rId3"/>
            </p:custDataLst>
          </p:nvPr>
        </p:nvSpPr>
        <p:spPr>
          <a:xfrm rot="746688">
            <a:off x="-41672" y="68263"/>
            <a:ext cx="534591" cy="747712"/>
          </a:xfrm>
          <a:custGeom>
            <a:avLst/>
            <a:gdLst>
              <a:gd name="connsiteX0" fmla="*/ 0 w 1305254"/>
              <a:gd name="connsiteY0" fmla="*/ 28270 h 1371469"/>
              <a:gd name="connsiteX1" fmla="*/ 128101 w 1305254"/>
              <a:gd name="connsiteY1" fmla="*/ 0 h 1371469"/>
              <a:gd name="connsiteX2" fmla="*/ 1305254 w 1305254"/>
              <a:gd name="connsiteY2" fmla="*/ 1211374 h 1371469"/>
              <a:gd name="connsiteX3" fmla="*/ 1305253 w 1305254"/>
              <a:gd name="connsiteY3" fmla="*/ 1371469 h 1371469"/>
              <a:gd name="connsiteX4" fmla="*/ 0 w 1305254"/>
              <a:gd name="connsiteY4" fmla="*/ 28270 h 13714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5254" h="1371469">
                <a:moveTo>
                  <a:pt x="0" y="28270"/>
                </a:moveTo>
                <a:lnTo>
                  <a:pt x="128101" y="0"/>
                </a:lnTo>
                <a:lnTo>
                  <a:pt x="1305254" y="1211374"/>
                </a:lnTo>
                <a:lnTo>
                  <a:pt x="1305253" y="1371469"/>
                </a:lnTo>
                <a:lnTo>
                  <a:pt x="0" y="2827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1800" noProof="1"/>
          </a:p>
        </p:txBody>
      </p:sp>
      <p:sp>
        <p:nvSpPr>
          <p:cNvPr id="5" name="任意多边形 46"/>
          <p:cNvSpPr/>
          <p:nvPr>
            <p:custDataLst>
              <p:tags r:id="rId4"/>
            </p:custDataLst>
          </p:nvPr>
        </p:nvSpPr>
        <p:spPr>
          <a:xfrm rot="746688">
            <a:off x="8664179" y="6053138"/>
            <a:ext cx="533400" cy="747712"/>
          </a:xfrm>
          <a:custGeom>
            <a:avLst/>
            <a:gdLst>
              <a:gd name="connsiteX0" fmla="*/ 0 w 1305254"/>
              <a:gd name="connsiteY0" fmla="*/ 28270 h 1371469"/>
              <a:gd name="connsiteX1" fmla="*/ 128101 w 1305254"/>
              <a:gd name="connsiteY1" fmla="*/ 0 h 1371469"/>
              <a:gd name="connsiteX2" fmla="*/ 1305254 w 1305254"/>
              <a:gd name="connsiteY2" fmla="*/ 1211374 h 1371469"/>
              <a:gd name="connsiteX3" fmla="*/ 1305253 w 1305254"/>
              <a:gd name="connsiteY3" fmla="*/ 1371469 h 1371469"/>
              <a:gd name="connsiteX4" fmla="*/ 0 w 1305254"/>
              <a:gd name="connsiteY4" fmla="*/ 28270 h 13714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5254" h="1371469">
                <a:moveTo>
                  <a:pt x="0" y="28270"/>
                </a:moveTo>
                <a:lnTo>
                  <a:pt x="128101" y="0"/>
                </a:lnTo>
                <a:lnTo>
                  <a:pt x="1305254" y="1211374"/>
                </a:lnTo>
                <a:lnTo>
                  <a:pt x="1305253" y="1371469"/>
                </a:lnTo>
                <a:lnTo>
                  <a:pt x="0" y="2827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1800" noProof="1"/>
          </a:p>
        </p:txBody>
      </p:sp>
      <p:sp>
        <p:nvSpPr>
          <p:cNvPr id="6" name="日期占位符 1"/>
          <p:cNvSpPr>
            <a:spLocks noGrp="1"/>
          </p:cNvSpPr>
          <p:nvPr>
            <p:ph type="dt" sz="half" idx="10"/>
            <p:custDataLst>
              <p:tags r:id="rId5"/>
            </p:custDataLst>
          </p:nvPr>
        </p:nvSpPr>
        <p:spPr/>
        <p:txBody>
          <a:bodyPr/>
          <a:lstStyle>
            <a:lvl1pPr>
              <a:defRPr/>
            </a:lvl1pPr>
          </a:lstStyle>
          <a:p>
            <a:fld id="{760FBDFE-C587-4B4C-A407-44438C67B59E}" type="datetimeFigureOut">
              <a:rPr lang="zh-CN" altLang="en-US"/>
              <a:t>2022/9/14/Wed</a:t>
            </a:fld>
            <a:endParaRPr lang="zh-CN" altLang="en-US"/>
          </a:p>
        </p:txBody>
      </p:sp>
      <p:sp>
        <p:nvSpPr>
          <p:cNvPr id="7" name="页脚占位符 2"/>
          <p:cNvSpPr>
            <a:spLocks noGrp="1"/>
          </p:cNvSpPr>
          <p:nvPr>
            <p:ph type="ftr" sz="quarter" idx="11"/>
            <p:custDataLst>
              <p:tags r:id="rId6"/>
            </p:custDataLst>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schemeClr val="tx1"/>
                </a:solidFill>
                <a:effectLst/>
                <a:uLnTx/>
                <a:uFillTx/>
                <a:latin typeface="+mn-lt"/>
                <a:ea typeface="MS PGothic" panose="020B0600070205080204" pitchFamily="34" charset="-128"/>
                <a:cs typeface="+mn-cs"/>
              </a:rPr>
              <a:t>These slides are designed to accompany </a:t>
            </a:r>
            <a:r>
              <a:rPr kumimoji="0" lang="en-US" sz="1000" b="0" i="1" u="none" strike="noStrike" kern="1200" cap="none" spc="0" normalizeH="0" baseline="0" noProof="0">
                <a:ln>
                  <a:noFill/>
                </a:ln>
                <a:solidFill>
                  <a:schemeClr val="tx1"/>
                </a:solidFill>
                <a:effectLst/>
                <a:uLnTx/>
                <a:uFillTx/>
                <a:latin typeface="+mn-lt"/>
                <a:ea typeface="MS PGothic" panose="020B0600070205080204" pitchFamily="34" charset="-128"/>
                <a:cs typeface="+mn-cs"/>
              </a:rPr>
              <a:t>Software Engineering: A Practitioner’s Approach, 8/e </a:t>
            </a:r>
            <a:r>
              <a:rPr kumimoji="0" lang="en-US" sz="1000" b="0" i="0" u="none" strike="noStrike" kern="1200" cap="none" spc="0" normalizeH="0" baseline="0" noProof="0">
                <a:ln>
                  <a:noFill/>
                </a:ln>
                <a:solidFill>
                  <a:schemeClr val="tx1"/>
                </a:solidFill>
                <a:effectLst/>
                <a:uLnTx/>
                <a:uFillTx/>
                <a:latin typeface="+mn-lt"/>
                <a:ea typeface="MS PGothic" panose="020B0600070205080204" pitchFamily="34" charset="-128"/>
                <a:cs typeface="+mn-cs"/>
              </a:rPr>
              <a:t>(McGraw-Hill, 2014) Slides copyright 2014 by Roger Pressman.</a:t>
            </a:r>
          </a:p>
        </p:txBody>
      </p:sp>
      <p:sp>
        <p:nvSpPr>
          <p:cNvPr id="8" name="灯片编号占位符 3"/>
          <p:cNvSpPr>
            <a:spLocks noGrp="1"/>
          </p:cNvSpPr>
          <p:nvPr>
            <p:ph type="sldNum" sz="quarter" idx="12"/>
            <p:custDataLst>
              <p:tags r:id="rId7"/>
            </p:custDataLst>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B3C475D2-09CD-4B94-A20B-9403957914B1}" type="slidenum">
              <a:rPr kumimoji="0" lang="en-US" altLang="zh-CN" sz="1000" b="0" i="0" u="none" strike="noStrike" kern="1200" cap="none" spc="0" normalizeH="0" baseline="0" noProof="0">
                <a:ln>
                  <a:noFill/>
                </a:ln>
                <a:solidFill>
                  <a:schemeClr val="tx1"/>
                </a:solidFill>
                <a:effectLst/>
                <a:uLnTx/>
                <a:uFillTx/>
                <a:latin typeface="Helvetica" pitchFamily="-128" charset="0"/>
                <a:ea typeface="MS PGothic" panose="020B0600070205080204" pitchFamily="34" charset="-128"/>
                <a:cs typeface="+mn-cs"/>
              </a:rPr>
              <a:t>‹#›</a:t>
            </a:fld>
            <a:endParaRPr kumimoji="0" lang="en-US" altLang="zh-CN" sz="1000" b="0" i="0" u="none" strike="noStrike" kern="1200" cap="none" spc="0" normalizeH="0" baseline="0" noProof="0">
              <a:ln>
                <a:noFill/>
              </a:ln>
              <a:solidFill>
                <a:schemeClr val="tx1"/>
              </a:solidFill>
              <a:effectLst/>
              <a:uLnTx/>
              <a:uFillTx/>
              <a:latin typeface="Helvetica" pitchFamily="-128" charset="0"/>
              <a:ea typeface="MS PGothic" panose="020B0600070205080204" pitchFamily="34" charset="-128"/>
              <a:cs typeface="+mn-cs"/>
            </a:endParaRPr>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502448" y="443234"/>
            <a:ext cx="8139178" cy="441964"/>
          </a:xfrm>
        </p:spPr>
        <p:txBody>
          <a:bodyPr rtlCol="0">
            <a:noAutofit/>
          </a:bodyPr>
          <a:lstStyle>
            <a:lvl1pPr marL="0" marR="0" lvl="0" algn="l" defTabSz="914400" rtl="0" eaLnBrk="1" fontAlgn="auto" latinLnBrk="0" hangingPunct="1">
              <a:lnSpc>
                <a:spcPct val="100000"/>
              </a:lnSpc>
              <a:buNone/>
              <a:defRPr kumimoji="0" lang="zh-CN" altLang="en-US" sz="1800" b="1" i="0" u="none" strike="noStrike" kern="1200" cap="none" spc="200" normalizeH="0" baseline="0" noProof="1" dirty="0">
                <a:solidFill>
                  <a:schemeClr val="tx1"/>
                </a:solidFill>
                <a:uFillTx/>
                <a:latin typeface="微软雅黑" panose="020B0503020204020204" charset="-122"/>
                <a:ea typeface="微软雅黑" panose="020B0503020204020204" charset="-122"/>
                <a:cs typeface="+mj-cs"/>
                <a:sym typeface="+mn-ea"/>
              </a:defRPr>
            </a:lvl1pPr>
          </a:lstStyle>
          <a:p>
            <a:pPr lvl="0"/>
            <a:r>
              <a:rPr lang="zh-CN" altLang="en-US" noProof="1">
                <a:sym typeface="+mn-ea"/>
              </a:rPr>
              <a:t>单击此处编辑母版标题样式</a:t>
            </a:r>
            <a:endParaRPr noProof="1">
              <a:sym typeface="+mn-ea"/>
            </a:endParaRPr>
          </a:p>
        </p:txBody>
      </p:sp>
      <p:sp>
        <p:nvSpPr>
          <p:cNvPr id="3" name="图片占位符 2"/>
          <p:cNvSpPr>
            <a:spLocks noGrp="1"/>
          </p:cNvSpPr>
          <p:nvPr>
            <p:ph type="pic" idx="1"/>
            <p:custDataLst>
              <p:tags r:id="rId2"/>
            </p:custDataLst>
          </p:nvPr>
        </p:nvSpPr>
        <p:spPr>
          <a:xfrm>
            <a:off x="502448" y="952508"/>
            <a:ext cx="3962432" cy="5388907"/>
          </a:xfrm>
        </p:spPr>
        <p:txBody>
          <a:bodyPr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2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1pPr>
            <a:lvl2pPr marL="514350" marR="0" lvl="1" indent="-17145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200" b="0" i="0" u="none" strike="noStrike" kern="1200" cap="none" spc="150" normalizeH="0" baseline="0" noProof="1" dirty="0">
                <a:solidFill>
                  <a:schemeClr val="tx1"/>
                </a:solidFill>
                <a:uFillTx/>
                <a:latin typeface="+mn-lt"/>
                <a:ea typeface="+mn-ea"/>
                <a:cs typeface="+mn-cs"/>
                <a:sym typeface="+mn-ea"/>
              </a:defRPr>
            </a:lvl2pPr>
            <a:lvl3pPr marL="857250" marR="0" lvl="2"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mn-lt"/>
                <a:ea typeface="+mn-ea"/>
                <a:cs typeface="+mn-cs"/>
                <a:sym typeface="+mn-ea"/>
              </a:defRPr>
            </a:lvl3pPr>
            <a:lvl4pPr marL="1200150" marR="0" lvl="3"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mn-lt"/>
                <a:ea typeface="+mn-ea"/>
                <a:cs typeface="+mn-cs"/>
                <a:sym typeface="+mn-ea"/>
              </a:defRPr>
            </a:lvl4pPr>
            <a:lvl5pPr marL="1543050" marR="0" lvl="4"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mn-lt"/>
                <a:ea typeface="+mn-ea"/>
                <a:cs typeface="+mn-cs"/>
                <a:sym typeface="+mn-ea"/>
              </a:defRPr>
            </a:lvl5pPr>
          </a:lstStyle>
          <a:p>
            <a:pPr lvl="0"/>
            <a:r>
              <a:rPr lang="zh-CN" altLang="en-US" noProof="1">
                <a:sym typeface="+mn-ea"/>
              </a:rPr>
              <a:t>单击图标添加图片</a:t>
            </a:r>
            <a:endParaRPr noProof="1">
              <a:sym typeface="+mn-ea"/>
            </a:endParaRPr>
          </a:p>
        </p:txBody>
      </p:sp>
      <p:sp>
        <p:nvSpPr>
          <p:cNvPr id="4" name="文本占位符 3"/>
          <p:cNvSpPr>
            <a:spLocks noGrp="1"/>
          </p:cNvSpPr>
          <p:nvPr>
            <p:ph type="body" sz="half" idx="2"/>
            <p:custDataLst>
              <p:tags r:id="rId3"/>
            </p:custDataLst>
          </p:nvPr>
        </p:nvSpPr>
        <p:spPr>
          <a:xfrm>
            <a:off x="4679194" y="952508"/>
            <a:ext cx="3962432" cy="5388907"/>
          </a:xfrm>
        </p:spPr>
        <p:txBody>
          <a:bodyPr rtlCol="0">
            <a:normAutofit/>
          </a:bodyPr>
          <a:lstStyle>
            <a:lvl1pPr marL="171450" marR="0" lvl="0"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1pPr>
          </a:lstStyle>
          <a:p>
            <a:pPr lvl="0"/>
            <a:r>
              <a:rPr lang="zh-CN" altLang="en-US" noProof="1"/>
              <a:t>单击此处</a:t>
            </a:r>
            <a:r>
              <a:rPr lang="zh-CN" altLang="en-US" dirty="0">
                <a:sym typeface="+mn-ea"/>
              </a:rPr>
              <a:t>编辑母版文本样式</a:t>
            </a:r>
          </a:p>
        </p:txBody>
      </p:sp>
      <p:sp>
        <p:nvSpPr>
          <p:cNvPr id="5" name="日期占位符 3"/>
          <p:cNvSpPr>
            <a:spLocks noGrp="1"/>
          </p:cNvSpPr>
          <p:nvPr>
            <p:ph type="dt" sz="half" idx="10"/>
            <p:custDataLst>
              <p:tags r:id="rId4"/>
            </p:custDataLst>
          </p:nvPr>
        </p:nvSpPr>
        <p:spPr/>
        <p:txBody>
          <a:bodyPr/>
          <a:lstStyle>
            <a:lvl1pPr>
              <a:defRPr/>
            </a:lvl1pPr>
          </a:lstStyle>
          <a:p>
            <a:fld id="{760FBDFE-C587-4B4C-A407-44438C67B59E}" type="datetimeFigureOut">
              <a:rPr lang="zh-CN" altLang="en-US"/>
              <a:t>2022/9/14/Wed</a:t>
            </a:fld>
            <a:endParaRPr lang="zh-CN" altLang="en-US"/>
          </a:p>
        </p:txBody>
      </p:sp>
      <p:sp>
        <p:nvSpPr>
          <p:cNvPr id="6" name="页脚占位符 4"/>
          <p:cNvSpPr>
            <a:spLocks noGrp="1"/>
          </p:cNvSpPr>
          <p:nvPr>
            <p:ph type="ftr" sz="quarter" idx="11"/>
            <p:custDataLst>
              <p:tags r:id="rId5"/>
            </p:custDataLst>
          </p:nvPr>
        </p:nvSpPr>
        <p:spPr/>
        <p:txBody>
          <a:bodyPr/>
          <a:lstStyle>
            <a:lvl1pPr>
              <a:defRPr/>
            </a:lvl1pPr>
          </a:lstStyle>
          <a:p>
            <a:endParaRPr lang="zh-CN" altLang="en-US"/>
          </a:p>
        </p:txBody>
      </p:sp>
      <p:sp>
        <p:nvSpPr>
          <p:cNvPr id="7" name="灯片编号占位符 5"/>
          <p:cNvSpPr>
            <a:spLocks noGrp="1"/>
          </p:cNvSpPr>
          <p:nvPr>
            <p:ph type="sldNum" sz="quarter" idx="12"/>
            <p:custDataLst>
              <p:tags r:id="rId6"/>
            </p:custDataLst>
          </p:nvPr>
        </p:nvSpPr>
        <p:spPr/>
        <p:txBody>
          <a:bodyPr/>
          <a:lstStyle>
            <a:lvl1pPr>
              <a:defRPr/>
            </a:lvl1pPr>
          </a:lstStyle>
          <a:p>
            <a:fld id="{78A57EDF-701D-441D-97E4-3F263CC8DB93}" type="slidenum">
              <a:rPr lang="zh-CN" altLang="en-US"/>
              <a:t>‹#›</a:t>
            </a:fld>
            <a:endParaRPr lang="zh-CN" altLang="en-US" dirty="0"/>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custDataLst>
              <p:tags r:id="rId1"/>
            </p:custDataLst>
          </p:nvPr>
        </p:nvSpPr>
        <p:spPr>
          <a:xfrm>
            <a:off x="7928351" y="952508"/>
            <a:ext cx="713238" cy="5388907"/>
          </a:xfrm>
        </p:spPr>
        <p:txBody>
          <a:bodyPr vert="eaVert" rtlCol="0" anchor="ctr">
            <a:noAutofit/>
          </a:bodyPr>
          <a:lstStyle>
            <a:lvl1pPr marL="0" marR="0" lvl="0" algn="l" defTabSz="914400" rtl="0" eaLnBrk="1" fontAlgn="auto" latinLnBrk="0" hangingPunct="1">
              <a:lnSpc>
                <a:spcPct val="100000"/>
              </a:lnSpc>
              <a:spcAft>
                <a:spcPts val="0"/>
              </a:spcAft>
              <a:buNone/>
              <a:defRPr kumimoji="0" lang="zh-CN" altLang="en-US" sz="1800" b="1" i="0" u="none" strike="noStrike" kern="1200" cap="none" spc="200" normalizeH="0" baseline="0" noProof="1" dirty="0">
                <a:solidFill>
                  <a:schemeClr val="tx1"/>
                </a:solidFill>
                <a:uFillTx/>
                <a:latin typeface="微软雅黑" panose="020B0503020204020204" charset="-122"/>
                <a:ea typeface="微软雅黑" panose="020B0503020204020204" charset="-122"/>
                <a:cs typeface="+mj-cs"/>
                <a:sym typeface="+mn-ea"/>
              </a:defRPr>
            </a:lvl1pPr>
          </a:lstStyle>
          <a:p>
            <a:pPr lvl="0"/>
            <a:r>
              <a:rPr lang="zh-CN" altLang="en-US" noProof="1">
                <a:sym typeface="+mn-ea"/>
              </a:rPr>
              <a:t>单击此处编辑母版标题样式</a:t>
            </a:r>
            <a:endParaRPr noProof="1">
              <a:sym typeface="+mn-ea"/>
            </a:endParaRPr>
          </a:p>
        </p:txBody>
      </p:sp>
      <p:sp>
        <p:nvSpPr>
          <p:cNvPr id="3" name="竖排文字占位符 2"/>
          <p:cNvSpPr>
            <a:spLocks noGrp="1"/>
          </p:cNvSpPr>
          <p:nvPr>
            <p:ph type="body" orient="vert" idx="1"/>
            <p:custDataLst>
              <p:tags r:id="rId2"/>
            </p:custDataLst>
          </p:nvPr>
        </p:nvSpPr>
        <p:spPr>
          <a:xfrm>
            <a:off x="502444" y="952500"/>
            <a:ext cx="7371076" cy="5388907"/>
          </a:xfrm>
        </p:spPr>
        <p:txBody>
          <a:bodyPr vert="eaVert"/>
          <a:lstStyle>
            <a:lvl1pPr indent="0" eaLnBrk="1" fontAlgn="auto" latinLnBrk="0" hangingPunct="1">
              <a:defRPr>
                <a:latin typeface="微软雅黑" panose="020B0503020204020204" charset="-122"/>
                <a:ea typeface="微软雅黑" panose="020B0503020204020204" charset="-122"/>
              </a:defRPr>
            </a:lvl1pPr>
            <a:lvl2pPr indent="0" eaLnBrk="1" fontAlgn="auto" latinLnBrk="0" hangingPunct="1">
              <a:defRPr>
                <a:latin typeface="微软雅黑" panose="020B0503020204020204" charset="-122"/>
                <a:ea typeface="微软雅黑" panose="020B0503020204020204" charset="-122"/>
              </a:defRPr>
            </a:lvl2pPr>
            <a:lvl3pPr indent="0" eaLnBrk="1" fontAlgn="auto" latinLnBrk="0" hangingPunct="1">
              <a:defRPr>
                <a:latin typeface="微软雅黑" panose="020B0503020204020204" charset="-122"/>
                <a:ea typeface="微软雅黑" panose="020B0503020204020204" charset="-122"/>
              </a:defRPr>
            </a:lvl3pPr>
            <a:lvl4pPr indent="0" eaLnBrk="1" fontAlgn="auto" latinLnBrk="0" hangingPunct="1">
              <a:defRPr>
                <a:latin typeface="微软雅黑" panose="020B0503020204020204" charset="-122"/>
                <a:ea typeface="微软雅黑" panose="020B0503020204020204" charset="-122"/>
              </a:defRPr>
            </a:lvl4pPr>
            <a:lvl5pPr indent="0" eaLnBrk="1" fontAlgn="auto" latinLnBrk="0" hangingPunct="1">
              <a:defRPr>
                <a:latin typeface="微软雅黑" panose="020B0503020204020204" charset="-122"/>
                <a:ea typeface="微软雅黑" panose="020B0503020204020204" charset="-122"/>
              </a:defRPr>
            </a:lvl5pPr>
          </a:lstStyle>
          <a:p>
            <a:pPr lvl="0"/>
            <a:r>
              <a:rPr lang="zh-CN" altLang="en-US" noProof="1"/>
              <a:t>单击此处</a:t>
            </a:r>
            <a:r>
              <a:rPr lang="zh-CN" altLang="en-US" dirty="0">
                <a:sym typeface="+mn-ea"/>
              </a:rPr>
              <a:t>编辑母版文本样式</a:t>
            </a:r>
          </a:p>
          <a:p>
            <a:pPr lvl="1"/>
            <a:r>
              <a:rPr lang="zh-CN" altLang="en-US" dirty="0">
                <a:sym typeface="+mn-ea"/>
              </a:rPr>
              <a:t>第二级</a:t>
            </a:r>
          </a:p>
          <a:p>
            <a:pPr lvl="2"/>
            <a:r>
              <a:rPr lang="zh-CN" altLang="en-US" dirty="0">
                <a:sym typeface="+mn-ea"/>
              </a:rPr>
              <a:t>第三级</a:t>
            </a:r>
          </a:p>
          <a:p>
            <a:pPr lvl="3"/>
            <a:r>
              <a:rPr lang="zh-CN" altLang="en-US" dirty="0">
                <a:sym typeface="+mn-ea"/>
              </a:rPr>
              <a:t>第四级</a:t>
            </a:r>
          </a:p>
          <a:p>
            <a:pPr lvl="4"/>
            <a:r>
              <a:rPr lang="zh-CN" altLang="en-US" dirty="0">
                <a:sym typeface="+mn-ea"/>
              </a:rPr>
              <a:t>第五级</a:t>
            </a:r>
            <a:endParaRPr lang="zh-CN" altLang="en-US" noProof="1"/>
          </a:p>
        </p:txBody>
      </p:sp>
      <p:sp>
        <p:nvSpPr>
          <p:cNvPr id="4" name="日期占位符 3"/>
          <p:cNvSpPr>
            <a:spLocks noGrp="1"/>
          </p:cNvSpPr>
          <p:nvPr>
            <p:ph type="dt" sz="half" idx="10"/>
            <p:custDataLst>
              <p:tags r:id="rId3"/>
            </p:custDataLst>
          </p:nvPr>
        </p:nvSpPr>
        <p:spPr/>
        <p:txBody>
          <a:bodyPr/>
          <a:lstStyle>
            <a:lvl1pPr>
              <a:defRPr/>
            </a:lvl1pPr>
          </a:lstStyle>
          <a:p>
            <a:fld id="{760FBDFE-C587-4B4C-A407-44438C67B59E}" type="datetimeFigureOut">
              <a:rPr lang="zh-CN" altLang="en-US"/>
              <a:t>2022/9/14/Wed</a:t>
            </a:fld>
            <a:endParaRPr lang="zh-CN" altLang="en-US"/>
          </a:p>
        </p:txBody>
      </p:sp>
      <p:sp>
        <p:nvSpPr>
          <p:cNvPr id="5" name="页脚占位符 4"/>
          <p:cNvSpPr>
            <a:spLocks noGrp="1"/>
          </p:cNvSpPr>
          <p:nvPr>
            <p:ph type="ftr" sz="quarter" idx="11"/>
            <p:custDataLst>
              <p:tags r:id="rId4"/>
            </p:custDataLst>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schemeClr val="tx1"/>
                </a:solidFill>
                <a:effectLst/>
                <a:uLnTx/>
                <a:uFillTx/>
                <a:latin typeface="+mn-lt"/>
                <a:ea typeface="MS PGothic" panose="020B0600070205080204" pitchFamily="34" charset="-128"/>
                <a:cs typeface="+mn-cs"/>
              </a:rPr>
              <a:t>These slides are designed to accompany </a:t>
            </a:r>
            <a:r>
              <a:rPr kumimoji="0" lang="en-US" sz="1000" b="0" i="1" u="none" strike="noStrike" kern="1200" cap="none" spc="0" normalizeH="0" baseline="0" noProof="0">
                <a:ln>
                  <a:noFill/>
                </a:ln>
                <a:solidFill>
                  <a:schemeClr val="tx1"/>
                </a:solidFill>
                <a:effectLst/>
                <a:uLnTx/>
                <a:uFillTx/>
                <a:latin typeface="+mn-lt"/>
                <a:ea typeface="MS PGothic" panose="020B0600070205080204" pitchFamily="34" charset="-128"/>
                <a:cs typeface="+mn-cs"/>
              </a:rPr>
              <a:t>Software Engineering: A Practitioner’s Approach, 8/e </a:t>
            </a:r>
            <a:r>
              <a:rPr kumimoji="0" lang="en-US" sz="1000" b="0" i="0" u="none" strike="noStrike" kern="1200" cap="none" spc="0" normalizeH="0" baseline="0" noProof="0">
                <a:ln>
                  <a:noFill/>
                </a:ln>
                <a:solidFill>
                  <a:schemeClr val="tx1"/>
                </a:solidFill>
                <a:effectLst/>
                <a:uLnTx/>
                <a:uFillTx/>
                <a:latin typeface="+mn-lt"/>
                <a:ea typeface="MS PGothic" panose="020B0600070205080204" pitchFamily="34" charset="-128"/>
                <a:cs typeface="+mn-cs"/>
              </a:rPr>
              <a:t>(McGraw-Hill, 2014) Slides copyright 2014 by Roger Pressman.</a:t>
            </a:r>
          </a:p>
        </p:txBody>
      </p:sp>
      <p:sp>
        <p:nvSpPr>
          <p:cNvPr id="6" name="灯片编号占位符 5"/>
          <p:cNvSpPr>
            <a:spLocks noGrp="1"/>
          </p:cNvSpPr>
          <p:nvPr>
            <p:ph type="sldNum" sz="quarter" idx="12"/>
            <p:custDataLst>
              <p:tags r:id="rId5"/>
            </p:custDataLst>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F6659D44-905F-40A1-AD4E-B84C3C49775E}" type="slidenum">
              <a:rPr kumimoji="0" lang="en-US" altLang="zh-CN" sz="1000" b="0" i="0" u="none" strike="noStrike" kern="1200" cap="none" spc="0" normalizeH="0" baseline="0" noProof="0">
                <a:ln>
                  <a:noFill/>
                </a:ln>
                <a:solidFill>
                  <a:schemeClr val="tx1"/>
                </a:solidFill>
                <a:effectLst/>
                <a:uLnTx/>
                <a:uFillTx/>
                <a:latin typeface="Helvetica" pitchFamily="-128" charset="0"/>
                <a:ea typeface="MS PGothic" panose="020B0600070205080204" pitchFamily="34" charset="-128"/>
                <a:cs typeface="+mn-cs"/>
              </a:rPr>
              <a:t>‹#›</a:t>
            </a:fld>
            <a:endParaRPr kumimoji="0" lang="en-US" altLang="zh-CN" sz="1000" b="0" i="0" u="none" strike="noStrike" kern="1200" cap="none" spc="0" normalizeH="0" baseline="0" noProof="0">
              <a:ln>
                <a:noFill/>
              </a:ln>
              <a:solidFill>
                <a:schemeClr val="tx1"/>
              </a:solidFill>
              <a:effectLst/>
              <a:uLnTx/>
              <a:uFillTx/>
              <a:latin typeface="Helvetica" pitchFamily="-128" charset="0"/>
              <a:ea typeface="MS PGothic" panose="020B0600070205080204" pitchFamily="34" charset="-128"/>
              <a:cs typeface="+mn-cs"/>
            </a:endParaRPr>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1.xml"/><Relationship Id="rId18" Type="http://schemas.openxmlformats.org/officeDocument/2006/relationships/tags" Target="../tags/tag6.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tags" Target="../tags/tag5.xml"/><Relationship Id="rId2" Type="http://schemas.openxmlformats.org/officeDocument/2006/relationships/slideLayout" Target="../slideLayouts/slideLayout2.xml"/><Relationship Id="rId16" Type="http://schemas.openxmlformats.org/officeDocument/2006/relationships/tags" Target="../tags/tag4.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3.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idx="4294967295"/>
            <p:custDataLst>
              <p:tags r:id="rId13"/>
            </p:custDataLst>
          </p:nvPr>
        </p:nvSpPr>
        <p:spPr bwMode="auto">
          <a:xfrm>
            <a:off x="502444" y="442913"/>
            <a:ext cx="8139113" cy="44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01600" tIns="38100" rIns="76200" bIns="38100" numCol="1" anchor="t" anchorCtr="0" compatLnSpc="1"/>
          <a:lstStyle/>
          <a:p>
            <a:pPr lvl="0"/>
            <a:r>
              <a:rPr lang="zh-CN" altLang="en-US"/>
              <a:t>单击此处编辑母版标题样式</a:t>
            </a:r>
          </a:p>
        </p:txBody>
      </p:sp>
      <p:sp>
        <p:nvSpPr>
          <p:cNvPr id="1027" name="文本占位符 2"/>
          <p:cNvSpPr>
            <a:spLocks noGrp="1" noChangeArrowheads="1"/>
          </p:cNvSpPr>
          <p:nvPr>
            <p:ph type="body" idx="9"/>
            <p:custDataLst>
              <p:tags r:id="rId14"/>
            </p:custDataLst>
          </p:nvPr>
        </p:nvSpPr>
        <p:spPr bwMode="auto">
          <a:xfrm>
            <a:off x="502444" y="952500"/>
            <a:ext cx="8139113" cy="5389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01600" tIns="0" rIns="82550" bIns="0" numCol="1" anchor="t" anchorCtr="0" compatLnSpc="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custDataLst>
              <p:tags r:id="rId15"/>
            </p:custDataLst>
          </p:nvPr>
        </p:nvSpPr>
        <p:spPr>
          <a:xfrm>
            <a:off x="659606" y="6350000"/>
            <a:ext cx="2025254" cy="315913"/>
          </a:xfrm>
          <a:prstGeom prst="rect">
            <a:avLst/>
          </a:prstGeom>
        </p:spPr>
        <p:txBody>
          <a:bodyPr vert="horz" lIns="91440" tIns="45720" rIns="91440" bIns="45720" rtlCol="0" anchor="ctr">
            <a:normAutofit/>
          </a:bodyPr>
          <a:lstStyle>
            <a:lvl1pPr algn="l">
              <a:defRPr sz="900" noProof="1" smtClean="0">
                <a:solidFill>
                  <a:schemeClr val="tx1">
                    <a:tint val="75000"/>
                  </a:schemeClr>
                </a:solidFill>
                <a:ea typeface="微软雅黑" panose="020B0503020204020204" charset="-122"/>
              </a:defRPr>
            </a:lvl1pPr>
          </a:lstStyle>
          <a:p>
            <a:fld id="{760FBDFE-C587-4B4C-A407-44438C67B59E}" type="datetimeFigureOut">
              <a:rPr lang="zh-CN" altLang="en-US"/>
              <a:t>2022/9/14/Wed</a:t>
            </a:fld>
            <a:endParaRPr lang="zh-CN" altLang="en-US">
              <a:ea typeface="微软雅黑" panose="020B0503020204020204" charset="-122"/>
            </a:endParaRPr>
          </a:p>
        </p:txBody>
      </p:sp>
      <p:sp>
        <p:nvSpPr>
          <p:cNvPr id="5" name="页脚占位符 4"/>
          <p:cNvSpPr>
            <a:spLocks noGrp="1"/>
          </p:cNvSpPr>
          <p:nvPr>
            <p:ph type="ftr" sz="quarter" idx="3"/>
            <p:custDataLst>
              <p:tags r:id="rId16"/>
            </p:custDataLst>
          </p:nvPr>
        </p:nvSpPr>
        <p:spPr>
          <a:xfrm>
            <a:off x="3087291" y="6350000"/>
            <a:ext cx="2969419" cy="315913"/>
          </a:xfrm>
          <a:prstGeom prst="rect">
            <a:avLst/>
          </a:prstGeom>
        </p:spPr>
        <p:txBody>
          <a:bodyPr vert="horz" lIns="91440" tIns="45720" rIns="91440" bIns="45720" rtlCol="0" anchor="ctr">
            <a:normAutofit/>
          </a:bodyPr>
          <a:lstStyle>
            <a:lvl1pPr algn="ctr">
              <a:defRPr sz="900" noProof="1" dirty="0">
                <a:solidFill>
                  <a:schemeClr val="tx1">
                    <a:tint val="75000"/>
                  </a:schemeClr>
                </a:solidFill>
              </a:defRPr>
            </a:lvl1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schemeClr val="tx1"/>
                </a:solidFill>
                <a:effectLst/>
                <a:uLnTx/>
                <a:uFillTx/>
                <a:latin typeface="+mn-lt"/>
                <a:ea typeface="MS PGothic" panose="020B0600070205080204" pitchFamily="34" charset="-128"/>
                <a:cs typeface="+mn-cs"/>
              </a:rPr>
              <a:t>These slides are designed to accompany </a:t>
            </a:r>
            <a:r>
              <a:rPr kumimoji="0" lang="en-US" sz="1000" b="0" i="1" u="none" strike="noStrike" kern="1200" cap="none" spc="0" normalizeH="0" baseline="0" noProof="0">
                <a:ln>
                  <a:noFill/>
                </a:ln>
                <a:solidFill>
                  <a:schemeClr val="tx1"/>
                </a:solidFill>
                <a:effectLst/>
                <a:uLnTx/>
                <a:uFillTx/>
                <a:latin typeface="+mn-lt"/>
                <a:ea typeface="MS PGothic" panose="020B0600070205080204" pitchFamily="34" charset="-128"/>
                <a:cs typeface="+mn-cs"/>
              </a:rPr>
              <a:t>Software Engineering: A Practitioner’s Approach, 8/e </a:t>
            </a:r>
            <a:r>
              <a:rPr kumimoji="0" lang="en-US" sz="1000" b="0" i="0" u="none" strike="noStrike" kern="1200" cap="none" spc="0" normalizeH="0" baseline="0" noProof="0">
                <a:ln>
                  <a:noFill/>
                </a:ln>
                <a:solidFill>
                  <a:schemeClr val="tx1"/>
                </a:solidFill>
                <a:effectLst/>
                <a:uLnTx/>
                <a:uFillTx/>
                <a:latin typeface="+mn-lt"/>
                <a:ea typeface="MS PGothic" panose="020B0600070205080204" pitchFamily="34" charset="-128"/>
                <a:cs typeface="+mn-cs"/>
              </a:rPr>
              <a:t>(McGraw-Hill, 2014) Slides copyright 2014 by Roger Pressman.</a:t>
            </a:r>
          </a:p>
        </p:txBody>
      </p:sp>
      <p:sp>
        <p:nvSpPr>
          <p:cNvPr id="6" name="灯片编号占位符 5"/>
          <p:cNvSpPr>
            <a:spLocks noGrp="1"/>
          </p:cNvSpPr>
          <p:nvPr>
            <p:ph type="sldNum" sz="quarter" idx="4"/>
            <p:custDataLst>
              <p:tags r:id="rId17"/>
            </p:custDataLst>
          </p:nvPr>
        </p:nvSpPr>
        <p:spPr>
          <a:xfrm>
            <a:off x="6457950" y="6350000"/>
            <a:ext cx="2025254" cy="315913"/>
          </a:xfrm>
          <a:prstGeom prst="rect">
            <a:avLst/>
          </a:prstGeom>
        </p:spPr>
        <p:txBody>
          <a:bodyPr vert="horz" lIns="91440" tIns="45720" rIns="91440" bIns="45720" rtlCol="0" anchor="ctr">
            <a:normAutofit/>
          </a:bodyPr>
          <a:lstStyle>
            <a:lvl1pPr algn="r">
              <a:defRPr sz="900" noProof="1" smtClean="0">
                <a:solidFill>
                  <a:schemeClr val="tx1">
                    <a:tint val="75000"/>
                  </a:schemeClr>
                </a:solidFill>
                <a:ea typeface="微软雅黑" panose="020B0503020204020204" charset="-122"/>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B179B436-7BA3-436F-BFAF-9A9FC8892C26}" type="slidenum">
              <a:rPr kumimoji="0" lang="en-US" altLang="zh-CN" sz="1000" b="0" i="0" u="none" strike="noStrike" kern="1200" cap="none" spc="0" normalizeH="0" baseline="0" noProof="0">
                <a:ln>
                  <a:noFill/>
                </a:ln>
                <a:solidFill>
                  <a:schemeClr val="tx1"/>
                </a:solidFill>
                <a:effectLst/>
                <a:uLnTx/>
                <a:uFillTx/>
                <a:latin typeface="Helvetica" pitchFamily="-128" charset="0"/>
                <a:ea typeface="MS PGothic" panose="020B0600070205080204" pitchFamily="34" charset="-128"/>
                <a:cs typeface="+mn-cs"/>
              </a:rPr>
              <a:t>‹#›</a:t>
            </a:fld>
            <a:endParaRPr kumimoji="0" lang="en-US" altLang="zh-CN" sz="1000" b="0" i="0" u="none" strike="noStrike" kern="1200" cap="none" spc="0" normalizeH="0" baseline="0" noProof="0">
              <a:ln>
                <a:noFill/>
              </a:ln>
              <a:solidFill>
                <a:schemeClr val="tx1"/>
              </a:solidFill>
              <a:effectLst/>
              <a:uLnTx/>
              <a:uFillTx/>
              <a:latin typeface="Helvetica" pitchFamily="-128" charset="0"/>
              <a:ea typeface="MS PGothic" panose="020B0600070205080204" pitchFamily="34" charset="-128"/>
              <a:cs typeface="+mn-cs"/>
            </a:endParaRPr>
          </a:p>
        </p:txBody>
      </p:sp>
      <p:sp>
        <p:nvSpPr>
          <p:cNvPr id="7" name="KSO_TEMPLATE" hidden="1"/>
          <p:cNvSpPr/>
          <p:nvPr>
            <p:custDataLst>
              <p:tags r:id="rId18"/>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1800" noProof="1"/>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eaLnBrk="1" fontAlgn="base" hangingPunct="1">
        <a:spcBef>
          <a:spcPct val="0"/>
        </a:spcBef>
        <a:spcAft>
          <a:spcPct val="0"/>
        </a:spcAft>
        <a:defRPr sz="1800" b="1" kern="1200" spc="200">
          <a:solidFill>
            <a:schemeClr val="tx1"/>
          </a:solidFill>
          <a:latin typeface="微软雅黑" panose="020B0503020204020204" charset="-122"/>
          <a:ea typeface="微软雅黑" panose="020B0503020204020204" charset="-122"/>
          <a:cs typeface="+mj-cs"/>
        </a:defRPr>
      </a:lvl1pPr>
      <a:lvl2pPr algn="l" rtl="0" eaLnBrk="1" fontAlgn="base" hangingPunct="1">
        <a:spcBef>
          <a:spcPct val="0"/>
        </a:spcBef>
        <a:spcAft>
          <a:spcPct val="0"/>
        </a:spcAft>
        <a:defRPr sz="2400" b="1">
          <a:solidFill>
            <a:schemeClr val="tx1"/>
          </a:solidFill>
          <a:latin typeface="微软雅黑" panose="020B0503020204020204" charset="-122"/>
          <a:ea typeface="微软雅黑" panose="020B0503020204020204" charset="-122"/>
        </a:defRPr>
      </a:lvl2pPr>
      <a:lvl3pPr algn="l" rtl="0" eaLnBrk="1" fontAlgn="base" hangingPunct="1">
        <a:spcBef>
          <a:spcPct val="0"/>
        </a:spcBef>
        <a:spcAft>
          <a:spcPct val="0"/>
        </a:spcAft>
        <a:defRPr sz="2400" b="1">
          <a:solidFill>
            <a:schemeClr val="tx1"/>
          </a:solidFill>
          <a:latin typeface="微软雅黑" panose="020B0503020204020204" charset="-122"/>
          <a:ea typeface="微软雅黑" panose="020B0503020204020204" charset="-122"/>
        </a:defRPr>
      </a:lvl3pPr>
      <a:lvl4pPr algn="l" rtl="0" eaLnBrk="1" fontAlgn="base" hangingPunct="1">
        <a:spcBef>
          <a:spcPct val="0"/>
        </a:spcBef>
        <a:spcAft>
          <a:spcPct val="0"/>
        </a:spcAft>
        <a:defRPr sz="2400" b="1">
          <a:solidFill>
            <a:schemeClr val="tx1"/>
          </a:solidFill>
          <a:latin typeface="微软雅黑" panose="020B0503020204020204" charset="-122"/>
          <a:ea typeface="微软雅黑" panose="020B0503020204020204" charset="-122"/>
        </a:defRPr>
      </a:lvl4pPr>
      <a:lvl5pPr algn="l" rtl="0" eaLnBrk="1" fontAlgn="base" hangingPunct="1">
        <a:spcBef>
          <a:spcPct val="0"/>
        </a:spcBef>
        <a:spcAft>
          <a:spcPct val="0"/>
        </a:spcAft>
        <a:defRPr sz="2400" b="1">
          <a:solidFill>
            <a:schemeClr val="tx1"/>
          </a:solidFill>
          <a:latin typeface="微软雅黑" panose="020B0503020204020204" charset="-122"/>
          <a:ea typeface="微软雅黑" panose="020B0503020204020204" charset="-122"/>
        </a:defRPr>
      </a:lvl5pPr>
      <a:lvl6pPr marL="457200" algn="l" rtl="0" eaLnBrk="1" fontAlgn="base" hangingPunct="1">
        <a:spcBef>
          <a:spcPct val="0"/>
        </a:spcBef>
        <a:spcAft>
          <a:spcPct val="0"/>
        </a:spcAft>
        <a:defRPr sz="2400" b="1">
          <a:solidFill>
            <a:schemeClr val="tx1"/>
          </a:solidFill>
          <a:latin typeface="微软雅黑" panose="020B0503020204020204" charset="-122"/>
          <a:ea typeface="微软雅黑" panose="020B0503020204020204" charset="-122"/>
        </a:defRPr>
      </a:lvl6pPr>
      <a:lvl7pPr marL="914400" algn="l" rtl="0" eaLnBrk="1" fontAlgn="base" hangingPunct="1">
        <a:spcBef>
          <a:spcPct val="0"/>
        </a:spcBef>
        <a:spcAft>
          <a:spcPct val="0"/>
        </a:spcAft>
        <a:defRPr sz="2400" b="1">
          <a:solidFill>
            <a:schemeClr val="tx1"/>
          </a:solidFill>
          <a:latin typeface="微软雅黑" panose="020B0503020204020204" charset="-122"/>
          <a:ea typeface="微软雅黑" panose="020B0503020204020204" charset="-122"/>
        </a:defRPr>
      </a:lvl7pPr>
      <a:lvl8pPr marL="1371600" algn="l" rtl="0" eaLnBrk="1" fontAlgn="base" hangingPunct="1">
        <a:spcBef>
          <a:spcPct val="0"/>
        </a:spcBef>
        <a:spcAft>
          <a:spcPct val="0"/>
        </a:spcAft>
        <a:defRPr sz="2400" b="1">
          <a:solidFill>
            <a:schemeClr val="tx1"/>
          </a:solidFill>
          <a:latin typeface="微软雅黑" panose="020B0503020204020204" charset="-122"/>
          <a:ea typeface="微软雅黑" panose="020B0503020204020204" charset="-122"/>
        </a:defRPr>
      </a:lvl8pPr>
      <a:lvl9pPr marL="1828800" algn="l" rtl="0" eaLnBrk="1" fontAlgn="base" hangingPunct="1">
        <a:spcBef>
          <a:spcPct val="0"/>
        </a:spcBef>
        <a:spcAft>
          <a:spcPct val="0"/>
        </a:spcAft>
        <a:defRPr sz="2400" b="1">
          <a:solidFill>
            <a:schemeClr val="tx1"/>
          </a:solidFill>
          <a:latin typeface="微软雅黑" panose="020B0503020204020204" charset="-122"/>
          <a:ea typeface="微软雅黑" panose="020B0503020204020204" charset="-122"/>
        </a:defRPr>
      </a:lvl9pPr>
    </p:titleStyle>
    <p:bodyStyle>
      <a:lvl1pPr marL="171450" indent="-171450" algn="l" rtl="0" eaLnBrk="1" fontAlgn="base" hangingPunct="1">
        <a:lnSpc>
          <a:spcPct val="130000"/>
        </a:lnSpc>
        <a:spcBef>
          <a:spcPct val="0"/>
        </a:spcBef>
        <a:spcAft>
          <a:spcPts val="1000"/>
        </a:spcAft>
        <a:buFont typeface="Arial" panose="020B0604020202020204" pitchFamily="34" charset="0"/>
        <a:buChar char="•"/>
        <a:defRPr sz="1200" kern="1200" spc="150">
          <a:solidFill>
            <a:schemeClr val="tx1"/>
          </a:solidFill>
          <a:latin typeface="微软雅黑" panose="020B0503020204020204" charset="-122"/>
          <a:ea typeface="微软雅黑" panose="020B0503020204020204" charset="-122"/>
          <a:cs typeface="+mn-cs"/>
        </a:defRPr>
      </a:lvl1pPr>
      <a:lvl2pPr marL="514350" indent="-171450" algn="l" defTabSz="0" rtl="0" eaLnBrk="1" fontAlgn="base" hangingPunct="1">
        <a:lnSpc>
          <a:spcPct val="130000"/>
        </a:lnSpc>
        <a:spcBef>
          <a:spcPct val="0"/>
        </a:spcBef>
        <a:spcAft>
          <a:spcPts val="1000"/>
        </a:spcAft>
        <a:buFont typeface="Arial" panose="020B0604020202020204" pitchFamily="34" charset="0"/>
        <a:buChar char="•"/>
        <a:tabLst>
          <a:tab pos="1207135" algn="l"/>
        </a:tabLst>
        <a:defRPr sz="1200" kern="1200" spc="150">
          <a:solidFill>
            <a:schemeClr val="tx1"/>
          </a:solidFill>
          <a:latin typeface="微软雅黑" panose="020B0503020204020204" charset="-122"/>
          <a:ea typeface="微软雅黑" panose="020B0503020204020204" charset="-122"/>
          <a:cs typeface="+mn-cs"/>
        </a:defRPr>
      </a:lvl2pPr>
      <a:lvl3pPr marL="857250" indent="-171450" algn="l" defTabSz="0" rtl="0" eaLnBrk="1" fontAlgn="base" hangingPunct="1">
        <a:lnSpc>
          <a:spcPct val="130000"/>
        </a:lnSpc>
        <a:spcBef>
          <a:spcPct val="0"/>
        </a:spcBef>
        <a:spcAft>
          <a:spcPts val="1000"/>
        </a:spcAft>
        <a:buFont typeface="Arial" panose="020B0604020202020204" pitchFamily="34" charset="0"/>
        <a:buChar char="•"/>
        <a:tabLst>
          <a:tab pos="1207135" algn="l"/>
        </a:tabLst>
        <a:defRPr sz="1200" kern="1200" spc="150">
          <a:solidFill>
            <a:schemeClr val="tx1"/>
          </a:solidFill>
          <a:latin typeface="微软雅黑" panose="020B0503020204020204" charset="-122"/>
          <a:ea typeface="微软雅黑" panose="020B0503020204020204" charset="-122"/>
          <a:cs typeface="+mn-cs"/>
        </a:defRPr>
      </a:lvl3pPr>
      <a:lvl4pPr marL="1200150" indent="-171450" algn="l" defTabSz="0" rtl="0" eaLnBrk="1" fontAlgn="base" hangingPunct="1">
        <a:lnSpc>
          <a:spcPct val="130000"/>
        </a:lnSpc>
        <a:spcBef>
          <a:spcPct val="0"/>
        </a:spcBef>
        <a:spcAft>
          <a:spcPts val="1000"/>
        </a:spcAft>
        <a:buFont typeface="Arial" panose="020B0604020202020204" pitchFamily="34" charset="0"/>
        <a:buChar char="•"/>
        <a:tabLst>
          <a:tab pos="1207135" algn="l"/>
        </a:tabLst>
        <a:defRPr sz="1200" kern="1200" spc="150">
          <a:solidFill>
            <a:schemeClr val="tx1"/>
          </a:solidFill>
          <a:latin typeface="微软雅黑" panose="020B0503020204020204" charset="-122"/>
          <a:ea typeface="微软雅黑" panose="020B0503020204020204" charset="-122"/>
          <a:cs typeface="+mn-cs"/>
        </a:defRPr>
      </a:lvl4pPr>
      <a:lvl5pPr marL="1543050" indent="-171450" algn="l" defTabSz="0" rtl="0" eaLnBrk="1" fontAlgn="base" hangingPunct="1">
        <a:lnSpc>
          <a:spcPct val="130000"/>
        </a:lnSpc>
        <a:spcBef>
          <a:spcPct val="0"/>
        </a:spcBef>
        <a:spcAft>
          <a:spcPts val="1000"/>
        </a:spcAft>
        <a:buFont typeface="Arial" panose="020B0604020202020204" pitchFamily="34" charset="0"/>
        <a:buChar char="•"/>
        <a:tabLst>
          <a:tab pos="1207135" algn="l"/>
        </a:tabLst>
        <a:defRPr sz="1200" kern="1200" spc="150">
          <a:solidFill>
            <a:schemeClr val="tx1"/>
          </a:solidFill>
          <a:latin typeface="微软雅黑" panose="020B0503020204020204" charset="-122"/>
          <a:ea typeface="微软雅黑" panose="020B0503020204020204"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Slide Number Placeholder 4"/>
          <p:cNvSpPr txBox="1">
            <a:spLocks noGrp="1"/>
          </p:cNvSpPr>
          <p:nvPr>
            <p:ph type="sldNum" sz="quarter" idx="12"/>
          </p:nvPr>
        </p:nvSpPr>
        <p:spPr/>
        <p:txBody>
          <a:bodyPr anchor="b"/>
          <a:lstStyle/>
          <a:p>
            <a:pPr marL="0" indent="0" algn="r" eaLnBrk="1" hangingPunct="1">
              <a:spcBef>
                <a:spcPct val="0"/>
              </a:spcBef>
              <a:buClrTx/>
              <a:buSzTx/>
              <a:buFontTx/>
              <a:buNone/>
            </a:pPr>
            <a:fld id="{9A0DB2DC-4C9A-4742-B13C-FB6460FD3503}" type="slidenum">
              <a:rPr lang="en-US" altLang="zh-CN" sz="1000" dirty="0">
                <a:latin typeface="+mn-lt"/>
                <a:ea typeface="MS PGothic" panose="020B0600070205080204" pitchFamily="34" charset="-128"/>
                <a:cs typeface="+mn-cs"/>
              </a:rPr>
              <a:t>1</a:t>
            </a:fld>
            <a:endParaRPr lang="en-US" altLang="zh-CN" sz="1000" dirty="0">
              <a:latin typeface="+mn-lt"/>
              <a:ea typeface="MS PGothic" panose="020B0600070205080204" pitchFamily="34" charset="-128"/>
              <a:cs typeface="+mn-cs"/>
            </a:endParaRPr>
          </a:p>
        </p:txBody>
      </p:sp>
      <p:sp>
        <p:nvSpPr>
          <p:cNvPr id="15364" name="Rectangle 2"/>
          <p:cNvSpPr>
            <a:spLocks noGrp="1"/>
          </p:cNvSpPr>
          <p:nvPr>
            <p:ph type="title"/>
          </p:nvPr>
        </p:nvSpPr>
        <p:spPr/>
        <p:txBody>
          <a:bodyPr vert="horz" wrap="square" lIns="91440" tIns="45720" rIns="91440" bIns="45720" anchor="b"/>
          <a:lstStyle/>
          <a:p>
            <a:pPr algn="ctr" eaLnBrk="1" hangingPunct="1"/>
            <a:r>
              <a:rPr lang="zh-CN" altLang="en-US" dirty="0">
                <a:ea typeface="宋体" panose="02010600030101010101" pitchFamily="2" charset="-122"/>
              </a:rPr>
              <a:t>第</a:t>
            </a:r>
            <a:r>
              <a:rPr lang="en-US" altLang="zh-CN" dirty="0">
                <a:ea typeface="宋体" panose="02010600030101010101" pitchFamily="2" charset="-122"/>
              </a:rPr>
              <a:t>7</a:t>
            </a:r>
            <a:r>
              <a:rPr lang="zh-CN" altLang="en-US" dirty="0">
                <a:ea typeface="宋体" panose="02010600030101010101" pitchFamily="2" charset="-122"/>
              </a:rPr>
              <a:t>章</a:t>
            </a:r>
            <a:endParaRPr lang="en-US" altLang="zh-CN" dirty="0">
              <a:ea typeface="宋体" panose="02010600030101010101" pitchFamily="2" charset="-122"/>
            </a:endParaRPr>
          </a:p>
        </p:txBody>
      </p:sp>
      <p:sp>
        <p:nvSpPr>
          <p:cNvPr id="15365" name="Rectangle 3"/>
          <p:cNvSpPr>
            <a:spLocks noGrp="1"/>
          </p:cNvSpPr>
          <p:nvPr>
            <p:ph idx="1"/>
          </p:nvPr>
        </p:nvSpPr>
        <p:spPr/>
        <p:txBody>
          <a:bodyPr vert="horz" wrap="square" lIns="91440" tIns="45720" rIns="91440" bIns="45720" anchor="t"/>
          <a:lstStyle/>
          <a:p>
            <a:pPr eaLnBrk="1" hangingPunct="1"/>
            <a:r>
              <a:rPr lang="zh-CN" altLang="en-US" sz="3600" b="1" dirty="0">
                <a:solidFill>
                  <a:schemeClr val="folHlink"/>
                </a:solidFill>
                <a:ea typeface="宋体" panose="02010600030101010101" pitchFamily="2" charset="-122"/>
              </a:rPr>
              <a:t>指导实践的原则</a:t>
            </a:r>
            <a:endParaRPr lang="en-US" altLang="zh-CN" sz="3600" b="1" dirty="0">
              <a:solidFill>
                <a:schemeClr val="folHlink"/>
              </a:solidFill>
              <a:ea typeface="宋体" panose="02010600030101010101" pitchFamily="2" charset="-122"/>
            </a:endParaRPr>
          </a:p>
        </p:txBody>
      </p:sp>
      <p:sp>
        <p:nvSpPr>
          <p:cNvPr id="15366" name="Text Box 6"/>
          <p:cNvSpPr txBox="1"/>
          <p:nvPr/>
        </p:nvSpPr>
        <p:spPr>
          <a:xfrm>
            <a:off x="2286000" y="2722563"/>
            <a:ext cx="6705600" cy="255587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000">
                <a:solidFill>
                  <a:schemeClr val="tx1"/>
                </a:solidFill>
                <a:latin typeface="+mn-lt"/>
              </a:defRPr>
            </a:lvl2pPr>
            <a:lvl3pPr marL="1143000" indent="-228600" algn="l" rtl="0" eaLnBrk="0" fontAlgn="base" hangingPunct="0">
              <a:spcBef>
                <a:spcPct val="20000"/>
              </a:spcBef>
              <a:spcAft>
                <a:spcPct val="0"/>
              </a:spcAft>
              <a:buClr>
                <a:schemeClr val="tx2"/>
              </a:buClr>
              <a:buChar char="•"/>
              <a:defRPr>
                <a:solidFill>
                  <a:schemeClr val="tx1"/>
                </a:solidFill>
                <a:latin typeface="+mn-lt"/>
              </a:defRPr>
            </a:lvl3pPr>
            <a:lvl4pPr marL="1600200" indent="-228600" algn="l" rtl="0" eaLnBrk="0" fontAlgn="base" hangingPunct="0">
              <a:spcBef>
                <a:spcPct val="20000"/>
              </a:spcBef>
              <a:spcAft>
                <a:spcPct val="0"/>
              </a:spcAft>
              <a:buClr>
                <a:schemeClr val="hlink"/>
              </a:buClr>
              <a:buChar char="•"/>
              <a:defRPr sz="1600">
                <a:solidFill>
                  <a:schemeClr val="tx1"/>
                </a:solidFill>
                <a:latin typeface="+mn-lt"/>
              </a:defRPr>
            </a:lvl4pPr>
            <a:lvl5pPr marL="2057400" indent="-228600" algn="l" rtl="0" eaLnBrk="0" fontAlgn="base" hangingPunct="0">
              <a:spcBef>
                <a:spcPct val="20000"/>
              </a:spcBef>
              <a:spcAft>
                <a:spcPct val="0"/>
              </a:spcAft>
              <a:buClr>
                <a:schemeClr val="tx1"/>
              </a:buClr>
              <a:buSzPct val="85000"/>
              <a:buChar char="•"/>
              <a:defRPr sz="1600">
                <a:solidFill>
                  <a:schemeClr val="tx1"/>
                </a:solidFill>
                <a:latin typeface="+mn-lt"/>
              </a:defRPr>
            </a:lvl5pPr>
          </a:lstStyle>
          <a:p>
            <a:pPr marL="0" lvl="0" indent="0" eaLnBrk="1" hangingPunct="1">
              <a:spcBef>
                <a:spcPct val="0"/>
              </a:spcBef>
              <a:buClrTx/>
              <a:buSzTx/>
              <a:buFontTx/>
              <a:buNone/>
            </a:pPr>
            <a:r>
              <a:rPr lang="en-US" altLang="zh-CN" sz="2000" i="1" dirty="0">
                <a:solidFill>
                  <a:schemeClr val="tx2"/>
                </a:solidFill>
                <a:ea typeface="MS PGothic" panose="020B0600070205080204" pitchFamily="34" charset="-128"/>
              </a:rPr>
              <a:t>Software Engineering: A Practitioner’s Approach, 8/e</a:t>
            </a:r>
            <a:endParaRPr lang="en-US" altLang="zh-CN" sz="2000" dirty="0">
              <a:latin typeface="Arial" panose="020B0604020202020204" pitchFamily="34" charset="0"/>
              <a:ea typeface="MS PGothic" panose="020B0600070205080204" pitchFamily="34" charset="-128"/>
            </a:endParaRPr>
          </a:p>
          <a:p>
            <a:pPr marL="0" lvl="0" indent="0" eaLnBrk="1" hangingPunct="1">
              <a:spcBef>
                <a:spcPct val="0"/>
              </a:spcBef>
              <a:buClrTx/>
              <a:buSzTx/>
              <a:buNone/>
            </a:pPr>
            <a:r>
              <a:rPr lang="en-US" altLang="zh-CN" sz="2000" b="1" dirty="0">
                <a:latin typeface="Arial" panose="020B0604020202020204" pitchFamily="34" charset="0"/>
                <a:ea typeface="MS PGothic" panose="020B0600070205080204" pitchFamily="34" charset="-128"/>
              </a:rPr>
              <a:t>by Roger S. Pressman and Bruce R. Maxim</a:t>
            </a:r>
            <a:endParaRPr lang="en-US" altLang="zh-CN" sz="1600" b="1" dirty="0">
              <a:latin typeface="Arial" panose="020B0604020202020204" pitchFamily="34" charset="0"/>
              <a:ea typeface="MS PGothic" panose="020B0600070205080204" pitchFamily="34" charset="-128"/>
            </a:endParaRPr>
          </a:p>
          <a:p>
            <a:pPr marL="0" lvl="0" indent="0" eaLnBrk="1" hangingPunct="1">
              <a:spcBef>
                <a:spcPct val="0"/>
              </a:spcBef>
              <a:buClrTx/>
              <a:buSzTx/>
              <a:buFontTx/>
              <a:buNone/>
            </a:pPr>
            <a:endParaRPr lang="en-US" altLang="zh-CN" sz="2000" dirty="0">
              <a:latin typeface="Arial" panose="020B0604020202020204" pitchFamily="34" charset="0"/>
              <a:ea typeface="MS PGothic" panose="020B0600070205080204" pitchFamily="34" charset="-128"/>
            </a:endParaRPr>
          </a:p>
          <a:p>
            <a:pPr marL="0" lvl="0" indent="0" eaLnBrk="1" hangingPunct="1">
              <a:spcBef>
                <a:spcPct val="0"/>
              </a:spcBef>
              <a:buClrTx/>
              <a:buSzTx/>
              <a:buFontTx/>
              <a:buNone/>
            </a:pPr>
            <a:r>
              <a:rPr lang="en-US" altLang="zh-CN" sz="2000" i="1" dirty="0">
                <a:solidFill>
                  <a:schemeClr val="tx2"/>
                </a:solidFill>
                <a:ea typeface="MS PGothic" panose="020B0600070205080204" pitchFamily="34" charset="-128"/>
              </a:rPr>
              <a:t>《</a:t>
            </a:r>
            <a:r>
              <a:rPr lang="zh-CN" altLang="en-US" sz="2000" i="1" dirty="0">
                <a:solidFill>
                  <a:schemeClr val="tx2"/>
                </a:solidFill>
                <a:ea typeface="MS PGothic" panose="020B0600070205080204" pitchFamily="34" charset="-128"/>
              </a:rPr>
              <a:t>软件工程： 实践者的研究方法 </a:t>
            </a:r>
            <a:r>
              <a:rPr lang="en-US" altLang="zh-CN" sz="2000" i="1" dirty="0">
                <a:solidFill>
                  <a:schemeClr val="tx2"/>
                </a:solidFill>
                <a:ea typeface="MS PGothic" panose="020B0600070205080204" pitchFamily="34" charset="-128"/>
              </a:rPr>
              <a:t>》</a:t>
            </a:r>
            <a:r>
              <a:rPr lang="zh-CN" altLang="en-US" sz="2000" i="1" dirty="0">
                <a:solidFill>
                  <a:schemeClr val="tx2"/>
                </a:solidFill>
                <a:ea typeface="MS PGothic" panose="020B0600070205080204" pitchFamily="34" charset="-128"/>
              </a:rPr>
              <a:t>（第</a:t>
            </a:r>
            <a:r>
              <a:rPr lang="en-US" altLang="zh-CN" sz="2000" i="1" dirty="0">
                <a:solidFill>
                  <a:schemeClr val="tx2"/>
                </a:solidFill>
                <a:ea typeface="MS PGothic" panose="020B0600070205080204" pitchFamily="34" charset="-128"/>
              </a:rPr>
              <a:t>8</a:t>
            </a:r>
            <a:r>
              <a:rPr lang="zh-CN" altLang="en-US" sz="2000" i="1" dirty="0">
                <a:solidFill>
                  <a:schemeClr val="tx2"/>
                </a:solidFill>
                <a:ea typeface="MS PGothic" panose="020B0600070205080204" pitchFamily="34" charset="-128"/>
              </a:rPr>
              <a:t>版）</a:t>
            </a:r>
            <a:endParaRPr lang="en-US" altLang="zh-CN" sz="2000" i="1" dirty="0">
              <a:solidFill>
                <a:schemeClr val="tx2"/>
              </a:solidFill>
              <a:ea typeface="MS PGothic" panose="020B0600070205080204" pitchFamily="34" charset="-128"/>
            </a:endParaRPr>
          </a:p>
          <a:p>
            <a:pPr marL="0" lvl="0" indent="0" eaLnBrk="1" hangingPunct="1">
              <a:spcBef>
                <a:spcPct val="0"/>
              </a:spcBef>
              <a:buClrTx/>
              <a:buSzTx/>
              <a:buFontTx/>
              <a:buNone/>
            </a:pPr>
            <a:r>
              <a:rPr lang="en-US" altLang="zh-CN" sz="1600" b="1" dirty="0">
                <a:latin typeface="Arial" panose="020B0604020202020204" pitchFamily="34" charset="0"/>
                <a:ea typeface="MS PGothic" panose="020B0600070205080204" pitchFamily="34" charset="-128"/>
              </a:rPr>
              <a:t> </a:t>
            </a:r>
            <a:r>
              <a:rPr lang="en-US" altLang="zh-CN" sz="2000" b="1" dirty="0">
                <a:latin typeface="Arial" panose="020B0604020202020204" pitchFamily="34" charset="0"/>
                <a:ea typeface="MS PGothic" panose="020B0600070205080204" pitchFamily="34" charset="-128"/>
              </a:rPr>
              <a:t>Roger S. Pressman </a:t>
            </a:r>
            <a:r>
              <a:rPr lang="zh-CN" altLang="en-US" sz="2000" b="1" dirty="0">
                <a:latin typeface="Arial" panose="020B0604020202020204" pitchFamily="34" charset="0"/>
                <a:ea typeface="MS PGothic" panose="020B0600070205080204" pitchFamily="34" charset="-128"/>
              </a:rPr>
              <a:t>， </a:t>
            </a:r>
            <a:r>
              <a:rPr lang="en-US" altLang="zh-CN" sz="2000" b="1" dirty="0">
                <a:latin typeface="Arial" panose="020B0604020202020204" pitchFamily="34" charset="0"/>
                <a:ea typeface="MS PGothic" panose="020B0600070205080204" pitchFamily="34" charset="-128"/>
              </a:rPr>
              <a:t>Bruce R. Maxim</a:t>
            </a:r>
            <a:r>
              <a:rPr lang="zh-CN" altLang="en-US" sz="2000" b="1" dirty="0">
                <a:latin typeface="Arial" panose="020B0604020202020204" pitchFamily="34" charset="0"/>
                <a:ea typeface="MS PGothic" panose="020B0600070205080204" pitchFamily="34" charset="-128"/>
              </a:rPr>
              <a:t>　著</a:t>
            </a:r>
            <a:endParaRPr lang="en-US" altLang="zh-CN" sz="2000" b="1" dirty="0">
              <a:latin typeface="Arial" panose="020B0604020202020204" pitchFamily="34" charset="0"/>
              <a:ea typeface="MS PGothic" panose="020B0600070205080204" pitchFamily="34" charset="-128"/>
            </a:endParaRPr>
          </a:p>
          <a:p>
            <a:pPr marL="0" lvl="0" indent="0" eaLnBrk="1" hangingPunct="1">
              <a:spcBef>
                <a:spcPct val="0"/>
              </a:spcBef>
              <a:buClrTx/>
              <a:buSzTx/>
              <a:buFontTx/>
              <a:buNone/>
            </a:pPr>
            <a:endParaRPr lang="en-US" altLang="zh-CN" sz="2000" b="1" dirty="0">
              <a:latin typeface="Arial" panose="020B0604020202020204" pitchFamily="34" charset="0"/>
              <a:ea typeface="MS PGothic" panose="020B0600070205080204" pitchFamily="34" charset="-128"/>
            </a:endParaRPr>
          </a:p>
          <a:p>
            <a:pPr marL="0" lvl="0" indent="0" eaLnBrk="1" hangingPunct="1">
              <a:spcBef>
                <a:spcPct val="0"/>
              </a:spcBef>
              <a:buClrTx/>
              <a:buSzTx/>
              <a:buFontTx/>
              <a:buNone/>
            </a:pPr>
            <a:endParaRPr lang="en-US" altLang="zh-CN" sz="2000" b="1" dirty="0">
              <a:latin typeface="Arial" panose="020B0604020202020204" pitchFamily="34" charset="0"/>
              <a:ea typeface="MS PGothic" panose="020B0600070205080204" pitchFamily="34" charset="-128"/>
            </a:endParaRPr>
          </a:p>
          <a:p>
            <a:pPr marL="0" lvl="0" indent="0" eaLnBrk="1" hangingPunct="1">
              <a:spcBef>
                <a:spcPct val="0"/>
              </a:spcBef>
              <a:buClrTx/>
              <a:buSzTx/>
              <a:buFontTx/>
              <a:buNone/>
            </a:pPr>
            <a:r>
              <a:rPr lang="en-US" altLang="zh-CN" sz="2000" b="1" dirty="0">
                <a:latin typeface="Arial" panose="020B0604020202020204" pitchFamily="34" charset="0"/>
                <a:ea typeface="MS PGothic" panose="020B0600070205080204" pitchFamily="34" charset="-128"/>
              </a:rPr>
              <a:t>© 1996, 2001, 2005, 2009, 2014</a:t>
            </a:r>
            <a:r>
              <a:rPr lang="en-US" altLang="zh-CN" sz="2000" dirty="0">
                <a:latin typeface="Arial" panose="020B0604020202020204" pitchFamily="34" charset="0"/>
                <a:ea typeface="MS PGothic" panose="020B0600070205080204" pitchFamily="34" charset="-128"/>
              </a:rPr>
              <a:t> </a:t>
            </a:r>
            <a:r>
              <a:rPr lang="en-US" altLang="zh-CN" sz="2000" b="1" dirty="0">
                <a:latin typeface="Arial" panose="020B0604020202020204" pitchFamily="34" charset="0"/>
                <a:ea typeface="MS PGothic" panose="020B0600070205080204" pitchFamily="34" charset="-128"/>
              </a:rPr>
              <a:t>by Roger S. Pressman</a:t>
            </a:r>
            <a:endParaRPr lang="en-US" altLang="zh-CN" sz="2000" dirty="0">
              <a:latin typeface="Arial" panose="020B0604020202020204" pitchFamily="34" charset="0"/>
              <a:ea typeface="MS PGothic" panose="020B0600070205080204" pitchFamily="34" charset="-128"/>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Slide Number Placeholder 4"/>
          <p:cNvSpPr txBox="1">
            <a:spLocks noGrp="1"/>
          </p:cNvSpPr>
          <p:nvPr>
            <p:ph type="sldNum" sz="quarter" idx="12"/>
          </p:nvPr>
        </p:nvSpPr>
        <p:spPr/>
        <p:txBody>
          <a:bodyPr anchor="b"/>
          <a:lstStyle/>
          <a:p>
            <a:pPr marL="0" indent="0" algn="r" eaLnBrk="1" hangingPunct="1">
              <a:spcBef>
                <a:spcPct val="0"/>
              </a:spcBef>
              <a:buClrTx/>
              <a:buSzTx/>
              <a:buFontTx/>
              <a:buNone/>
            </a:pPr>
            <a:fld id="{9A0DB2DC-4C9A-4742-B13C-FB6460FD3503}" type="slidenum">
              <a:rPr lang="en-US" altLang="zh-CN" sz="1000" dirty="0">
                <a:latin typeface="+mn-lt"/>
                <a:ea typeface="MS PGothic" panose="020B0600070205080204" pitchFamily="34" charset="-128"/>
                <a:cs typeface="+mn-cs"/>
              </a:rPr>
              <a:t>10</a:t>
            </a:fld>
            <a:endParaRPr lang="en-US" altLang="zh-CN" sz="1000" dirty="0">
              <a:latin typeface="+mn-lt"/>
              <a:ea typeface="MS PGothic" panose="020B0600070205080204" pitchFamily="34" charset="-128"/>
              <a:cs typeface="+mn-cs"/>
            </a:endParaRPr>
          </a:p>
        </p:txBody>
      </p:sp>
      <p:sp>
        <p:nvSpPr>
          <p:cNvPr id="24580" name="Rectangle 2"/>
          <p:cNvSpPr>
            <a:spLocks noGrp="1"/>
          </p:cNvSpPr>
          <p:nvPr>
            <p:ph type="title"/>
          </p:nvPr>
        </p:nvSpPr>
        <p:spPr/>
        <p:txBody>
          <a:bodyPr vert="horz" wrap="square" lIns="91440" tIns="45720" rIns="91440" bIns="45720" anchor="b"/>
          <a:lstStyle/>
          <a:p>
            <a:pPr eaLnBrk="1" hangingPunct="1"/>
            <a:r>
              <a:rPr lang="zh-CN" altLang="en-US" dirty="0">
                <a:ea typeface="宋体" panose="02010600030101010101" pitchFamily="2" charset="-122"/>
              </a:rPr>
              <a:t>策划原则</a:t>
            </a:r>
            <a:endParaRPr lang="en-US" altLang="zh-CN" dirty="0">
              <a:ea typeface="宋体" panose="02010600030101010101" pitchFamily="2" charset="-122"/>
            </a:endParaRPr>
          </a:p>
        </p:txBody>
      </p:sp>
      <p:sp>
        <p:nvSpPr>
          <p:cNvPr id="24581" name="Rectangle 3"/>
          <p:cNvSpPr>
            <a:spLocks noGrp="1"/>
          </p:cNvSpPr>
          <p:nvPr>
            <p:ph idx="1"/>
          </p:nvPr>
        </p:nvSpPr>
        <p:spPr/>
        <p:txBody>
          <a:bodyPr vert="horz" wrap="square" lIns="91440" tIns="45720" rIns="91440" bIns="45720" anchor="t"/>
          <a:lstStyle/>
          <a:p>
            <a:pPr eaLnBrk="1" hangingPunct="1">
              <a:lnSpc>
                <a:spcPct val="90000"/>
              </a:lnSpc>
              <a:spcBef>
                <a:spcPts val="1000"/>
              </a:spcBef>
            </a:pPr>
            <a:r>
              <a:rPr lang="zh-CN" altLang="zh-CN" sz="2000" b="1" dirty="0">
                <a:solidFill>
                  <a:schemeClr val="folHlink"/>
                </a:solidFill>
                <a:latin typeface="宋体" panose="02010600030101010101" pitchFamily="2" charset="-122"/>
                <a:ea typeface="宋体" panose="02010600030101010101" pitchFamily="2" charset="-122"/>
                <a:cs typeface="宋体" panose="02010600030101010101" pitchFamily="2" charset="-122"/>
              </a:rPr>
              <a:t>原则</a:t>
            </a:r>
            <a:r>
              <a:rPr lang="en-US" altLang="zh-CN" sz="2000" b="1" dirty="0">
                <a:solidFill>
                  <a:schemeClr val="folHlink"/>
                </a:solidFill>
                <a:latin typeface="宋体" panose="02010600030101010101" pitchFamily="2" charset="-122"/>
                <a:ea typeface="宋体" panose="02010600030101010101" pitchFamily="2" charset="-122"/>
                <a:cs typeface="宋体" panose="02010600030101010101" pitchFamily="2" charset="-122"/>
              </a:rPr>
              <a:t>5</a:t>
            </a:r>
            <a:r>
              <a:rPr lang="zh-CN" altLang="zh-CN" sz="2000" b="1" dirty="0">
                <a:solidFill>
                  <a:schemeClr val="folHlink"/>
                </a:solidFill>
                <a:latin typeface="宋体" panose="02010600030101010101" pitchFamily="2" charset="-122"/>
                <a:ea typeface="宋体" panose="02010600030101010101" pitchFamily="2" charset="-122"/>
                <a:cs typeface="宋体" panose="02010600030101010101" pitchFamily="2" charset="-122"/>
              </a:rPr>
              <a:t>：计划时考虑风险。</a:t>
            </a:r>
            <a:r>
              <a:rPr lang="zh-CN" altLang="zh-CN" sz="2000" dirty="0">
                <a:latin typeface="宋体" panose="02010600030101010101" pitchFamily="2" charset="-122"/>
                <a:ea typeface="宋体" panose="02010600030101010101" pitchFamily="2" charset="-122"/>
                <a:cs typeface="宋体" panose="02010600030101010101" pitchFamily="2" charset="-122"/>
              </a:rPr>
              <a:t>如果团队已经明确了哪些风险最容易发生且影响最大，那么应急计划就是必需的</a:t>
            </a:r>
            <a:r>
              <a:rPr lang="zh-CN" altLang="en-US" sz="2000" dirty="0">
                <a:latin typeface="宋体" panose="02010600030101010101" pitchFamily="2" charset="-122"/>
                <a:ea typeface="宋体" panose="02010600030101010101" pitchFamily="2" charset="-122"/>
                <a:cs typeface="宋体" panose="02010600030101010101" pitchFamily="2" charset="-122"/>
              </a:rPr>
              <a:t>了。</a:t>
            </a:r>
            <a:endParaRPr lang="en-US" altLang="zh-CN" sz="2000" b="1" dirty="0">
              <a:solidFill>
                <a:schemeClr val="folHlink"/>
              </a:solidFill>
              <a:latin typeface="宋体" panose="02010600030101010101" pitchFamily="2" charset="-122"/>
              <a:ea typeface="宋体" panose="02010600030101010101" pitchFamily="2" charset="-122"/>
              <a:cs typeface="宋体" panose="02010600030101010101" pitchFamily="2" charset="-122"/>
            </a:endParaRPr>
          </a:p>
          <a:p>
            <a:pPr eaLnBrk="1" hangingPunct="1">
              <a:lnSpc>
                <a:spcPct val="90000"/>
              </a:lnSpc>
              <a:spcBef>
                <a:spcPts val="1000"/>
              </a:spcBef>
            </a:pPr>
            <a:r>
              <a:rPr lang="zh-CN" altLang="zh-CN" sz="2000" b="1" dirty="0">
                <a:solidFill>
                  <a:schemeClr val="folHlink"/>
                </a:solidFill>
                <a:latin typeface="宋体" panose="02010600030101010101" pitchFamily="2" charset="-122"/>
                <a:ea typeface="宋体" panose="02010600030101010101" pitchFamily="2" charset="-122"/>
                <a:cs typeface="宋体" panose="02010600030101010101" pitchFamily="2" charset="-122"/>
              </a:rPr>
              <a:t>原则</a:t>
            </a:r>
            <a:r>
              <a:rPr lang="en-US" altLang="zh-CN" sz="2000" b="1" dirty="0">
                <a:solidFill>
                  <a:schemeClr val="folHlink"/>
                </a:solidFill>
                <a:latin typeface="宋体" panose="02010600030101010101" pitchFamily="2" charset="-122"/>
                <a:ea typeface="宋体" panose="02010600030101010101" pitchFamily="2" charset="-122"/>
                <a:cs typeface="宋体" panose="02010600030101010101" pitchFamily="2" charset="-122"/>
              </a:rPr>
              <a:t>6</a:t>
            </a:r>
            <a:r>
              <a:rPr lang="zh-CN" altLang="zh-CN" sz="2000" b="1" dirty="0">
                <a:solidFill>
                  <a:schemeClr val="folHlink"/>
                </a:solidFill>
                <a:latin typeface="宋体" panose="02010600030101010101" pitchFamily="2" charset="-122"/>
                <a:ea typeface="宋体" panose="02010600030101010101" pitchFamily="2" charset="-122"/>
                <a:cs typeface="宋体" panose="02010600030101010101" pitchFamily="2" charset="-122"/>
              </a:rPr>
              <a:t>：保持可实现性。</a:t>
            </a:r>
            <a:r>
              <a:rPr lang="zh-CN" altLang="zh-CN" sz="2000" dirty="0">
                <a:latin typeface="宋体" panose="02010600030101010101" pitchFamily="2" charset="-122"/>
                <a:ea typeface="宋体" panose="02010600030101010101" pitchFamily="2" charset="-122"/>
                <a:cs typeface="宋体" panose="02010600030101010101" pitchFamily="2" charset="-122"/>
              </a:rPr>
              <a:t>人们不能每天百分百地投入工作。</a:t>
            </a:r>
            <a:endParaRPr lang="en-US" altLang="zh-CN" sz="2000" dirty="0">
              <a:latin typeface="宋体" panose="02010600030101010101" pitchFamily="2" charset="-122"/>
              <a:ea typeface="宋体" panose="02010600030101010101" pitchFamily="2" charset="-122"/>
              <a:cs typeface="宋体" panose="02010600030101010101" pitchFamily="2" charset="-122"/>
            </a:endParaRPr>
          </a:p>
          <a:p>
            <a:pPr eaLnBrk="1" hangingPunct="1">
              <a:lnSpc>
                <a:spcPct val="90000"/>
              </a:lnSpc>
              <a:spcBef>
                <a:spcPts val="1000"/>
              </a:spcBef>
            </a:pPr>
            <a:r>
              <a:rPr lang="zh-CN" altLang="zh-CN" sz="2000" b="1" dirty="0">
                <a:solidFill>
                  <a:schemeClr val="folHlink"/>
                </a:solidFill>
                <a:latin typeface="宋体" panose="02010600030101010101" pitchFamily="2" charset="-122"/>
                <a:ea typeface="宋体" panose="02010600030101010101" pitchFamily="2" charset="-122"/>
                <a:cs typeface="宋体" panose="02010600030101010101" pitchFamily="2" charset="-122"/>
              </a:rPr>
              <a:t>原则</a:t>
            </a:r>
            <a:r>
              <a:rPr lang="en-US" altLang="zh-CN" sz="2000" b="1" dirty="0">
                <a:solidFill>
                  <a:schemeClr val="folHlink"/>
                </a:solidFill>
                <a:latin typeface="宋体" panose="02010600030101010101" pitchFamily="2" charset="-122"/>
                <a:ea typeface="宋体" panose="02010600030101010101" pitchFamily="2" charset="-122"/>
                <a:cs typeface="宋体" panose="02010600030101010101" pitchFamily="2" charset="-122"/>
              </a:rPr>
              <a:t>7</a:t>
            </a:r>
            <a:r>
              <a:rPr lang="zh-CN" altLang="zh-CN" sz="2000" b="1" dirty="0">
                <a:solidFill>
                  <a:schemeClr val="folHlink"/>
                </a:solidFill>
                <a:latin typeface="宋体" panose="02010600030101010101" pitchFamily="2" charset="-122"/>
                <a:ea typeface="宋体" panose="02010600030101010101" pitchFamily="2" charset="-122"/>
                <a:cs typeface="宋体" panose="02010600030101010101" pitchFamily="2" charset="-122"/>
              </a:rPr>
              <a:t>：调整计划粒度。</a:t>
            </a:r>
            <a:r>
              <a:rPr lang="zh-CN" altLang="zh-CN" sz="2000" dirty="0">
                <a:latin typeface="宋体" panose="02010600030101010101" pitchFamily="2" charset="-122"/>
                <a:ea typeface="宋体" panose="02010600030101010101" pitchFamily="2" charset="-122"/>
                <a:cs typeface="宋体" panose="02010600030101010101" pitchFamily="2" charset="-122"/>
              </a:rPr>
              <a:t>粒度主要指项目计划细节的精细程度。</a:t>
            </a:r>
            <a:endParaRPr lang="en-US" altLang="zh-CN" sz="2000" dirty="0">
              <a:latin typeface="宋体" panose="02010600030101010101" pitchFamily="2" charset="-122"/>
              <a:ea typeface="宋体" panose="02010600030101010101" pitchFamily="2" charset="-122"/>
              <a:cs typeface="宋体" panose="02010600030101010101" pitchFamily="2" charset="-122"/>
            </a:endParaRPr>
          </a:p>
          <a:p>
            <a:pPr eaLnBrk="1" hangingPunct="1">
              <a:lnSpc>
                <a:spcPct val="90000"/>
              </a:lnSpc>
              <a:spcBef>
                <a:spcPts val="1000"/>
              </a:spcBef>
            </a:pPr>
            <a:r>
              <a:rPr lang="zh-CN" altLang="zh-CN" sz="2000" b="1" dirty="0">
                <a:solidFill>
                  <a:schemeClr val="folHlink"/>
                </a:solidFill>
                <a:latin typeface="宋体" panose="02010600030101010101" pitchFamily="2" charset="-122"/>
                <a:ea typeface="宋体" panose="02010600030101010101" pitchFamily="2" charset="-122"/>
                <a:cs typeface="宋体" panose="02010600030101010101" pitchFamily="2" charset="-122"/>
              </a:rPr>
              <a:t>原则</a:t>
            </a:r>
            <a:r>
              <a:rPr lang="en-US" altLang="zh-CN" sz="2000" b="1" dirty="0">
                <a:solidFill>
                  <a:schemeClr val="folHlink"/>
                </a:solidFill>
                <a:latin typeface="宋体" panose="02010600030101010101" pitchFamily="2" charset="-122"/>
                <a:ea typeface="宋体" panose="02010600030101010101" pitchFamily="2" charset="-122"/>
                <a:cs typeface="宋体" panose="02010600030101010101" pitchFamily="2" charset="-122"/>
              </a:rPr>
              <a:t>8</a:t>
            </a:r>
            <a:r>
              <a:rPr lang="zh-CN" altLang="zh-CN" sz="2000" b="1" dirty="0">
                <a:solidFill>
                  <a:schemeClr val="folHlink"/>
                </a:solidFill>
                <a:latin typeface="宋体" panose="02010600030101010101" pitchFamily="2" charset="-122"/>
                <a:ea typeface="宋体" panose="02010600030101010101" pitchFamily="2" charset="-122"/>
                <a:cs typeface="宋体" panose="02010600030101010101" pitchFamily="2" charset="-122"/>
              </a:rPr>
              <a:t>：制定计划确保质量。</a:t>
            </a:r>
            <a:r>
              <a:rPr lang="zh-CN" altLang="zh-CN" sz="2000" dirty="0">
                <a:latin typeface="宋体" panose="02010600030101010101" pitchFamily="2" charset="-122"/>
                <a:ea typeface="宋体" panose="02010600030101010101" pitchFamily="2" charset="-122"/>
                <a:cs typeface="宋体" panose="02010600030101010101" pitchFamily="2" charset="-122"/>
              </a:rPr>
              <a:t>计划应该确定软件开发团队如何去确保开发的质量。</a:t>
            </a:r>
            <a:endParaRPr lang="en-US" altLang="zh-CN" sz="2000" dirty="0">
              <a:latin typeface="宋体" panose="02010600030101010101" pitchFamily="2" charset="-122"/>
              <a:ea typeface="宋体" panose="02010600030101010101" pitchFamily="2" charset="-122"/>
              <a:cs typeface="宋体" panose="02010600030101010101" pitchFamily="2" charset="-122"/>
            </a:endParaRPr>
          </a:p>
          <a:p>
            <a:pPr eaLnBrk="1" hangingPunct="1">
              <a:lnSpc>
                <a:spcPct val="90000"/>
              </a:lnSpc>
              <a:spcBef>
                <a:spcPts val="1000"/>
              </a:spcBef>
            </a:pPr>
            <a:r>
              <a:rPr lang="zh-CN" altLang="zh-CN" sz="2000" b="1" dirty="0">
                <a:solidFill>
                  <a:schemeClr val="folHlink"/>
                </a:solidFill>
                <a:latin typeface="宋体" panose="02010600030101010101" pitchFamily="2" charset="-122"/>
                <a:ea typeface="宋体" panose="02010600030101010101" pitchFamily="2" charset="-122"/>
                <a:cs typeface="宋体" panose="02010600030101010101" pitchFamily="2" charset="-122"/>
              </a:rPr>
              <a:t>原则</a:t>
            </a:r>
            <a:r>
              <a:rPr lang="en-US" altLang="zh-CN" sz="2000" b="1" dirty="0">
                <a:solidFill>
                  <a:schemeClr val="folHlink"/>
                </a:solidFill>
                <a:latin typeface="宋体" panose="02010600030101010101" pitchFamily="2" charset="-122"/>
                <a:ea typeface="宋体" panose="02010600030101010101" pitchFamily="2" charset="-122"/>
                <a:cs typeface="宋体" panose="02010600030101010101" pitchFamily="2" charset="-122"/>
              </a:rPr>
              <a:t>9</a:t>
            </a:r>
            <a:r>
              <a:rPr lang="zh-CN" altLang="zh-CN" sz="2000" b="1" dirty="0">
                <a:solidFill>
                  <a:schemeClr val="folHlink"/>
                </a:solidFill>
                <a:latin typeface="宋体" panose="02010600030101010101" pitchFamily="2" charset="-122"/>
                <a:ea typeface="宋体" panose="02010600030101010101" pitchFamily="2" charset="-122"/>
                <a:cs typeface="宋体" panose="02010600030101010101" pitchFamily="2" charset="-122"/>
              </a:rPr>
              <a:t>：描述如何适应变化。</a:t>
            </a:r>
            <a:r>
              <a:rPr lang="zh-CN" altLang="zh-CN" sz="2000" dirty="0">
                <a:latin typeface="宋体" panose="02010600030101010101" pitchFamily="2" charset="-122"/>
                <a:ea typeface="宋体" panose="02010600030101010101" pitchFamily="2" charset="-122"/>
                <a:cs typeface="宋体" panose="02010600030101010101" pitchFamily="2" charset="-122"/>
              </a:rPr>
              <a:t>即使最好的策划也有可能被无法控制的变化破坏。</a:t>
            </a:r>
            <a:endParaRPr lang="en-US" altLang="zh-CN" sz="2000" dirty="0">
              <a:latin typeface="宋体" panose="02010600030101010101" pitchFamily="2" charset="-122"/>
              <a:ea typeface="宋体" panose="02010600030101010101" pitchFamily="2" charset="-122"/>
              <a:cs typeface="宋体" panose="02010600030101010101" pitchFamily="2" charset="-122"/>
            </a:endParaRPr>
          </a:p>
          <a:p>
            <a:pPr eaLnBrk="1" hangingPunct="1">
              <a:lnSpc>
                <a:spcPct val="90000"/>
              </a:lnSpc>
              <a:spcBef>
                <a:spcPts val="1000"/>
              </a:spcBef>
            </a:pPr>
            <a:r>
              <a:rPr lang="zh-CN" altLang="zh-CN" sz="2000" b="1" dirty="0">
                <a:solidFill>
                  <a:schemeClr val="folHlink"/>
                </a:solidFill>
                <a:latin typeface="宋体" panose="02010600030101010101" pitchFamily="2" charset="-122"/>
                <a:ea typeface="宋体" panose="02010600030101010101" pitchFamily="2" charset="-122"/>
                <a:cs typeface="宋体" panose="02010600030101010101" pitchFamily="2" charset="-122"/>
              </a:rPr>
              <a:t>原则</a:t>
            </a:r>
            <a:r>
              <a:rPr lang="en-US" altLang="zh-CN" sz="2000" b="1" dirty="0">
                <a:solidFill>
                  <a:schemeClr val="folHlink"/>
                </a:solidFill>
                <a:latin typeface="宋体" panose="02010600030101010101" pitchFamily="2" charset="-122"/>
                <a:ea typeface="宋体" panose="02010600030101010101" pitchFamily="2" charset="-122"/>
                <a:cs typeface="宋体" panose="02010600030101010101" pitchFamily="2" charset="-122"/>
              </a:rPr>
              <a:t>10</a:t>
            </a:r>
            <a:r>
              <a:rPr lang="zh-CN" altLang="zh-CN" sz="2000" b="1" dirty="0">
                <a:solidFill>
                  <a:schemeClr val="folHlink"/>
                </a:solidFill>
                <a:latin typeface="宋体" panose="02010600030101010101" pitchFamily="2" charset="-122"/>
                <a:ea typeface="宋体" panose="02010600030101010101" pitchFamily="2" charset="-122"/>
                <a:cs typeface="宋体" panose="02010600030101010101" pitchFamily="2" charset="-122"/>
              </a:rPr>
              <a:t>：经常跟踪并根据需要调整计划。</a:t>
            </a:r>
            <a:r>
              <a:rPr lang="zh-CN" altLang="zh-CN" sz="2000" dirty="0">
                <a:latin typeface="宋体" panose="02010600030101010101" pitchFamily="2" charset="-122"/>
                <a:ea typeface="宋体" panose="02010600030101010101" pitchFamily="2" charset="-122"/>
                <a:cs typeface="宋体" panose="02010600030101010101" pitchFamily="2" charset="-122"/>
              </a:rPr>
              <a:t>项目一次会落后进度一天的时间。</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Slide Number Placeholder 4"/>
          <p:cNvSpPr txBox="1">
            <a:spLocks noGrp="1"/>
          </p:cNvSpPr>
          <p:nvPr>
            <p:ph type="sldNum" sz="quarter" idx="12"/>
          </p:nvPr>
        </p:nvSpPr>
        <p:spPr/>
        <p:txBody>
          <a:bodyPr anchor="b"/>
          <a:lstStyle/>
          <a:p>
            <a:pPr marL="0" indent="0" algn="r" eaLnBrk="1" hangingPunct="1">
              <a:spcBef>
                <a:spcPct val="0"/>
              </a:spcBef>
              <a:buClrTx/>
              <a:buSzTx/>
              <a:buFontTx/>
              <a:buNone/>
            </a:pPr>
            <a:fld id="{9A0DB2DC-4C9A-4742-B13C-FB6460FD3503}" type="slidenum">
              <a:rPr lang="en-US" altLang="zh-CN" sz="1000" dirty="0">
                <a:latin typeface="+mn-lt"/>
                <a:ea typeface="MS PGothic" panose="020B0600070205080204" pitchFamily="34" charset="-128"/>
                <a:cs typeface="+mn-cs"/>
              </a:rPr>
              <a:t>11</a:t>
            </a:fld>
            <a:endParaRPr lang="en-US" altLang="zh-CN" sz="1000" dirty="0">
              <a:latin typeface="+mn-lt"/>
              <a:ea typeface="MS PGothic" panose="020B0600070205080204" pitchFamily="34" charset="-128"/>
              <a:cs typeface="+mn-cs"/>
            </a:endParaRPr>
          </a:p>
        </p:txBody>
      </p:sp>
      <p:sp>
        <p:nvSpPr>
          <p:cNvPr id="25604" name="Rectangle 2"/>
          <p:cNvSpPr>
            <a:spLocks noGrp="1"/>
          </p:cNvSpPr>
          <p:nvPr>
            <p:ph type="title"/>
          </p:nvPr>
        </p:nvSpPr>
        <p:spPr/>
        <p:txBody>
          <a:bodyPr vert="horz" wrap="square" lIns="91440" tIns="45720" rIns="91440" bIns="45720" anchor="b"/>
          <a:lstStyle/>
          <a:p>
            <a:pPr eaLnBrk="1" hangingPunct="1"/>
            <a:r>
              <a:rPr lang="zh-CN" altLang="zh-CN" dirty="0">
                <a:ea typeface="宋体" panose="02010600030101010101" pitchFamily="2" charset="-122"/>
              </a:rPr>
              <a:t>建模原则</a:t>
            </a:r>
            <a:endParaRPr lang="en-US" altLang="zh-CN" dirty="0">
              <a:ea typeface="宋体" panose="02010600030101010101" pitchFamily="2" charset="-122"/>
            </a:endParaRPr>
          </a:p>
        </p:txBody>
      </p:sp>
      <p:sp>
        <p:nvSpPr>
          <p:cNvPr id="25605" name="Rectangle 3"/>
          <p:cNvSpPr>
            <a:spLocks noGrp="1"/>
          </p:cNvSpPr>
          <p:nvPr>
            <p:ph idx="1"/>
          </p:nvPr>
        </p:nvSpPr>
        <p:spPr>
          <a:xfrm>
            <a:off x="467916" y="1371600"/>
            <a:ext cx="8208168" cy="4895850"/>
          </a:xfrm>
        </p:spPr>
        <p:txBody>
          <a:bodyPr vert="horz" wrap="square" lIns="91440" tIns="45720" rIns="91440" bIns="45720" anchor="t"/>
          <a:lstStyle/>
          <a:p>
            <a:pPr eaLnBrk="1" hangingPunct="1">
              <a:lnSpc>
                <a:spcPct val="90000"/>
              </a:lnSpc>
              <a:spcBef>
                <a:spcPts val="1000"/>
              </a:spcBef>
            </a:pPr>
            <a:r>
              <a:rPr lang="zh-CN" altLang="zh-CN" sz="3600" dirty="0">
                <a:latin typeface="宋体" panose="02010600030101010101" pitchFamily="2" charset="-122"/>
                <a:ea typeface="宋体" panose="02010600030101010101" pitchFamily="2" charset="-122"/>
              </a:rPr>
              <a:t>在软件工程中，要创建两类模型：</a:t>
            </a:r>
            <a:endParaRPr lang="en-US" altLang="zh-CN" sz="3600" dirty="0">
              <a:latin typeface="宋体" panose="02010600030101010101" pitchFamily="2" charset="-122"/>
              <a:ea typeface="宋体" panose="02010600030101010101" pitchFamily="2" charset="-122"/>
            </a:endParaRPr>
          </a:p>
          <a:p>
            <a:pPr lvl="1" eaLnBrk="1" hangingPunct="1">
              <a:lnSpc>
                <a:spcPct val="90000"/>
              </a:lnSpc>
              <a:spcBef>
                <a:spcPts val="1000"/>
              </a:spcBef>
            </a:pPr>
            <a:r>
              <a:rPr lang="zh-CN" altLang="en-US" sz="2400" b="1" i="1" dirty="0">
                <a:solidFill>
                  <a:srgbClr val="9A0000"/>
                </a:solidFill>
                <a:latin typeface="宋体" panose="02010600030101010101" pitchFamily="2" charset="-122"/>
                <a:ea typeface="宋体" panose="02010600030101010101" pitchFamily="2" charset="-122"/>
              </a:rPr>
              <a:t>需求模型（也称为分析模型）</a:t>
            </a:r>
            <a:r>
              <a:rPr lang="zh-CN" altLang="en-US" sz="2400" dirty="0">
                <a:latin typeface="宋体" panose="02010600030101010101" pitchFamily="2" charset="-122"/>
                <a:ea typeface="宋体" panose="02010600030101010101" pitchFamily="2" charset="-122"/>
              </a:rPr>
              <a:t>通过在以下三个不同域描述软件来表达客户的需求：信息域、</a:t>
            </a:r>
            <a:r>
              <a:rPr lang="zh-CN" altLang="zh-CN" sz="2400" dirty="0">
                <a:latin typeface="宋体" panose="02010600030101010101" pitchFamily="2" charset="-122"/>
                <a:ea typeface="宋体" panose="02010600030101010101" pitchFamily="2" charset="-122"/>
              </a:rPr>
              <a:t>功能域和行为域。</a:t>
            </a:r>
            <a:endParaRPr lang="en-US" altLang="zh-CN" sz="2400" dirty="0">
              <a:latin typeface="宋体" panose="02010600030101010101" pitchFamily="2" charset="-122"/>
              <a:ea typeface="宋体" panose="02010600030101010101" pitchFamily="2" charset="-122"/>
            </a:endParaRPr>
          </a:p>
          <a:p>
            <a:pPr lvl="1" eaLnBrk="1" hangingPunct="1">
              <a:lnSpc>
                <a:spcPct val="90000"/>
              </a:lnSpc>
              <a:spcBef>
                <a:spcPts val="1000"/>
              </a:spcBef>
            </a:pPr>
            <a:r>
              <a:rPr lang="zh-CN" altLang="en-US" sz="2400" b="1" i="1" dirty="0">
                <a:solidFill>
                  <a:srgbClr val="9A0000"/>
                </a:solidFill>
                <a:latin typeface="宋体" panose="02010600030101010101" pitchFamily="2" charset="-122"/>
                <a:ea typeface="宋体" panose="02010600030101010101" pitchFamily="2" charset="-122"/>
              </a:rPr>
              <a:t>设计模型</a:t>
            </a:r>
            <a:r>
              <a:rPr lang="zh-CN" altLang="en-US" sz="2400" dirty="0">
                <a:latin typeface="宋体" panose="02010600030101010101" pitchFamily="2" charset="-122"/>
                <a:ea typeface="宋体" panose="02010600030101010101" pitchFamily="2" charset="-122"/>
              </a:rPr>
              <a:t>表述了可以帮助开发者高效开发软件的特征：架构、用户界面以及构件细节。</a:t>
            </a:r>
          </a:p>
          <a:p>
            <a:pPr lvl="1" eaLnBrk="1" hangingPunct="1">
              <a:lnSpc>
                <a:spcPct val="90000"/>
              </a:lnSpc>
              <a:spcBef>
                <a:spcPts val="1000"/>
              </a:spcBef>
            </a:pPr>
            <a:endParaRPr lang="en-US" altLang="zh-CN" dirty="0">
              <a:latin typeface="宋体" panose="02010600030101010101" pitchFamily="2" charset="-122"/>
              <a:ea typeface="宋体" panose="02010600030101010101" pitchFamily="2" charset="-122"/>
            </a:endParaRPr>
          </a:p>
          <a:p>
            <a:pPr eaLnBrk="1" hangingPunct="1">
              <a:lnSpc>
                <a:spcPct val="90000"/>
              </a:lnSpc>
              <a:spcBef>
                <a:spcPts val="1000"/>
              </a:spcBef>
            </a:pPr>
            <a:endParaRPr lang="en-US" altLang="zh-CN" dirty="0">
              <a:latin typeface="宋体" panose="02010600030101010101" pitchFamily="2" charset="-122"/>
              <a:ea typeface="宋体" panose="02010600030101010101" pitchFamily="2"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Slide Number Placeholder 4"/>
          <p:cNvSpPr txBox="1">
            <a:spLocks noGrp="1"/>
          </p:cNvSpPr>
          <p:nvPr>
            <p:ph type="sldNum" sz="quarter" idx="12"/>
          </p:nvPr>
        </p:nvSpPr>
        <p:spPr/>
        <p:txBody>
          <a:bodyPr anchor="b"/>
          <a:lstStyle/>
          <a:p>
            <a:pPr marL="0" indent="0" algn="r" eaLnBrk="1" hangingPunct="1">
              <a:spcBef>
                <a:spcPct val="0"/>
              </a:spcBef>
              <a:buClrTx/>
              <a:buSzTx/>
              <a:buFontTx/>
              <a:buNone/>
            </a:pPr>
            <a:fld id="{9A0DB2DC-4C9A-4742-B13C-FB6460FD3503}" type="slidenum">
              <a:rPr lang="en-US" altLang="zh-CN" sz="1000" dirty="0">
                <a:latin typeface="+mn-lt"/>
                <a:ea typeface="MS PGothic" panose="020B0600070205080204" pitchFamily="34" charset="-128"/>
                <a:cs typeface="+mn-cs"/>
              </a:rPr>
              <a:t>12</a:t>
            </a:fld>
            <a:endParaRPr lang="en-US" altLang="zh-CN" sz="1000" dirty="0">
              <a:latin typeface="+mn-lt"/>
              <a:ea typeface="MS PGothic" panose="020B0600070205080204" pitchFamily="34" charset="-128"/>
              <a:cs typeface="+mn-cs"/>
            </a:endParaRPr>
          </a:p>
        </p:txBody>
      </p:sp>
      <p:sp>
        <p:nvSpPr>
          <p:cNvPr id="26628" name="Rectangle 2"/>
          <p:cNvSpPr>
            <a:spLocks noGrp="1"/>
          </p:cNvSpPr>
          <p:nvPr>
            <p:ph type="title"/>
          </p:nvPr>
        </p:nvSpPr>
        <p:spPr/>
        <p:txBody>
          <a:bodyPr vert="horz" wrap="square" lIns="91440" tIns="45720" rIns="91440" bIns="45720" anchor="b"/>
          <a:lstStyle/>
          <a:p>
            <a:pPr eaLnBrk="1" hangingPunct="1"/>
            <a:r>
              <a:rPr lang="zh-CN" altLang="en-US" dirty="0">
                <a:ea typeface="宋体" panose="02010600030101010101" pitchFamily="2" charset="-122"/>
              </a:rPr>
              <a:t>敏捷建模原则</a:t>
            </a:r>
            <a:endParaRPr lang="en-US" altLang="zh-CN" dirty="0">
              <a:ea typeface="宋体" panose="02010600030101010101" pitchFamily="2" charset="-122"/>
            </a:endParaRPr>
          </a:p>
        </p:txBody>
      </p:sp>
      <p:sp>
        <p:nvSpPr>
          <p:cNvPr id="26629" name="Rectangle 3"/>
          <p:cNvSpPr>
            <a:spLocks noGrp="1"/>
          </p:cNvSpPr>
          <p:nvPr>
            <p:ph idx="1"/>
          </p:nvPr>
        </p:nvSpPr>
        <p:spPr/>
        <p:txBody>
          <a:bodyPr vert="horz" wrap="square" lIns="91440" tIns="45720" rIns="91440" bIns="45720" anchor="t"/>
          <a:lstStyle/>
          <a:p>
            <a:pPr eaLnBrk="1" hangingPunct="1">
              <a:lnSpc>
                <a:spcPct val="90000"/>
              </a:lnSpc>
              <a:spcBef>
                <a:spcPts val="1000"/>
              </a:spcBef>
            </a:pPr>
            <a:r>
              <a:rPr lang="zh-CN" altLang="zh-CN" sz="2400" b="1" dirty="0">
                <a:solidFill>
                  <a:schemeClr val="folHlink"/>
                </a:solidFill>
                <a:latin typeface="Palatino" pitchFamily="-128" charset="0"/>
                <a:ea typeface="宋体" panose="02010600030101010101" pitchFamily="2" charset="-122"/>
              </a:rPr>
              <a:t>原则</a:t>
            </a:r>
            <a:r>
              <a:rPr lang="en-US" altLang="zh-CN" sz="2400" b="1" dirty="0">
                <a:solidFill>
                  <a:schemeClr val="folHlink"/>
                </a:solidFill>
                <a:latin typeface="Palatino" pitchFamily="-128" charset="0"/>
                <a:ea typeface="宋体" panose="02010600030101010101" pitchFamily="2" charset="-122"/>
              </a:rPr>
              <a:t>1</a:t>
            </a:r>
            <a:r>
              <a:rPr lang="zh-CN" altLang="zh-CN" sz="2400" b="1" dirty="0">
                <a:solidFill>
                  <a:schemeClr val="folHlink"/>
                </a:solidFill>
                <a:latin typeface="Palatino" pitchFamily="-128" charset="0"/>
                <a:ea typeface="宋体" panose="02010600030101010101" pitchFamily="2" charset="-122"/>
              </a:rPr>
              <a:t>：软件团队的主要目标是构建软件而不是创建模型。</a:t>
            </a:r>
            <a:endParaRPr lang="en-US" altLang="zh-CN" sz="2400" b="1" dirty="0">
              <a:solidFill>
                <a:schemeClr val="folHlink"/>
              </a:solidFill>
              <a:latin typeface="Palatino" pitchFamily="-128" charset="0"/>
              <a:ea typeface="宋体" panose="02010600030101010101" pitchFamily="2" charset="-122"/>
            </a:endParaRPr>
          </a:p>
          <a:p>
            <a:pPr eaLnBrk="1" hangingPunct="1">
              <a:lnSpc>
                <a:spcPct val="90000"/>
              </a:lnSpc>
              <a:spcBef>
                <a:spcPts val="1000"/>
              </a:spcBef>
            </a:pPr>
            <a:r>
              <a:rPr lang="zh-CN" altLang="zh-CN" sz="2400" b="1" dirty="0">
                <a:solidFill>
                  <a:schemeClr val="folHlink"/>
                </a:solidFill>
                <a:latin typeface="Palatino" pitchFamily="-128" charset="0"/>
                <a:ea typeface="宋体" panose="02010600030101010101" pitchFamily="2" charset="-122"/>
              </a:rPr>
              <a:t>原则</a:t>
            </a:r>
            <a:r>
              <a:rPr lang="en-US" altLang="zh-CN" sz="2400" b="1" dirty="0">
                <a:solidFill>
                  <a:schemeClr val="folHlink"/>
                </a:solidFill>
                <a:latin typeface="Palatino" pitchFamily="-128" charset="0"/>
                <a:ea typeface="宋体" panose="02010600030101010101" pitchFamily="2" charset="-122"/>
              </a:rPr>
              <a:t>2</a:t>
            </a:r>
            <a:r>
              <a:rPr lang="zh-CN" altLang="zh-CN" sz="2400" b="1" dirty="0">
                <a:solidFill>
                  <a:schemeClr val="folHlink"/>
                </a:solidFill>
                <a:latin typeface="Palatino" pitchFamily="-128" charset="0"/>
                <a:ea typeface="宋体" panose="02010600030101010101" pitchFamily="2" charset="-122"/>
              </a:rPr>
              <a:t>：轻装前进</a:t>
            </a:r>
            <a:r>
              <a:rPr lang="en-US" altLang="zh-CN" sz="2400" b="1" dirty="0">
                <a:solidFill>
                  <a:schemeClr val="folHlink"/>
                </a:solidFill>
                <a:latin typeface="Palatino" pitchFamily="-128" charset="0"/>
                <a:ea typeface="宋体" panose="02010600030101010101" pitchFamily="2" charset="-122"/>
              </a:rPr>
              <a:t>— </a:t>
            </a:r>
            <a:r>
              <a:rPr lang="zh-CN" altLang="zh-CN" sz="2400" b="1" dirty="0">
                <a:solidFill>
                  <a:schemeClr val="folHlink"/>
                </a:solidFill>
                <a:latin typeface="Palatino" pitchFamily="-128" charset="0"/>
                <a:ea typeface="宋体" panose="02010600030101010101" pitchFamily="2" charset="-122"/>
              </a:rPr>
              <a:t>不要创建任何你不需要的模型。</a:t>
            </a:r>
            <a:endParaRPr lang="en-US" altLang="zh-CN" sz="2400" b="1" dirty="0">
              <a:solidFill>
                <a:schemeClr val="folHlink"/>
              </a:solidFill>
              <a:latin typeface="Palatino" pitchFamily="-128" charset="0"/>
              <a:ea typeface="宋体" panose="02010600030101010101" pitchFamily="2" charset="-122"/>
            </a:endParaRPr>
          </a:p>
          <a:p>
            <a:pPr eaLnBrk="1" hangingPunct="1">
              <a:lnSpc>
                <a:spcPct val="90000"/>
              </a:lnSpc>
              <a:spcBef>
                <a:spcPts val="1000"/>
              </a:spcBef>
            </a:pPr>
            <a:r>
              <a:rPr lang="zh-CN" altLang="zh-CN" sz="2400" b="1" dirty="0">
                <a:solidFill>
                  <a:schemeClr val="folHlink"/>
                </a:solidFill>
                <a:latin typeface="Palatino" pitchFamily="-128" charset="0"/>
                <a:ea typeface="宋体" panose="02010600030101010101" pitchFamily="2" charset="-122"/>
              </a:rPr>
              <a:t>原则</a:t>
            </a:r>
            <a:r>
              <a:rPr lang="en-US" altLang="zh-CN" sz="2400" b="1" dirty="0">
                <a:solidFill>
                  <a:schemeClr val="folHlink"/>
                </a:solidFill>
                <a:latin typeface="Palatino" pitchFamily="-128" charset="0"/>
                <a:ea typeface="宋体" panose="02010600030101010101" pitchFamily="2" charset="-122"/>
              </a:rPr>
              <a:t>3</a:t>
            </a:r>
            <a:r>
              <a:rPr lang="zh-CN" altLang="zh-CN" sz="2400" b="1" dirty="0">
                <a:solidFill>
                  <a:schemeClr val="folHlink"/>
                </a:solidFill>
                <a:latin typeface="Palatino" pitchFamily="-128" charset="0"/>
                <a:ea typeface="宋体" panose="02010600030101010101" pitchFamily="2" charset="-122"/>
              </a:rPr>
              <a:t>：尽量创建能描述问题和软件的最简单模型。</a:t>
            </a:r>
            <a:endParaRPr lang="en-US" altLang="zh-CN" sz="2400" b="1" dirty="0">
              <a:solidFill>
                <a:schemeClr val="folHlink"/>
              </a:solidFill>
              <a:latin typeface="Palatino" pitchFamily="-128" charset="0"/>
              <a:ea typeface="宋体" panose="02010600030101010101" pitchFamily="2" charset="-122"/>
            </a:endParaRPr>
          </a:p>
          <a:p>
            <a:pPr eaLnBrk="1" hangingPunct="1">
              <a:lnSpc>
                <a:spcPct val="90000"/>
              </a:lnSpc>
              <a:spcBef>
                <a:spcPts val="1000"/>
              </a:spcBef>
            </a:pPr>
            <a:r>
              <a:rPr lang="zh-CN" altLang="zh-CN" sz="2400" b="1" dirty="0">
                <a:solidFill>
                  <a:schemeClr val="folHlink"/>
                </a:solidFill>
                <a:latin typeface="Palatino" pitchFamily="-128" charset="0"/>
                <a:ea typeface="宋体" panose="02010600030101010101" pitchFamily="2" charset="-122"/>
              </a:rPr>
              <a:t>原则</a:t>
            </a:r>
            <a:r>
              <a:rPr lang="en-US" altLang="zh-CN" sz="2400" b="1" dirty="0">
                <a:solidFill>
                  <a:schemeClr val="folHlink"/>
                </a:solidFill>
                <a:latin typeface="Palatino" pitchFamily="-128" charset="0"/>
                <a:ea typeface="宋体" panose="02010600030101010101" pitchFamily="2" charset="-122"/>
              </a:rPr>
              <a:t>4</a:t>
            </a:r>
            <a:r>
              <a:rPr lang="zh-CN" altLang="zh-CN" sz="2400" b="1" dirty="0">
                <a:solidFill>
                  <a:schemeClr val="folHlink"/>
                </a:solidFill>
                <a:latin typeface="Palatino" pitchFamily="-128" charset="0"/>
                <a:ea typeface="宋体" panose="02010600030101010101" pitchFamily="2" charset="-122"/>
              </a:rPr>
              <a:t>：用能适应模型改变的方式构建模型。</a:t>
            </a:r>
            <a:endParaRPr lang="en-US" altLang="zh-CN" sz="2400" b="1" dirty="0">
              <a:solidFill>
                <a:schemeClr val="folHlink"/>
              </a:solidFill>
              <a:latin typeface="Palatino" pitchFamily="-128" charset="0"/>
              <a:ea typeface="宋体" panose="02010600030101010101" pitchFamily="2" charset="-122"/>
            </a:endParaRPr>
          </a:p>
          <a:p>
            <a:pPr eaLnBrk="1" hangingPunct="1">
              <a:lnSpc>
                <a:spcPct val="90000"/>
              </a:lnSpc>
              <a:spcBef>
                <a:spcPts val="1000"/>
              </a:spcBef>
            </a:pPr>
            <a:r>
              <a:rPr lang="zh-CN" altLang="zh-CN" sz="2400" b="1" dirty="0">
                <a:solidFill>
                  <a:schemeClr val="folHlink"/>
                </a:solidFill>
                <a:latin typeface="Palatino" pitchFamily="-128" charset="0"/>
                <a:ea typeface="宋体" panose="02010600030101010101" pitchFamily="2" charset="-122"/>
              </a:rPr>
              <a:t>原则</a:t>
            </a:r>
            <a:r>
              <a:rPr lang="en-US" altLang="zh-CN" sz="2400" b="1" dirty="0">
                <a:solidFill>
                  <a:schemeClr val="folHlink"/>
                </a:solidFill>
                <a:latin typeface="Palatino" pitchFamily="-128" charset="0"/>
                <a:ea typeface="宋体" panose="02010600030101010101" pitchFamily="2" charset="-122"/>
              </a:rPr>
              <a:t>5</a:t>
            </a:r>
            <a:r>
              <a:rPr lang="zh-CN" altLang="zh-CN" sz="2400" b="1" dirty="0">
                <a:solidFill>
                  <a:schemeClr val="folHlink"/>
                </a:solidFill>
                <a:latin typeface="Palatino" pitchFamily="-128" charset="0"/>
                <a:ea typeface="宋体" panose="02010600030101010101" pitchFamily="2" charset="-122"/>
              </a:rPr>
              <a:t>：明确描述创建每一个模型的目的。</a:t>
            </a:r>
            <a:endParaRPr lang="en-US" altLang="zh-CN" sz="2400" b="1" dirty="0">
              <a:solidFill>
                <a:schemeClr val="folHlink"/>
              </a:solidFill>
              <a:latin typeface="Palatino" pitchFamily="-128" charset="0"/>
              <a:ea typeface="宋体" panose="02010600030101010101" pitchFamily="2" charset="-122"/>
            </a:endParaRPr>
          </a:p>
          <a:p>
            <a:pPr eaLnBrk="1" hangingPunct="1">
              <a:lnSpc>
                <a:spcPct val="90000"/>
              </a:lnSpc>
              <a:spcBef>
                <a:spcPts val="300"/>
              </a:spcBef>
            </a:pPr>
            <a:endParaRPr lang="en-US" altLang="zh-CN" sz="2400" b="1" dirty="0">
              <a:solidFill>
                <a:schemeClr val="folHlink"/>
              </a:solidFill>
              <a:latin typeface="Palatino" pitchFamily="-128" charset="0"/>
              <a:ea typeface="宋体" panose="02010600030101010101" pitchFamily="2"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Slide Number Placeholder 4"/>
          <p:cNvSpPr txBox="1">
            <a:spLocks noGrp="1"/>
          </p:cNvSpPr>
          <p:nvPr>
            <p:ph type="sldNum" sz="quarter" idx="12"/>
          </p:nvPr>
        </p:nvSpPr>
        <p:spPr/>
        <p:txBody>
          <a:bodyPr anchor="b"/>
          <a:lstStyle/>
          <a:p>
            <a:pPr marL="0" indent="0" algn="r" eaLnBrk="1" hangingPunct="1">
              <a:spcBef>
                <a:spcPct val="0"/>
              </a:spcBef>
              <a:buClrTx/>
              <a:buSzTx/>
              <a:buFontTx/>
              <a:buNone/>
            </a:pPr>
            <a:fld id="{9A0DB2DC-4C9A-4742-B13C-FB6460FD3503}" type="slidenum">
              <a:rPr lang="en-US" altLang="zh-CN" sz="1000" dirty="0">
                <a:latin typeface="+mn-lt"/>
                <a:ea typeface="MS PGothic" panose="020B0600070205080204" pitchFamily="34" charset="-128"/>
                <a:cs typeface="+mn-cs"/>
              </a:rPr>
              <a:t>13</a:t>
            </a:fld>
            <a:endParaRPr lang="en-US" altLang="zh-CN" sz="1000" dirty="0">
              <a:latin typeface="+mn-lt"/>
              <a:ea typeface="MS PGothic" panose="020B0600070205080204" pitchFamily="34" charset="-128"/>
              <a:cs typeface="+mn-cs"/>
            </a:endParaRPr>
          </a:p>
        </p:txBody>
      </p:sp>
      <p:sp>
        <p:nvSpPr>
          <p:cNvPr id="27652" name="Rectangle 2"/>
          <p:cNvSpPr>
            <a:spLocks noGrp="1"/>
          </p:cNvSpPr>
          <p:nvPr>
            <p:ph type="title"/>
          </p:nvPr>
        </p:nvSpPr>
        <p:spPr/>
        <p:txBody>
          <a:bodyPr vert="horz" wrap="square" lIns="91440" tIns="45720" rIns="91440" bIns="45720" anchor="b"/>
          <a:lstStyle/>
          <a:p>
            <a:pPr eaLnBrk="1" hangingPunct="1"/>
            <a:r>
              <a:rPr lang="zh-CN" altLang="en-US" dirty="0">
                <a:ea typeface="宋体" panose="02010600030101010101" pitchFamily="2" charset="-122"/>
              </a:rPr>
              <a:t>敏捷建模原则</a:t>
            </a:r>
            <a:endParaRPr lang="en-US" altLang="zh-CN" dirty="0">
              <a:ea typeface="宋体" panose="02010600030101010101" pitchFamily="2" charset="-122"/>
            </a:endParaRPr>
          </a:p>
        </p:txBody>
      </p:sp>
      <p:sp>
        <p:nvSpPr>
          <p:cNvPr id="27653" name="Rectangle 3"/>
          <p:cNvSpPr>
            <a:spLocks noGrp="1"/>
          </p:cNvSpPr>
          <p:nvPr>
            <p:ph idx="1"/>
          </p:nvPr>
        </p:nvSpPr>
        <p:spPr/>
        <p:txBody>
          <a:bodyPr vert="horz" wrap="square" lIns="91440" tIns="45720" rIns="91440" bIns="45720" anchor="t"/>
          <a:lstStyle/>
          <a:p>
            <a:pPr eaLnBrk="1" hangingPunct="1">
              <a:lnSpc>
                <a:spcPct val="90000"/>
              </a:lnSpc>
              <a:spcBef>
                <a:spcPts val="1000"/>
              </a:spcBef>
            </a:pPr>
            <a:r>
              <a:rPr lang="zh-CN" altLang="zh-CN" sz="2000" b="1" dirty="0">
                <a:solidFill>
                  <a:schemeClr val="folHlink"/>
                </a:solidFill>
                <a:latin typeface="Palatino" pitchFamily="-128" charset="0"/>
                <a:ea typeface="宋体" panose="02010600030101010101" pitchFamily="2" charset="-122"/>
              </a:rPr>
              <a:t>原则</a:t>
            </a:r>
            <a:r>
              <a:rPr lang="en-US" altLang="zh-CN" sz="2000" b="1" dirty="0">
                <a:solidFill>
                  <a:schemeClr val="folHlink"/>
                </a:solidFill>
                <a:latin typeface="Palatino" pitchFamily="-128" charset="0"/>
                <a:ea typeface="宋体" panose="02010600030101010101" pitchFamily="2" charset="-122"/>
              </a:rPr>
              <a:t>6</a:t>
            </a:r>
            <a:r>
              <a:rPr lang="zh-CN" altLang="zh-CN" sz="2000" b="1" dirty="0">
                <a:solidFill>
                  <a:schemeClr val="folHlink"/>
                </a:solidFill>
                <a:latin typeface="Palatino" pitchFamily="-128" charset="0"/>
                <a:ea typeface="宋体" panose="02010600030101010101" pitchFamily="2" charset="-122"/>
              </a:rPr>
              <a:t>：调整所开发模型来适应待开发系统。</a:t>
            </a:r>
            <a:endParaRPr lang="en-US" altLang="zh-CN" sz="2000" b="1" dirty="0">
              <a:solidFill>
                <a:schemeClr val="folHlink"/>
              </a:solidFill>
              <a:latin typeface="Palatino" pitchFamily="-128" charset="0"/>
              <a:ea typeface="宋体" panose="02010600030101010101" pitchFamily="2" charset="-122"/>
            </a:endParaRPr>
          </a:p>
          <a:p>
            <a:pPr eaLnBrk="1" hangingPunct="1">
              <a:lnSpc>
                <a:spcPct val="90000"/>
              </a:lnSpc>
              <a:spcBef>
                <a:spcPts val="1000"/>
              </a:spcBef>
            </a:pPr>
            <a:r>
              <a:rPr lang="zh-CN" altLang="zh-CN" sz="2000" b="1" dirty="0">
                <a:solidFill>
                  <a:schemeClr val="folHlink"/>
                </a:solidFill>
                <a:latin typeface="Palatino" pitchFamily="-128" charset="0"/>
                <a:ea typeface="宋体" panose="02010600030101010101" pitchFamily="2" charset="-122"/>
              </a:rPr>
              <a:t>原则</a:t>
            </a:r>
            <a:r>
              <a:rPr lang="en-US" altLang="zh-CN" sz="2000" b="1" dirty="0">
                <a:solidFill>
                  <a:schemeClr val="folHlink"/>
                </a:solidFill>
                <a:latin typeface="Palatino" pitchFamily="-128" charset="0"/>
                <a:ea typeface="宋体" panose="02010600030101010101" pitchFamily="2" charset="-122"/>
              </a:rPr>
              <a:t>7</a:t>
            </a:r>
            <a:r>
              <a:rPr lang="zh-CN" altLang="zh-CN" sz="2000" b="1" dirty="0">
                <a:solidFill>
                  <a:schemeClr val="folHlink"/>
                </a:solidFill>
                <a:latin typeface="Palatino" pitchFamily="-128" charset="0"/>
                <a:ea typeface="宋体" panose="02010600030101010101" pitchFamily="2" charset="-122"/>
              </a:rPr>
              <a:t>：尽量构建有用的模型而不是完美的模型。</a:t>
            </a:r>
            <a:endParaRPr lang="en-US" altLang="zh-CN" sz="2000" b="1" dirty="0">
              <a:solidFill>
                <a:schemeClr val="folHlink"/>
              </a:solidFill>
              <a:latin typeface="Palatino" pitchFamily="-128" charset="0"/>
              <a:ea typeface="宋体" panose="02010600030101010101" pitchFamily="2" charset="-122"/>
            </a:endParaRPr>
          </a:p>
          <a:p>
            <a:pPr eaLnBrk="1" hangingPunct="1">
              <a:lnSpc>
                <a:spcPct val="90000"/>
              </a:lnSpc>
              <a:spcBef>
                <a:spcPts val="1000"/>
              </a:spcBef>
            </a:pPr>
            <a:r>
              <a:rPr lang="zh-CN" altLang="zh-CN" sz="2000" b="1" dirty="0">
                <a:solidFill>
                  <a:schemeClr val="folHlink"/>
                </a:solidFill>
                <a:latin typeface="Palatino" pitchFamily="-128" charset="0"/>
                <a:ea typeface="宋体" panose="02010600030101010101" pitchFamily="2" charset="-122"/>
              </a:rPr>
              <a:t>原则</a:t>
            </a:r>
            <a:r>
              <a:rPr lang="en-US" altLang="zh-CN" sz="2000" b="1" dirty="0">
                <a:solidFill>
                  <a:schemeClr val="folHlink"/>
                </a:solidFill>
                <a:latin typeface="Palatino" pitchFamily="-128" charset="0"/>
                <a:ea typeface="宋体" panose="02010600030101010101" pitchFamily="2" charset="-122"/>
              </a:rPr>
              <a:t>8</a:t>
            </a:r>
            <a:r>
              <a:rPr lang="zh-CN" altLang="zh-CN" sz="2000" b="1" dirty="0">
                <a:solidFill>
                  <a:schemeClr val="folHlink"/>
                </a:solidFill>
                <a:latin typeface="Palatino" pitchFamily="-128" charset="0"/>
                <a:ea typeface="宋体" panose="02010600030101010101" pitchFamily="2" charset="-122"/>
              </a:rPr>
              <a:t>：对于模型的构造方法不要过于死板。</a:t>
            </a:r>
            <a:endParaRPr lang="en-US" altLang="zh-CN" sz="2000" b="1" dirty="0">
              <a:solidFill>
                <a:schemeClr val="folHlink"/>
              </a:solidFill>
              <a:latin typeface="Palatino" pitchFamily="-128" charset="0"/>
              <a:ea typeface="宋体" panose="02010600030101010101" pitchFamily="2" charset="-122"/>
            </a:endParaRPr>
          </a:p>
          <a:p>
            <a:pPr eaLnBrk="1" hangingPunct="1">
              <a:lnSpc>
                <a:spcPct val="90000"/>
              </a:lnSpc>
              <a:spcBef>
                <a:spcPts val="1000"/>
              </a:spcBef>
            </a:pPr>
            <a:r>
              <a:rPr lang="zh-CN" altLang="zh-CN" sz="2000" b="1" dirty="0">
                <a:solidFill>
                  <a:schemeClr val="folHlink"/>
                </a:solidFill>
                <a:latin typeface="Palatino" pitchFamily="-128" charset="0"/>
                <a:ea typeface="宋体" panose="02010600030101010101" pitchFamily="2" charset="-122"/>
              </a:rPr>
              <a:t>原则</a:t>
            </a:r>
            <a:r>
              <a:rPr lang="en-US" altLang="zh-CN" sz="2000" b="1" dirty="0">
                <a:solidFill>
                  <a:schemeClr val="folHlink"/>
                </a:solidFill>
                <a:latin typeface="Palatino" pitchFamily="-128" charset="0"/>
                <a:ea typeface="宋体" panose="02010600030101010101" pitchFamily="2" charset="-122"/>
              </a:rPr>
              <a:t>9</a:t>
            </a:r>
            <a:r>
              <a:rPr lang="zh-CN" altLang="zh-CN" sz="2000" b="1" dirty="0">
                <a:solidFill>
                  <a:schemeClr val="folHlink"/>
                </a:solidFill>
                <a:latin typeface="Palatino" pitchFamily="-128" charset="0"/>
                <a:ea typeface="宋体" panose="02010600030101010101" pitchFamily="2" charset="-122"/>
              </a:rPr>
              <a:t>：如果直觉告诉你模型不很妥当，尽管书面上很正确，那么你要仔细注意了。</a:t>
            </a:r>
            <a:endParaRPr lang="en-US" altLang="zh-CN" sz="2000" b="1" dirty="0">
              <a:solidFill>
                <a:schemeClr val="folHlink"/>
              </a:solidFill>
              <a:latin typeface="Palatino" pitchFamily="-128" charset="0"/>
              <a:ea typeface="宋体" panose="02010600030101010101" pitchFamily="2" charset="-122"/>
            </a:endParaRPr>
          </a:p>
          <a:p>
            <a:pPr eaLnBrk="1" hangingPunct="1">
              <a:lnSpc>
                <a:spcPct val="90000"/>
              </a:lnSpc>
              <a:spcBef>
                <a:spcPts val="1000"/>
              </a:spcBef>
            </a:pPr>
            <a:r>
              <a:rPr lang="zh-CN" altLang="zh-CN" sz="2000" b="1" dirty="0">
                <a:solidFill>
                  <a:schemeClr val="folHlink"/>
                </a:solidFill>
                <a:latin typeface="Palatino" pitchFamily="-128" charset="0"/>
                <a:ea typeface="宋体" panose="02010600030101010101" pitchFamily="2" charset="-122"/>
              </a:rPr>
              <a:t>原则</a:t>
            </a:r>
            <a:r>
              <a:rPr lang="en-US" altLang="zh-CN" sz="2000" b="1" dirty="0">
                <a:solidFill>
                  <a:schemeClr val="folHlink"/>
                </a:solidFill>
                <a:latin typeface="Palatino" pitchFamily="-128" charset="0"/>
                <a:ea typeface="宋体" panose="02010600030101010101" pitchFamily="2" charset="-122"/>
              </a:rPr>
              <a:t>10</a:t>
            </a:r>
            <a:r>
              <a:rPr lang="zh-CN" altLang="zh-CN" sz="2000" b="1" dirty="0">
                <a:solidFill>
                  <a:schemeClr val="folHlink"/>
                </a:solidFill>
                <a:latin typeface="Palatino" pitchFamily="-128" charset="0"/>
                <a:ea typeface="宋体" panose="02010600030101010101" pitchFamily="2" charset="-122"/>
              </a:rPr>
              <a:t>：尽可能快地获得反馈。</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Slide Number Placeholder 4"/>
          <p:cNvSpPr txBox="1">
            <a:spLocks noGrp="1"/>
          </p:cNvSpPr>
          <p:nvPr>
            <p:ph type="sldNum" sz="quarter" idx="12"/>
          </p:nvPr>
        </p:nvSpPr>
        <p:spPr/>
        <p:txBody>
          <a:bodyPr anchor="b"/>
          <a:lstStyle/>
          <a:p>
            <a:pPr marL="0" indent="0" algn="r" eaLnBrk="1" hangingPunct="1">
              <a:spcBef>
                <a:spcPct val="0"/>
              </a:spcBef>
              <a:buClrTx/>
              <a:buSzTx/>
              <a:buFontTx/>
              <a:buNone/>
            </a:pPr>
            <a:fld id="{9A0DB2DC-4C9A-4742-B13C-FB6460FD3503}" type="slidenum">
              <a:rPr lang="en-US" altLang="zh-CN" sz="1000" dirty="0">
                <a:latin typeface="+mn-lt"/>
                <a:ea typeface="MS PGothic" panose="020B0600070205080204" pitchFamily="34" charset="-128"/>
                <a:cs typeface="+mn-cs"/>
              </a:rPr>
              <a:t>14</a:t>
            </a:fld>
            <a:endParaRPr lang="en-US" altLang="zh-CN" sz="1000" dirty="0">
              <a:latin typeface="+mn-lt"/>
              <a:ea typeface="MS PGothic" panose="020B0600070205080204" pitchFamily="34" charset="-128"/>
              <a:cs typeface="+mn-cs"/>
            </a:endParaRPr>
          </a:p>
        </p:txBody>
      </p:sp>
      <p:sp>
        <p:nvSpPr>
          <p:cNvPr id="28676" name="Rectangle 2"/>
          <p:cNvSpPr>
            <a:spLocks noGrp="1"/>
          </p:cNvSpPr>
          <p:nvPr>
            <p:ph type="title"/>
          </p:nvPr>
        </p:nvSpPr>
        <p:spPr/>
        <p:txBody>
          <a:bodyPr vert="horz" wrap="square" lIns="91440" tIns="45720" rIns="91440" bIns="45720" anchor="b"/>
          <a:lstStyle/>
          <a:p>
            <a:pPr eaLnBrk="1" hangingPunct="1"/>
            <a:r>
              <a:rPr lang="zh-CN" altLang="en-US" dirty="0">
                <a:ea typeface="宋体" panose="02010600030101010101" pitchFamily="2" charset="-122"/>
              </a:rPr>
              <a:t>需求建模原则</a:t>
            </a:r>
            <a:endParaRPr lang="en-US" altLang="zh-CN" dirty="0">
              <a:ea typeface="宋体" panose="02010600030101010101" pitchFamily="2" charset="-122"/>
            </a:endParaRPr>
          </a:p>
        </p:txBody>
      </p:sp>
      <p:sp>
        <p:nvSpPr>
          <p:cNvPr id="28677" name="Rectangle 3"/>
          <p:cNvSpPr>
            <a:spLocks noGrp="1"/>
          </p:cNvSpPr>
          <p:nvPr>
            <p:ph idx="1"/>
          </p:nvPr>
        </p:nvSpPr>
        <p:spPr>
          <a:noFill/>
          <a:ln>
            <a:noFill/>
          </a:ln>
        </p:spPr>
        <p:txBody>
          <a:bodyPr vert="horz" wrap="square" lIns="91440" tIns="45720" rIns="91440" bIns="45720" numCol="1" rtlCol="0" anchor="t" anchorCtr="0" compatLnSpc="1">
            <a:normAutofit/>
          </a:bodyPr>
          <a:lstStyle/>
          <a:p>
            <a:pPr lvl="0" algn="l">
              <a:lnSpc>
                <a:spcPct val="90000"/>
              </a:lnSpc>
              <a:spcBef>
                <a:spcPts val="1000"/>
              </a:spcBef>
              <a:buClrTx/>
              <a:buSzTx/>
            </a:pPr>
            <a:r>
              <a:rPr lang="zh-CN" altLang="zh-CN" sz="2000" b="1" dirty="0">
                <a:solidFill>
                  <a:schemeClr val="folHlink"/>
                </a:solidFill>
                <a:latin typeface="Palatino" pitchFamily="-128" charset="0"/>
                <a:ea typeface="宋体" panose="02010600030101010101" pitchFamily="2" charset="-122"/>
                <a:sym typeface="+mn-ea"/>
              </a:rPr>
              <a:t>原则1：必须描述并理解问题的信息域。</a:t>
            </a:r>
          </a:p>
          <a:p>
            <a:pPr lvl="0" algn="l">
              <a:lnSpc>
                <a:spcPct val="90000"/>
              </a:lnSpc>
              <a:spcBef>
                <a:spcPts val="1000"/>
              </a:spcBef>
              <a:buClrTx/>
              <a:buSzTx/>
            </a:pPr>
            <a:r>
              <a:rPr lang="zh-CN" altLang="zh-CN" sz="2000" b="1" dirty="0">
                <a:solidFill>
                  <a:schemeClr val="folHlink"/>
                </a:solidFill>
                <a:latin typeface="Palatino" pitchFamily="-128" charset="0"/>
                <a:ea typeface="宋体" panose="02010600030101010101" pitchFamily="2" charset="-122"/>
                <a:sym typeface="+mn-ea"/>
              </a:rPr>
              <a:t>原则2：必须确定软件所要实现的功能。</a:t>
            </a:r>
          </a:p>
          <a:p>
            <a:pPr lvl="0" algn="l">
              <a:lnSpc>
                <a:spcPct val="90000"/>
              </a:lnSpc>
              <a:spcBef>
                <a:spcPts val="1000"/>
              </a:spcBef>
              <a:buClrTx/>
              <a:buSzTx/>
            </a:pPr>
            <a:r>
              <a:rPr lang="zh-CN" altLang="zh-CN" sz="2000" b="1" dirty="0">
                <a:solidFill>
                  <a:schemeClr val="folHlink"/>
                </a:solidFill>
                <a:latin typeface="Palatino" pitchFamily="-128" charset="0"/>
                <a:ea typeface="宋体" panose="02010600030101010101" pitchFamily="2" charset="-122"/>
                <a:sym typeface="+mn-ea"/>
              </a:rPr>
              <a:t>原则3：必须描述软件的行为（作为外部事件的结果）。</a:t>
            </a:r>
          </a:p>
          <a:p>
            <a:pPr lvl="0" algn="l">
              <a:lnSpc>
                <a:spcPct val="90000"/>
              </a:lnSpc>
              <a:spcBef>
                <a:spcPts val="1000"/>
              </a:spcBef>
              <a:buClrTx/>
              <a:buSzTx/>
            </a:pPr>
            <a:r>
              <a:rPr lang="zh-CN" altLang="zh-CN" sz="2000" b="1" dirty="0">
                <a:solidFill>
                  <a:schemeClr val="folHlink"/>
                </a:solidFill>
                <a:latin typeface="Palatino" pitchFamily="-128" charset="0"/>
                <a:ea typeface="宋体" panose="02010600030101010101" pitchFamily="2" charset="-122"/>
                <a:sym typeface="+mn-ea"/>
              </a:rPr>
              <a:t>原则4：描述信息、功能和行为的模型必须以一种能揭示分层（或者分级）细节的方式分解开来。</a:t>
            </a:r>
          </a:p>
          <a:p>
            <a:pPr lvl="0" algn="l">
              <a:lnSpc>
                <a:spcPct val="90000"/>
              </a:lnSpc>
              <a:spcBef>
                <a:spcPts val="1000"/>
              </a:spcBef>
              <a:buClrTx/>
              <a:buSzTx/>
            </a:pPr>
            <a:r>
              <a:rPr lang="zh-CN" altLang="zh-CN" sz="2000" b="1" dirty="0">
                <a:solidFill>
                  <a:schemeClr val="folHlink"/>
                </a:solidFill>
                <a:latin typeface="Palatino" pitchFamily="-128" charset="0"/>
                <a:ea typeface="宋体" panose="02010600030101010101" pitchFamily="2" charset="-122"/>
                <a:sym typeface="+mn-ea"/>
              </a:rPr>
              <a:t>原则5：分析任务应该从本质信息转向实现细节。</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Slide Number Placeholder 4"/>
          <p:cNvSpPr txBox="1">
            <a:spLocks noGrp="1"/>
          </p:cNvSpPr>
          <p:nvPr>
            <p:ph type="sldNum" sz="quarter" idx="12"/>
          </p:nvPr>
        </p:nvSpPr>
        <p:spPr/>
        <p:txBody>
          <a:bodyPr anchor="b"/>
          <a:lstStyle/>
          <a:p>
            <a:pPr marL="0" indent="0" algn="r" eaLnBrk="1" hangingPunct="1">
              <a:spcBef>
                <a:spcPct val="0"/>
              </a:spcBef>
              <a:buClrTx/>
              <a:buSzTx/>
              <a:buFontTx/>
              <a:buNone/>
            </a:pPr>
            <a:fld id="{9A0DB2DC-4C9A-4742-B13C-FB6460FD3503}" type="slidenum">
              <a:rPr lang="en-US" altLang="zh-CN" sz="1000" dirty="0">
                <a:latin typeface="+mn-lt"/>
                <a:ea typeface="MS PGothic" panose="020B0600070205080204" pitchFamily="34" charset="-128"/>
                <a:cs typeface="+mn-cs"/>
              </a:rPr>
              <a:t>15</a:t>
            </a:fld>
            <a:endParaRPr lang="en-US" altLang="zh-CN" sz="1000" dirty="0">
              <a:latin typeface="+mn-lt"/>
              <a:ea typeface="MS PGothic" panose="020B0600070205080204" pitchFamily="34" charset="-128"/>
              <a:cs typeface="+mn-cs"/>
            </a:endParaRPr>
          </a:p>
        </p:txBody>
      </p:sp>
      <p:sp>
        <p:nvSpPr>
          <p:cNvPr id="29700" name="Rectangle 2"/>
          <p:cNvSpPr>
            <a:spLocks noGrp="1"/>
          </p:cNvSpPr>
          <p:nvPr>
            <p:ph type="title"/>
          </p:nvPr>
        </p:nvSpPr>
        <p:spPr/>
        <p:txBody>
          <a:bodyPr vert="horz" wrap="square" lIns="91440" tIns="45720" rIns="91440" bIns="45720" anchor="b"/>
          <a:lstStyle/>
          <a:p>
            <a:pPr eaLnBrk="1" hangingPunct="1"/>
            <a:r>
              <a:rPr lang="zh-CN" altLang="en-US" dirty="0">
                <a:ea typeface="宋体" panose="02010600030101010101" pitchFamily="2" charset="-122"/>
              </a:rPr>
              <a:t>设计建模原则</a:t>
            </a:r>
            <a:endParaRPr lang="en-US" altLang="zh-CN" dirty="0">
              <a:ea typeface="宋体" panose="02010600030101010101" pitchFamily="2" charset="-122"/>
            </a:endParaRPr>
          </a:p>
        </p:txBody>
      </p:sp>
      <p:sp>
        <p:nvSpPr>
          <p:cNvPr id="29701" name="Rectangle 3"/>
          <p:cNvSpPr>
            <a:spLocks noGrp="1"/>
          </p:cNvSpPr>
          <p:nvPr>
            <p:ph idx="1"/>
          </p:nvPr>
        </p:nvSpPr>
        <p:spPr/>
        <p:txBody>
          <a:bodyPr vert="horz" wrap="square" lIns="91440" tIns="45720" rIns="91440" bIns="45720" anchor="t"/>
          <a:lstStyle/>
          <a:p>
            <a:pPr eaLnBrk="1" hangingPunct="1">
              <a:lnSpc>
                <a:spcPct val="90000"/>
              </a:lnSpc>
              <a:spcBef>
                <a:spcPts val="1000"/>
              </a:spcBef>
            </a:pPr>
            <a:r>
              <a:rPr lang="zh-CN" altLang="zh-CN" sz="2000" b="1" dirty="0">
                <a:solidFill>
                  <a:schemeClr val="folHlink"/>
                </a:solidFill>
                <a:latin typeface="Palatino" pitchFamily="-128" charset="0"/>
                <a:ea typeface="宋体" panose="02010600030101010101" pitchFamily="2" charset="-122"/>
              </a:rPr>
              <a:t>原则</a:t>
            </a:r>
            <a:r>
              <a:rPr lang="en-US" altLang="zh-CN" sz="2000" b="1" dirty="0">
                <a:solidFill>
                  <a:schemeClr val="folHlink"/>
                </a:solidFill>
                <a:latin typeface="Palatino" pitchFamily="-128" charset="0"/>
                <a:ea typeface="宋体" panose="02010600030101010101" pitchFamily="2" charset="-122"/>
              </a:rPr>
              <a:t>1</a:t>
            </a:r>
            <a:r>
              <a:rPr lang="zh-CN" altLang="zh-CN" sz="2000" b="1" dirty="0">
                <a:solidFill>
                  <a:schemeClr val="folHlink"/>
                </a:solidFill>
                <a:latin typeface="Palatino" pitchFamily="-128" charset="0"/>
                <a:ea typeface="宋体" panose="02010600030101010101" pitchFamily="2" charset="-122"/>
              </a:rPr>
              <a:t>：设计可追溯到需求模型。</a:t>
            </a:r>
            <a:endParaRPr lang="en-US" altLang="zh-CN" sz="2000" b="1" dirty="0">
              <a:solidFill>
                <a:schemeClr val="folHlink"/>
              </a:solidFill>
              <a:latin typeface="Palatino" pitchFamily="-128" charset="0"/>
              <a:ea typeface="宋体" panose="02010600030101010101" pitchFamily="2" charset="-122"/>
            </a:endParaRPr>
          </a:p>
          <a:p>
            <a:pPr eaLnBrk="1" hangingPunct="1">
              <a:lnSpc>
                <a:spcPct val="90000"/>
              </a:lnSpc>
              <a:spcBef>
                <a:spcPts val="1000"/>
              </a:spcBef>
            </a:pPr>
            <a:r>
              <a:rPr lang="zh-CN" altLang="zh-CN" sz="2000" b="1" dirty="0">
                <a:solidFill>
                  <a:schemeClr val="folHlink"/>
                </a:solidFill>
                <a:latin typeface="Palatino" pitchFamily="-128" charset="0"/>
                <a:ea typeface="宋体" panose="02010600030101010101" pitchFamily="2" charset="-122"/>
              </a:rPr>
              <a:t>原则</a:t>
            </a:r>
            <a:r>
              <a:rPr lang="en-US" altLang="zh-CN" sz="2000" b="1" dirty="0">
                <a:solidFill>
                  <a:schemeClr val="folHlink"/>
                </a:solidFill>
                <a:latin typeface="Palatino" pitchFamily="-128" charset="0"/>
                <a:ea typeface="宋体" panose="02010600030101010101" pitchFamily="2" charset="-122"/>
              </a:rPr>
              <a:t>2</a:t>
            </a:r>
            <a:r>
              <a:rPr lang="zh-CN" altLang="zh-CN" sz="2000" b="1" dirty="0">
                <a:solidFill>
                  <a:schemeClr val="folHlink"/>
                </a:solidFill>
                <a:latin typeface="Palatino" pitchFamily="-128" charset="0"/>
                <a:ea typeface="宋体" panose="02010600030101010101" pitchFamily="2" charset="-122"/>
              </a:rPr>
              <a:t>：要始终关注待建系统的架构。</a:t>
            </a:r>
            <a:endParaRPr lang="en-US" altLang="zh-CN" sz="2000" b="1" dirty="0">
              <a:solidFill>
                <a:schemeClr val="folHlink"/>
              </a:solidFill>
              <a:latin typeface="Palatino" pitchFamily="-128" charset="0"/>
              <a:ea typeface="宋体" panose="02010600030101010101" pitchFamily="2" charset="-122"/>
            </a:endParaRPr>
          </a:p>
          <a:p>
            <a:pPr eaLnBrk="1" hangingPunct="1">
              <a:lnSpc>
                <a:spcPct val="90000"/>
              </a:lnSpc>
              <a:spcBef>
                <a:spcPts val="1000"/>
              </a:spcBef>
            </a:pPr>
            <a:r>
              <a:rPr lang="zh-CN" altLang="zh-CN" sz="2000" b="1" dirty="0">
                <a:solidFill>
                  <a:schemeClr val="folHlink"/>
                </a:solidFill>
                <a:latin typeface="Palatino" pitchFamily="-128" charset="0"/>
                <a:ea typeface="宋体" panose="02010600030101010101" pitchFamily="2" charset="-122"/>
              </a:rPr>
              <a:t>原则</a:t>
            </a:r>
            <a:r>
              <a:rPr lang="en-US" altLang="zh-CN" sz="2000" b="1" dirty="0">
                <a:solidFill>
                  <a:schemeClr val="folHlink"/>
                </a:solidFill>
                <a:latin typeface="Palatino" pitchFamily="-128" charset="0"/>
                <a:ea typeface="宋体" panose="02010600030101010101" pitchFamily="2" charset="-122"/>
              </a:rPr>
              <a:t>3</a:t>
            </a:r>
            <a:r>
              <a:rPr lang="zh-CN" altLang="zh-CN" sz="2000" b="1" dirty="0">
                <a:solidFill>
                  <a:schemeClr val="folHlink"/>
                </a:solidFill>
                <a:latin typeface="Palatino" pitchFamily="-128" charset="0"/>
                <a:ea typeface="宋体" panose="02010600030101010101" pitchFamily="2" charset="-122"/>
              </a:rPr>
              <a:t>：数据设计与功能设计同等重要。</a:t>
            </a:r>
            <a:endParaRPr lang="en-US" altLang="zh-CN" sz="2000" b="1" dirty="0">
              <a:solidFill>
                <a:schemeClr val="folHlink"/>
              </a:solidFill>
              <a:latin typeface="Palatino" pitchFamily="-128" charset="0"/>
              <a:ea typeface="宋体" panose="02010600030101010101" pitchFamily="2" charset="-122"/>
            </a:endParaRPr>
          </a:p>
          <a:p>
            <a:pPr eaLnBrk="1" hangingPunct="1">
              <a:lnSpc>
                <a:spcPct val="90000"/>
              </a:lnSpc>
              <a:spcBef>
                <a:spcPts val="1000"/>
              </a:spcBef>
            </a:pPr>
            <a:r>
              <a:rPr lang="zh-CN" altLang="zh-CN" sz="2000" b="1" dirty="0">
                <a:solidFill>
                  <a:schemeClr val="folHlink"/>
                </a:solidFill>
                <a:latin typeface="Palatino" pitchFamily="-128" charset="0"/>
                <a:ea typeface="宋体" panose="02010600030101010101" pitchFamily="2" charset="-122"/>
              </a:rPr>
              <a:t>原则</a:t>
            </a:r>
            <a:r>
              <a:rPr lang="en-US" altLang="zh-CN" sz="2000" b="1" dirty="0">
                <a:solidFill>
                  <a:schemeClr val="folHlink"/>
                </a:solidFill>
                <a:latin typeface="Palatino" pitchFamily="-128" charset="0"/>
                <a:ea typeface="宋体" panose="02010600030101010101" pitchFamily="2" charset="-122"/>
              </a:rPr>
              <a:t>4</a:t>
            </a:r>
            <a:r>
              <a:rPr lang="zh-CN" altLang="zh-CN" sz="2000" b="1" dirty="0">
                <a:solidFill>
                  <a:schemeClr val="folHlink"/>
                </a:solidFill>
                <a:latin typeface="Palatino" pitchFamily="-128" charset="0"/>
                <a:ea typeface="宋体" panose="02010600030101010101" pitchFamily="2" charset="-122"/>
              </a:rPr>
              <a:t>：必须精心设计接口（包括内部接口和外部接口）。</a:t>
            </a:r>
            <a:endParaRPr lang="en-US" altLang="zh-CN" sz="2000" b="1" dirty="0">
              <a:solidFill>
                <a:schemeClr val="folHlink"/>
              </a:solidFill>
              <a:latin typeface="Palatino" pitchFamily="-128" charset="0"/>
              <a:ea typeface="宋体" panose="02010600030101010101" pitchFamily="2" charset="-122"/>
            </a:endParaRPr>
          </a:p>
          <a:p>
            <a:pPr eaLnBrk="1" hangingPunct="1">
              <a:lnSpc>
                <a:spcPct val="90000"/>
              </a:lnSpc>
              <a:spcBef>
                <a:spcPts val="1000"/>
              </a:spcBef>
            </a:pPr>
            <a:r>
              <a:rPr lang="zh-CN" altLang="zh-CN" sz="2000" b="1" dirty="0">
                <a:solidFill>
                  <a:schemeClr val="folHlink"/>
                </a:solidFill>
                <a:latin typeface="Palatino" pitchFamily="-128" charset="0"/>
                <a:ea typeface="宋体" panose="02010600030101010101" pitchFamily="2" charset="-122"/>
              </a:rPr>
              <a:t>原则</a:t>
            </a:r>
            <a:r>
              <a:rPr lang="en-US" altLang="zh-CN" sz="2000" b="1" dirty="0">
                <a:solidFill>
                  <a:schemeClr val="folHlink"/>
                </a:solidFill>
                <a:latin typeface="Palatino" pitchFamily="-128" charset="0"/>
                <a:ea typeface="宋体" panose="02010600030101010101" pitchFamily="2" charset="-122"/>
              </a:rPr>
              <a:t>5</a:t>
            </a:r>
            <a:r>
              <a:rPr lang="zh-CN" altLang="zh-CN" sz="2000" b="1" dirty="0">
                <a:solidFill>
                  <a:schemeClr val="folHlink"/>
                </a:solidFill>
                <a:latin typeface="Palatino" pitchFamily="-128" charset="0"/>
                <a:ea typeface="宋体" panose="02010600030101010101" pitchFamily="2" charset="-122"/>
              </a:rPr>
              <a:t>：用户界面设计必须符合最终用户要求。</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txBox="1">
            <a:spLocks noGrp="1"/>
          </p:cNvSpPr>
          <p:nvPr>
            <p:ph type="ftr" sz="quarter" idx="11"/>
          </p:nvPr>
        </p:nvSpPr>
        <p:spPr bwMode="auto"/>
        <p:txBody>
          <a:bodyPr wrap="square" lIns="91440" tIns="45720" rIns="91440" bIns="45720" numCol="1" anchor="b" anchorCtr="0" compatLnSpc="1">
            <a:normAutofit fontScale="62500" lnSpcReduction="20000"/>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schemeClr val="tx1"/>
                </a:solidFill>
                <a:effectLst/>
                <a:uLnTx/>
                <a:uFillTx/>
                <a:latin typeface="+mn-lt"/>
                <a:ea typeface="MS PGothic" panose="020B0600070205080204" pitchFamily="34" charset="-128"/>
                <a:cs typeface="+mn-cs"/>
              </a:rPr>
              <a:t>These slides are designed to accompany </a:t>
            </a:r>
            <a:r>
              <a:rPr kumimoji="0" lang="en-US" sz="1000" b="0" i="1" u="none" strike="noStrike" kern="1200" cap="none" spc="0" normalizeH="0" baseline="0" noProof="0">
                <a:ln>
                  <a:noFill/>
                </a:ln>
                <a:solidFill>
                  <a:schemeClr val="tx1"/>
                </a:solidFill>
                <a:effectLst/>
                <a:uLnTx/>
                <a:uFillTx/>
                <a:latin typeface="+mn-lt"/>
                <a:ea typeface="MS PGothic" panose="020B0600070205080204" pitchFamily="34" charset="-128"/>
                <a:cs typeface="+mn-cs"/>
              </a:rPr>
              <a:t>Software Engineering: A Practitioner’s Approach, 8/e </a:t>
            </a:r>
            <a:r>
              <a:rPr kumimoji="0" lang="en-US" sz="1000" b="0" i="0" u="none" strike="noStrike" kern="1200" cap="none" spc="0" normalizeH="0" baseline="0" noProof="0">
                <a:ln>
                  <a:noFill/>
                </a:ln>
                <a:solidFill>
                  <a:schemeClr val="tx1"/>
                </a:solidFill>
                <a:effectLst/>
                <a:uLnTx/>
                <a:uFillTx/>
                <a:latin typeface="+mn-lt"/>
                <a:ea typeface="MS PGothic" panose="020B0600070205080204" pitchFamily="34" charset="-128"/>
                <a:cs typeface="+mn-cs"/>
              </a:rPr>
              <a:t>(McGraw-Hill, 2014) Slides copyright 2014 by Roger Pressman.</a:t>
            </a:r>
          </a:p>
        </p:txBody>
      </p:sp>
      <p:sp>
        <p:nvSpPr>
          <p:cNvPr id="30723" name="Slide Number Placeholder 4"/>
          <p:cNvSpPr txBox="1">
            <a:spLocks noGrp="1"/>
          </p:cNvSpPr>
          <p:nvPr>
            <p:ph type="sldNum" sz="quarter" idx="12"/>
          </p:nvPr>
        </p:nvSpPr>
        <p:spPr/>
        <p:txBody>
          <a:bodyPr anchor="b"/>
          <a:lstStyle/>
          <a:p>
            <a:pPr marL="0" indent="0" algn="r" eaLnBrk="1" hangingPunct="1">
              <a:spcBef>
                <a:spcPct val="0"/>
              </a:spcBef>
              <a:buClrTx/>
              <a:buSzTx/>
              <a:buFontTx/>
              <a:buNone/>
            </a:pPr>
            <a:fld id="{9A0DB2DC-4C9A-4742-B13C-FB6460FD3503}" type="slidenum">
              <a:rPr lang="en-US" altLang="zh-CN" sz="1000" dirty="0">
                <a:latin typeface="+mn-lt"/>
                <a:ea typeface="MS PGothic" panose="020B0600070205080204" pitchFamily="34" charset="-128"/>
                <a:cs typeface="+mn-cs"/>
              </a:rPr>
              <a:t>16</a:t>
            </a:fld>
            <a:endParaRPr lang="en-US" altLang="zh-CN" sz="1000" dirty="0">
              <a:latin typeface="+mn-lt"/>
              <a:ea typeface="MS PGothic" panose="020B0600070205080204" pitchFamily="34" charset="-128"/>
              <a:cs typeface="+mn-cs"/>
            </a:endParaRPr>
          </a:p>
        </p:txBody>
      </p:sp>
      <p:sp>
        <p:nvSpPr>
          <p:cNvPr id="30724" name="Rectangle 2"/>
          <p:cNvSpPr>
            <a:spLocks noGrp="1"/>
          </p:cNvSpPr>
          <p:nvPr>
            <p:ph type="title"/>
          </p:nvPr>
        </p:nvSpPr>
        <p:spPr/>
        <p:txBody>
          <a:bodyPr vert="horz" wrap="square" lIns="91440" tIns="45720" rIns="91440" bIns="45720" anchor="b"/>
          <a:lstStyle/>
          <a:p>
            <a:pPr eaLnBrk="1" hangingPunct="1"/>
            <a:r>
              <a:rPr lang="zh-CN" altLang="en-US" dirty="0">
                <a:ea typeface="宋体" panose="02010600030101010101" pitchFamily="2" charset="-122"/>
              </a:rPr>
              <a:t>设计建模原则</a:t>
            </a:r>
            <a:endParaRPr lang="en-US" altLang="zh-CN" dirty="0">
              <a:ea typeface="宋体" panose="02010600030101010101" pitchFamily="2" charset="-122"/>
            </a:endParaRPr>
          </a:p>
        </p:txBody>
      </p:sp>
      <p:sp>
        <p:nvSpPr>
          <p:cNvPr id="30725" name="Rectangle 3"/>
          <p:cNvSpPr>
            <a:spLocks noGrp="1"/>
          </p:cNvSpPr>
          <p:nvPr>
            <p:ph idx="1"/>
          </p:nvPr>
        </p:nvSpPr>
        <p:spPr>
          <a:noFill/>
          <a:ln>
            <a:noFill/>
          </a:ln>
        </p:spPr>
        <p:txBody>
          <a:bodyPr vert="horz" wrap="square" lIns="91440" tIns="45720" rIns="91440" bIns="45720" numCol="1" rtlCol="0" anchor="t" anchorCtr="0" compatLnSpc="1">
            <a:normAutofit/>
          </a:bodyPr>
          <a:lstStyle/>
          <a:p>
            <a:pPr lvl="0" algn="l">
              <a:lnSpc>
                <a:spcPct val="90000"/>
              </a:lnSpc>
              <a:spcBef>
                <a:spcPts val="1000"/>
              </a:spcBef>
              <a:buClrTx/>
              <a:buSzTx/>
            </a:pPr>
            <a:r>
              <a:rPr lang="zh-CN" altLang="zh-CN" sz="2000" b="1" dirty="0">
                <a:solidFill>
                  <a:schemeClr val="folHlink"/>
                </a:solidFill>
                <a:latin typeface="Palatino" pitchFamily="-128" charset="0"/>
                <a:ea typeface="宋体" panose="02010600030101010101" pitchFamily="2" charset="-122"/>
                <a:sym typeface="+mn-ea"/>
              </a:rPr>
              <a:t>原则6：构件级设计应是功能独立的。</a:t>
            </a:r>
          </a:p>
          <a:p>
            <a:pPr lvl="0" algn="l">
              <a:lnSpc>
                <a:spcPct val="90000"/>
              </a:lnSpc>
              <a:spcBef>
                <a:spcPts val="1000"/>
              </a:spcBef>
              <a:buClrTx/>
              <a:buSzTx/>
            </a:pPr>
            <a:r>
              <a:rPr lang="zh-CN" altLang="zh-CN" sz="2000" b="1" dirty="0">
                <a:solidFill>
                  <a:schemeClr val="folHlink"/>
                </a:solidFill>
                <a:latin typeface="Palatino" pitchFamily="-128" charset="0"/>
                <a:ea typeface="宋体" panose="02010600030101010101" pitchFamily="2" charset="-122"/>
                <a:sym typeface="+mn-ea"/>
              </a:rPr>
              <a:t>原则7：构件之间以及构件与外部环境之间松散耦合。</a:t>
            </a:r>
          </a:p>
          <a:p>
            <a:pPr lvl="0" algn="l">
              <a:lnSpc>
                <a:spcPct val="90000"/>
              </a:lnSpc>
              <a:spcBef>
                <a:spcPts val="1000"/>
              </a:spcBef>
              <a:buClrTx/>
              <a:buSzTx/>
            </a:pPr>
            <a:r>
              <a:rPr lang="zh-CN" altLang="zh-CN" sz="2000" b="1" dirty="0">
                <a:solidFill>
                  <a:schemeClr val="folHlink"/>
                </a:solidFill>
                <a:latin typeface="Palatino" pitchFamily="-128" charset="0"/>
                <a:ea typeface="宋体" panose="02010600030101010101" pitchFamily="2" charset="-122"/>
                <a:sym typeface="+mn-ea"/>
              </a:rPr>
              <a:t>原则8：设计表述（模型）应该做到尽可能易于理解。</a:t>
            </a:r>
          </a:p>
          <a:p>
            <a:pPr lvl="0" algn="l">
              <a:lnSpc>
                <a:spcPct val="90000"/>
              </a:lnSpc>
              <a:spcBef>
                <a:spcPts val="1000"/>
              </a:spcBef>
              <a:buClrTx/>
              <a:buSzTx/>
            </a:pPr>
            <a:r>
              <a:rPr lang="zh-CN" altLang="zh-CN" sz="2000" b="1" dirty="0">
                <a:solidFill>
                  <a:schemeClr val="folHlink"/>
                </a:solidFill>
                <a:latin typeface="Palatino" pitchFamily="-128" charset="0"/>
                <a:ea typeface="宋体" panose="02010600030101010101" pitchFamily="2" charset="-122"/>
                <a:sym typeface="+mn-ea"/>
              </a:rPr>
              <a:t>原则9：设计应该迭代式进行。</a:t>
            </a:r>
          </a:p>
          <a:p>
            <a:pPr lvl="0" algn="l">
              <a:lnSpc>
                <a:spcPct val="90000"/>
              </a:lnSpc>
              <a:spcBef>
                <a:spcPts val="1000"/>
              </a:spcBef>
              <a:buClrTx/>
              <a:buSzTx/>
            </a:pPr>
            <a:r>
              <a:rPr lang="zh-CN" altLang="zh-CN" sz="2000" b="1" dirty="0">
                <a:solidFill>
                  <a:schemeClr val="folHlink"/>
                </a:solidFill>
                <a:latin typeface="Palatino" pitchFamily="-128" charset="0"/>
                <a:ea typeface="宋体" panose="02010600030101010101" pitchFamily="2" charset="-122"/>
                <a:sym typeface="+mn-ea"/>
              </a:rPr>
              <a:t>原则10: 创建设计模型不包括在敏捷开发的方法中。</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Slide Number Placeholder 4"/>
          <p:cNvSpPr txBox="1">
            <a:spLocks noGrp="1"/>
          </p:cNvSpPr>
          <p:nvPr>
            <p:ph type="sldNum" sz="quarter" idx="12"/>
          </p:nvPr>
        </p:nvSpPr>
        <p:spPr/>
        <p:txBody>
          <a:bodyPr anchor="b"/>
          <a:lstStyle/>
          <a:p>
            <a:pPr marL="0" indent="0" algn="r" eaLnBrk="1" hangingPunct="1">
              <a:spcBef>
                <a:spcPct val="0"/>
              </a:spcBef>
              <a:buClrTx/>
              <a:buSzTx/>
              <a:buFontTx/>
              <a:buNone/>
            </a:pPr>
            <a:fld id="{9A0DB2DC-4C9A-4742-B13C-FB6460FD3503}" type="slidenum">
              <a:rPr lang="en-US" altLang="zh-CN" sz="1000" dirty="0">
                <a:latin typeface="+mn-lt"/>
                <a:ea typeface="MS PGothic" panose="020B0600070205080204" pitchFamily="34" charset="-128"/>
                <a:cs typeface="+mn-cs"/>
              </a:rPr>
              <a:t>17</a:t>
            </a:fld>
            <a:endParaRPr lang="en-US" altLang="zh-CN" sz="1000" dirty="0">
              <a:latin typeface="+mn-lt"/>
              <a:ea typeface="MS PGothic" panose="020B0600070205080204" pitchFamily="34" charset="-128"/>
              <a:cs typeface="+mn-cs"/>
            </a:endParaRPr>
          </a:p>
        </p:txBody>
      </p:sp>
      <p:sp>
        <p:nvSpPr>
          <p:cNvPr id="31748" name="Rectangle 2"/>
          <p:cNvSpPr>
            <a:spLocks noGrp="1"/>
          </p:cNvSpPr>
          <p:nvPr>
            <p:ph type="title"/>
          </p:nvPr>
        </p:nvSpPr>
        <p:spPr/>
        <p:txBody>
          <a:bodyPr vert="horz" wrap="square" lIns="91440" tIns="45720" rIns="91440" bIns="45720" anchor="b"/>
          <a:lstStyle/>
          <a:p>
            <a:pPr eaLnBrk="1" hangingPunct="1"/>
            <a:r>
              <a:rPr lang="zh-CN" altLang="en-US" sz="3600" dirty="0">
                <a:ea typeface="宋体" panose="02010600030101010101" pitchFamily="2" charset="-122"/>
              </a:rPr>
              <a:t>生存（</a:t>
            </a:r>
            <a:r>
              <a:rPr lang="en-US" altLang="zh-CN" sz="3600" dirty="0">
                <a:ea typeface="宋体" panose="02010600030101010101" pitchFamily="2" charset="-122"/>
              </a:rPr>
              <a:t>Living</a:t>
            </a:r>
            <a:r>
              <a:rPr lang="zh-CN" altLang="en-US" sz="3600" dirty="0">
                <a:ea typeface="宋体" panose="02010600030101010101" pitchFamily="2" charset="-122"/>
              </a:rPr>
              <a:t>）建模原则 </a:t>
            </a:r>
            <a:endParaRPr lang="en-US" altLang="zh-CN" sz="3600" dirty="0">
              <a:ea typeface="宋体" panose="02010600030101010101" pitchFamily="2" charset="-122"/>
            </a:endParaRPr>
          </a:p>
        </p:txBody>
      </p:sp>
      <p:sp>
        <p:nvSpPr>
          <p:cNvPr id="31749" name="Rectangle 3"/>
          <p:cNvSpPr>
            <a:spLocks noGrp="1"/>
          </p:cNvSpPr>
          <p:nvPr>
            <p:ph idx="1"/>
          </p:nvPr>
        </p:nvSpPr>
        <p:spPr>
          <a:noFill/>
          <a:ln>
            <a:noFill/>
          </a:ln>
        </p:spPr>
        <p:txBody>
          <a:bodyPr vert="horz" wrap="square" lIns="91440" tIns="45720" rIns="91440" bIns="45720" numCol="1" rtlCol="0" anchor="t" anchorCtr="0" compatLnSpc="1">
            <a:normAutofit/>
          </a:bodyPr>
          <a:lstStyle/>
          <a:p>
            <a:pPr lvl="0" algn="l">
              <a:lnSpc>
                <a:spcPct val="90000"/>
              </a:lnSpc>
              <a:spcBef>
                <a:spcPts val="1000"/>
              </a:spcBef>
              <a:buClrTx/>
              <a:buSzTx/>
            </a:pPr>
            <a:r>
              <a:rPr lang="zh-CN" altLang="zh-CN" sz="2000" b="1" dirty="0">
                <a:solidFill>
                  <a:schemeClr val="folHlink"/>
                </a:solidFill>
                <a:latin typeface="Palatino" pitchFamily="-128" charset="0"/>
                <a:ea typeface="宋体" panose="02010600030101010101" pitchFamily="2" charset="-122"/>
                <a:sym typeface="+mn-ea"/>
              </a:rPr>
              <a:t>原则1：利益相关者为中心的模型应以特定的利益相关者和他们的任务为目标。</a:t>
            </a:r>
          </a:p>
          <a:p>
            <a:pPr lvl="0" algn="l">
              <a:lnSpc>
                <a:spcPct val="90000"/>
              </a:lnSpc>
              <a:spcBef>
                <a:spcPts val="1000"/>
              </a:spcBef>
              <a:buClrTx/>
              <a:buSzTx/>
            </a:pPr>
            <a:endParaRPr lang="zh-CN" altLang="zh-CN" sz="2000" b="1" dirty="0">
              <a:solidFill>
                <a:schemeClr val="folHlink"/>
              </a:solidFill>
              <a:latin typeface="Palatino" pitchFamily="-128" charset="0"/>
              <a:ea typeface="宋体" panose="02010600030101010101" pitchFamily="2" charset="-122"/>
              <a:sym typeface="+mn-ea"/>
            </a:endParaRPr>
          </a:p>
          <a:p>
            <a:pPr lvl="0" algn="l">
              <a:lnSpc>
                <a:spcPct val="90000"/>
              </a:lnSpc>
              <a:spcBef>
                <a:spcPts val="1000"/>
              </a:spcBef>
              <a:buClrTx/>
              <a:buSzTx/>
            </a:pPr>
            <a:r>
              <a:rPr lang="zh-CN" altLang="zh-CN" sz="2000" b="1" dirty="0">
                <a:solidFill>
                  <a:schemeClr val="folHlink"/>
                </a:solidFill>
                <a:latin typeface="Palatino" pitchFamily="-128" charset="0"/>
                <a:ea typeface="宋体" panose="02010600030101010101" pitchFamily="2" charset="-122"/>
                <a:sym typeface="+mn-ea"/>
              </a:rPr>
              <a:t>原则2：模块和代码应该更加紧密联系在一起。</a:t>
            </a:r>
          </a:p>
          <a:p>
            <a:pPr lvl="0" algn="l">
              <a:lnSpc>
                <a:spcPct val="90000"/>
              </a:lnSpc>
              <a:spcBef>
                <a:spcPts val="1000"/>
              </a:spcBef>
              <a:buClrTx/>
              <a:buSzTx/>
            </a:pPr>
            <a:endParaRPr lang="zh-CN" altLang="zh-CN" sz="2000" b="1" dirty="0">
              <a:solidFill>
                <a:schemeClr val="folHlink"/>
              </a:solidFill>
              <a:latin typeface="Palatino" pitchFamily="-128" charset="0"/>
              <a:ea typeface="宋体" panose="02010600030101010101" pitchFamily="2" charset="-122"/>
              <a:sym typeface="+mn-ea"/>
            </a:endParaRPr>
          </a:p>
          <a:p>
            <a:pPr lvl="0" algn="l">
              <a:lnSpc>
                <a:spcPct val="90000"/>
              </a:lnSpc>
              <a:spcBef>
                <a:spcPts val="1000"/>
              </a:spcBef>
              <a:buClrTx/>
              <a:buSzTx/>
            </a:pPr>
            <a:r>
              <a:rPr lang="zh-CN" altLang="zh-CN" sz="2000" b="1" dirty="0">
                <a:solidFill>
                  <a:schemeClr val="folHlink"/>
                </a:solidFill>
                <a:latin typeface="Palatino" pitchFamily="-128" charset="0"/>
                <a:ea typeface="宋体" panose="02010600030101010101" pitchFamily="2" charset="-122"/>
                <a:sym typeface="+mn-ea"/>
              </a:rPr>
              <a:t>原则3：在模块和代码间建立双向信息流。</a:t>
            </a:r>
          </a:p>
          <a:p>
            <a:pPr lvl="0" algn="l">
              <a:lnSpc>
                <a:spcPct val="90000"/>
              </a:lnSpc>
              <a:spcBef>
                <a:spcPts val="1000"/>
              </a:spcBef>
              <a:buClrTx/>
              <a:buSzTx/>
            </a:pPr>
            <a:endParaRPr lang="zh-CN" altLang="zh-CN" sz="2000" b="1" dirty="0">
              <a:solidFill>
                <a:schemeClr val="folHlink"/>
              </a:solidFill>
              <a:latin typeface="Palatino" pitchFamily="-128" charset="0"/>
              <a:ea typeface="宋体" panose="02010600030101010101" pitchFamily="2" charset="-122"/>
              <a:sym typeface="+mn-ea"/>
            </a:endParaRPr>
          </a:p>
          <a:p>
            <a:pPr lvl="0" algn="l">
              <a:lnSpc>
                <a:spcPct val="90000"/>
              </a:lnSpc>
              <a:spcBef>
                <a:spcPts val="1000"/>
              </a:spcBef>
              <a:buClrTx/>
              <a:buSzTx/>
            </a:pPr>
            <a:r>
              <a:rPr lang="zh-CN" altLang="zh-CN" sz="2000" b="1" dirty="0">
                <a:solidFill>
                  <a:schemeClr val="folHlink"/>
                </a:solidFill>
                <a:latin typeface="Palatino" pitchFamily="-128" charset="0"/>
                <a:ea typeface="宋体" panose="02010600030101010101" pitchFamily="2" charset="-122"/>
                <a:sym typeface="+mn-ea"/>
              </a:rPr>
              <a:t>原则4：应该生成常规系统视图。</a:t>
            </a:r>
          </a:p>
          <a:p>
            <a:pPr lvl="0" algn="l">
              <a:lnSpc>
                <a:spcPct val="90000"/>
              </a:lnSpc>
              <a:spcBef>
                <a:spcPts val="1000"/>
              </a:spcBef>
              <a:buClrTx/>
              <a:buSzTx/>
            </a:pPr>
            <a:endParaRPr lang="zh-CN" altLang="zh-CN" sz="2000" b="1" dirty="0">
              <a:solidFill>
                <a:schemeClr val="folHlink"/>
              </a:solidFill>
              <a:latin typeface="Palatino" pitchFamily="-128" charset="0"/>
              <a:ea typeface="宋体" panose="02010600030101010101" pitchFamily="2" charset="-122"/>
              <a:sym typeface="+mn-ea"/>
            </a:endParaRPr>
          </a:p>
          <a:p>
            <a:pPr lvl="0" algn="l">
              <a:lnSpc>
                <a:spcPct val="90000"/>
              </a:lnSpc>
              <a:spcBef>
                <a:spcPts val="1000"/>
              </a:spcBef>
              <a:buClrTx/>
              <a:buSzTx/>
            </a:pPr>
            <a:endParaRPr lang="zh-CN" altLang="zh-CN" sz="2000" b="1" dirty="0">
              <a:solidFill>
                <a:schemeClr val="folHlink"/>
              </a:solidFill>
              <a:latin typeface="Palatino" pitchFamily="-128" charset="0"/>
              <a:ea typeface="宋体" panose="02010600030101010101" pitchFamily="2" charset="-122"/>
              <a:sym typeface="+mn-ea"/>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Slide Number Placeholder 4"/>
          <p:cNvSpPr txBox="1">
            <a:spLocks noGrp="1"/>
          </p:cNvSpPr>
          <p:nvPr>
            <p:ph type="sldNum" sz="quarter" idx="12"/>
          </p:nvPr>
        </p:nvSpPr>
        <p:spPr/>
        <p:txBody>
          <a:bodyPr anchor="b"/>
          <a:lstStyle/>
          <a:p>
            <a:pPr marL="0" indent="0" algn="r" eaLnBrk="1" hangingPunct="1">
              <a:spcBef>
                <a:spcPct val="0"/>
              </a:spcBef>
              <a:buClrTx/>
              <a:buSzTx/>
              <a:buFontTx/>
              <a:buNone/>
            </a:pPr>
            <a:fld id="{9A0DB2DC-4C9A-4742-B13C-FB6460FD3503}" type="slidenum">
              <a:rPr lang="en-US" altLang="zh-CN" sz="1000" dirty="0">
                <a:latin typeface="+mn-lt"/>
                <a:ea typeface="MS PGothic" panose="020B0600070205080204" pitchFamily="34" charset="-128"/>
                <a:cs typeface="+mn-cs"/>
              </a:rPr>
              <a:t>18</a:t>
            </a:fld>
            <a:endParaRPr lang="en-US" altLang="zh-CN" sz="1000" dirty="0">
              <a:latin typeface="+mn-lt"/>
              <a:ea typeface="MS PGothic" panose="020B0600070205080204" pitchFamily="34" charset="-128"/>
              <a:cs typeface="+mn-cs"/>
            </a:endParaRPr>
          </a:p>
        </p:txBody>
      </p:sp>
      <p:sp>
        <p:nvSpPr>
          <p:cNvPr id="32772" name="Rectangle 2"/>
          <p:cNvSpPr>
            <a:spLocks noGrp="1"/>
          </p:cNvSpPr>
          <p:nvPr>
            <p:ph type="title"/>
          </p:nvPr>
        </p:nvSpPr>
        <p:spPr/>
        <p:txBody>
          <a:bodyPr vert="horz" wrap="square" lIns="91440" tIns="45720" rIns="91440" bIns="45720" anchor="b"/>
          <a:lstStyle/>
          <a:p>
            <a:pPr eaLnBrk="1" hangingPunct="1"/>
            <a:r>
              <a:rPr lang="zh-CN" altLang="en-US" sz="3600" dirty="0">
                <a:ea typeface="宋体" panose="02010600030101010101" pitchFamily="2" charset="-122"/>
              </a:rPr>
              <a:t>生存（</a:t>
            </a:r>
            <a:r>
              <a:rPr lang="en-US" altLang="zh-CN" sz="3600" dirty="0">
                <a:ea typeface="宋体" panose="02010600030101010101" pitchFamily="2" charset="-122"/>
              </a:rPr>
              <a:t>Living</a:t>
            </a:r>
            <a:r>
              <a:rPr lang="zh-CN" altLang="en-US" sz="3600" dirty="0">
                <a:ea typeface="宋体" panose="02010600030101010101" pitchFamily="2" charset="-122"/>
              </a:rPr>
              <a:t>）建模原则 </a:t>
            </a:r>
            <a:endParaRPr lang="en-US" altLang="zh-CN" sz="3600" dirty="0">
              <a:ea typeface="宋体" panose="02010600030101010101" pitchFamily="2" charset="-122"/>
            </a:endParaRPr>
          </a:p>
        </p:txBody>
      </p:sp>
      <p:sp>
        <p:nvSpPr>
          <p:cNvPr id="32773" name="Rectangle 3"/>
          <p:cNvSpPr>
            <a:spLocks noGrp="1"/>
          </p:cNvSpPr>
          <p:nvPr>
            <p:ph idx="1"/>
          </p:nvPr>
        </p:nvSpPr>
        <p:spPr>
          <a:noFill/>
          <a:ln>
            <a:noFill/>
          </a:ln>
        </p:spPr>
        <p:txBody>
          <a:bodyPr vert="horz" wrap="square" lIns="91440" tIns="45720" rIns="91440" bIns="45720" numCol="1" rtlCol="0" anchor="t" anchorCtr="0" compatLnSpc="1">
            <a:normAutofit/>
          </a:bodyPr>
          <a:lstStyle/>
          <a:p>
            <a:pPr lvl="0" algn="l">
              <a:lnSpc>
                <a:spcPct val="90000"/>
              </a:lnSpc>
              <a:spcBef>
                <a:spcPts val="1000"/>
              </a:spcBef>
              <a:buClrTx/>
              <a:buSzTx/>
            </a:pPr>
            <a:r>
              <a:rPr lang="zh-CN" altLang="zh-CN" sz="2000" b="1" dirty="0">
                <a:solidFill>
                  <a:schemeClr val="folHlink"/>
                </a:solidFill>
                <a:latin typeface="Palatino" pitchFamily="-128" charset="0"/>
                <a:ea typeface="宋体" panose="02010600030101010101" pitchFamily="2" charset="-122"/>
                <a:sym typeface="+mn-ea"/>
              </a:rPr>
              <a:t>原则5：模型信息必须持续跟踪系统变更。</a:t>
            </a:r>
          </a:p>
          <a:p>
            <a:pPr lvl="0" algn="l">
              <a:lnSpc>
                <a:spcPct val="90000"/>
              </a:lnSpc>
              <a:spcBef>
                <a:spcPts val="1000"/>
              </a:spcBef>
              <a:buClrTx/>
              <a:buSzTx/>
            </a:pPr>
            <a:endParaRPr lang="zh-CN" altLang="zh-CN" sz="2000" b="1" dirty="0">
              <a:solidFill>
                <a:schemeClr val="folHlink"/>
              </a:solidFill>
              <a:latin typeface="Palatino" pitchFamily="-128" charset="0"/>
              <a:ea typeface="宋体" panose="02010600030101010101" pitchFamily="2" charset="-122"/>
              <a:sym typeface="+mn-ea"/>
            </a:endParaRPr>
          </a:p>
          <a:p>
            <a:pPr lvl="0" algn="l">
              <a:lnSpc>
                <a:spcPct val="90000"/>
              </a:lnSpc>
              <a:spcBef>
                <a:spcPts val="1000"/>
              </a:spcBef>
              <a:buClrTx/>
              <a:buSzTx/>
            </a:pPr>
            <a:r>
              <a:rPr lang="zh-CN" altLang="zh-CN" sz="2000" b="1" dirty="0">
                <a:solidFill>
                  <a:schemeClr val="folHlink"/>
                </a:solidFill>
                <a:latin typeface="Palatino" pitchFamily="-128" charset="0"/>
                <a:ea typeface="宋体" panose="02010600030101010101" pitchFamily="2" charset="-122"/>
                <a:sym typeface="+mn-ea"/>
              </a:rPr>
              <a:t>原则6：必须验证各个模型的信息一致性。</a:t>
            </a:r>
          </a:p>
          <a:p>
            <a:pPr lvl="0" algn="l">
              <a:lnSpc>
                <a:spcPct val="90000"/>
              </a:lnSpc>
              <a:spcBef>
                <a:spcPts val="1000"/>
              </a:spcBef>
              <a:buClrTx/>
              <a:buSzTx/>
            </a:pPr>
            <a:endParaRPr lang="zh-CN" altLang="zh-CN" sz="2000" b="1" dirty="0">
              <a:solidFill>
                <a:schemeClr val="folHlink"/>
              </a:solidFill>
              <a:latin typeface="Palatino" pitchFamily="-128" charset="0"/>
              <a:ea typeface="宋体" panose="02010600030101010101" pitchFamily="2" charset="-122"/>
              <a:sym typeface="+mn-ea"/>
            </a:endParaRPr>
          </a:p>
          <a:p>
            <a:pPr lvl="0" algn="l">
              <a:lnSpc>
                <a:spcPct val="90000"/>
              </a:lnSpc>
              <a:spcBef>
                <a:spcPts val="1000"/>
              </a:spcBef>
              <a:buClrTx/>
              <a:buSzTx/>
            </a:pPr>
            <a:r>
              <a:rPr lang="zh-CN" altLang="zh-CN" sz="2000" b="1" dirty="0">
                <a:solidFill>
                  <a:schemeClr val="folHlink"/>
                </a:solidFill>
                <a:latin typeface="Palatino" pitchFamily="-128" charset="0"/>
                <a:ea typeface="宋体" panose="02010600030101010101" pitchFamily="2" charset="-122"/>
                <a:sym typeface="+mn-ea"/>
              </a:rPr>
              <a:t>原则7：每个模型元素分配给利益相关者权利和责任。</a:t>
            </a:r>
          </a:p>
          <a:p>
            <a:pPr lvl="0" algn="l">
              <a:lnSpc>
                <a:spcPct val="90000"/>
              </a:lnSpc>
              <a:spcBef>
                <a:spcPts val="1000"/>
              </a:spcBef>
              <a:buClrTx/>
              <a:buSzTx/>
            </a:pPr>
            <a:endParaRPr lang="zh-CN" altLang="zh-CN" sz="2000" b="1" dirty="0">
              <a:solidFill>
                <a:schemeClr val="folHlink"/>
              </a:solidFill>
              <a:latin typeface="Palatino" pitchFamily="-128" charset="0"/>
              <a:ea typeface="宋体" panose="02010600030101010101" pitchFamily="2" charset="-122"/>
              <a:sym typeface="+mn-ea"/>
            </a:endParaRPr>
          </a:p>
          <a:p>
            <a:pPr lvl="0" algn="l">
              <a:lnSpc>
                <a:spcPct val="90000"/>
              </a:lnSpc>
              <a:spcBef>
                <a:spcPts val="1000"/>
              </a:spcBef>
              <a:buClrTx/>
              <a:buSzTx/>
            </a:pPr>
            <a:r>
              <a:rPr lang="zh-CN" altLang="zh-CN" sz="2000" b="1" dirty="0">
                <a:solidFill>
                  <a:schemeClr val="folHlink"/>
                </a:solidFill>
                <a:latin typeface="Palatino" pitchFamily="-128" charset="0"/>
                <a:ea typeface="宋体" panose="02010600030101010101" pitchFamily="2" charset="-122"/>
                <a:sym typeface="+mn-ea"/>
              </a:rPr>
              <a:t>原则8：各种模型元素的状态描述。</a:t>
            </a:r>
          </a:p>
          <a:p>
            <a:pPr lvl="0" algn="l">
              <a:lnSpc>
                <a:spcPct val="90000"/>
              </a:lnSpc>
              <a:spcBef>
                <a:spcPts val="1000"/>
              </a:spcBef>
              <a:buClrTx/>
              <a:buSzTx/>
            </a:pPr>
            <a:endParaRPr lang="zh-CN" altLang="zh-CN" sz="2000" b="1" dirty="0">
              <a:solidFill>
                <a:schemeClr val="folHlink"/>
              </a:solidFill>
              <a:latin typeface="Palatino" pitchFamily="-128" charset="0"/>
              <a:ea typeface="宋体" panose="02010600030101010101" pitchFamily="2" charset="-122"/>
              <a:sym typeface="+mn-ea"/>
            </a:endParaRPr>
          </a:p>
          <a:p>
            <a:pPr lvl="0" algn="l">
              <a:lnSpc>
                <a:spcPct val="90000"/>
              </a:lnSpc>
              <a:spcBef>
                <a:spcPts val="1000"/>
              </a:spcBef>
              <a:buClrTx/>
              <a:buSzTx/>
            </a:pPr>
            <a:endParaRPr lang="zh-CN" altLang="zh-CN" sz="2000" b="1" dirty="0">
              <a:solidFill>
                <a:schemeClr val="folHlink"/>
              </a:solidFill>
              <a:latin typeface="Palatino" pitchFamily="-128" charset="0"/>
              <a:ea typeface="宋体" panose="02010600030101010101" pitchFamily="2" charset="-122"/>
              <a:sym typeface="+mn-ea"/>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Slide Number Placeholder 4"/>
          <p:cNvSpPr txBox="1">
            <a:spLocks noGrp="1"/>
          </p:cNvSpPr>
          <p:nvPr>
            <p:ph type="sldNum" sz="quarter" idx="12"/>
          </p:nvPr>
        </p:nvSpPr>
        <p:spPr/>
        <p:txBody>
          <a:bodyPr anchor="b"/>
          <a:lstStyle/>
          <a:p>
            <a:pPr marL="0" indent="0" algn="r" eaLnBrk="1" hangingPunct="1">
              <a:spcBef>
                <a:spcPct val="0"/>
              </a:spcBef>
              <a:buClrTx/>
              <a:buSzTx/>
              <a:buFontTx/>
              <a:buNone/>
            </a:pPr>
            <a:fld id="{9A0DB2DC-4C9A-4742-B13C-FB6460FD3503}" type="slidenum">
              <a:rPr lang="en-US" altLang="zh-CN" sz="1000" dirty="0">
                <a:latin typeface="+mn-lt"/>
                <a:ea typeface="MS PGothic" panose="020B0600070205080204" pitchFamily="34" charset="-128"/>
                <a:cs typeface="+mn-cs"/>
              </a:rPr>
              <a:t>19</a:t>
            </a:fld>
            <a:endParaRPr lang="en-US" altLang="zh-CN" sz="1000" dirty="0">
              <a:latin typeface="+mn-lt"/>
              <a:ea typeface="MS PGothic" panose="020B0600070205080204" pitchFamily="34" charset="-128"/>
              <a:cs typeface="+mn-cs"/>
            </a:endParaRPr>
          </a:p>
        </p:txBody>
      </p:sp>
      <p:sp>
        <p:nvSpPr>
          <p:cNvPr id="33796" name="Rectangle 2"/>
          <p:cNvSpPr>
            <a:spLocks noGrp="1"/>
          </p:cNvSpPr>
          <p:nvPr>
            <p:ph type="title"/>
          </p:nvPr>
        </p:nvSpPr>
        <p:spPr/>
        <p:txBody>
          <a:bodyPr vert="horz" wrap="square" lIns="91440" tIns="45720" rIns="91440" bIns="45720" anchor="b"/>
          <a:lstStyle/>
          <a:p>
            <a:pPr eaLnBrk="1" hangingPunct="1"/>
            <a:r>
              <a:rPr lang="zh-CN" altLang="en-US" dirty="0">
                <a:ea typeface="宋体" panose="02010600030101010101" pitchFamily="2" charset="-122"/>
              </a:rPr>
              <a:t>构造原则</a:t>
            </a:r>
            <a:endParaRPr lang="en-US" altLang="zh-CN" dirty="0">
              <a:ea typeface="宋体" panose="02010600030101010101" pitchFamily="2" charset="-122"/>
            </a:endParaRPr>
          </a:p>
        </p:txBody>
      </p:sp>
      <p:sp>
        <p:nvSpPr>
          <p:cNvPr id="33797" name="Rectangle 3"/>
          <p:cNvSpPr>
            <a:spLocks noGrp="1"/>
          </p:cNvSpPr>
          <p:nvPr>
            <p:ph idx="1"/>
          </p:nvPr>
        </p:nvSpPr>
        <p:spPr>
          <a:noFill/>
          <a:ln>
            <a:noFill/>
          </a:ln>
        </p:spPr>
        <p:txBody>
          <a:bodyPr vert="horz" wrap="square" lIns="91440" tIns="45720" rIns="91440" bIns="45720" numCol="1" rtlCol="0" anchor="t" anchorCtr="0" compatLnSpc="1">
            <a:normAutofit/>
          </a:bodyPr>
          <a:lstStyle/>
          <a:p>
            <a:pPr lvl="0" algn="l">
              <a:lnSpc>
                <a:spcPct val="90000"/>
              </a:lnSpc>
              <a:spcBef>
                <a:spcPts val="1000"/>
              </a:spcBef>
              <a:buClrTx/>
              <a:buSzTx/>
            </a:pPr>
            <a:r>
              <a:rPr lang="zh-CN" altLang="zh-CN" sz="2000" b="1" dirty="0">
                <a:solidFill>
                  <a:schemeClr val="folHlink"/>
                </a:solidFill>
                <a:latin typeface="Palatino" pitchFamily="-128" charset="0"/>
                <a:ea typeface="宋体" panose="02010600030101010101" pitchFamily="2" charset="-122"/>
                <a:sym typeface="+mn-ea"/>
              </a:rPr>
              <a:t>构造活动包括一系列编码和测试任务，从而为向客户和最终用户交付可运行软件做好准备。</a:t>
            </a:r>
          </a:p>
          <a:p>
            <a:pPr lvl="0" algn="l">
              <a:lnSpc>
                <a:spcPct val="90000"/>
              </a:lnSpc>
              <a:spcBef>
                <a:spcPts val="1000"/>
              </a:spcBef>
              <a:buClrTx/>
              <a:buSzTx/>
            </a:pPr>
            <a:endParaRPr lang="zh-CN" altLang="zh-CN" sz="2000" b="1" dirty="0">
              <a:solidFill>
                <a:schemeClr val="folHlink"/>
              </a:solidFill>
              <a:latin typeface="Palatino" pitchFamily="-128" charset="0"/>
              <a:ea typeface="宋体" panose="02010600030101010101" pitchFamily="2" charset="-122"/>
              <a:sym typeface="+mn-ea"/>
            </a:endParaRPr>
          </a:p>
          <a:p>
            <a:pPr lvl="0" algn="l">
              <a:lnSpc>
                <a:spcPct val="90000"/>
              </a:lnSpc>
              <a:spcBef>
                <a:spcPts val="1000"/>
              </a:spcBef>
              <a:buClrTx/>
              <a:buSzTx/>
            </a:pPr>
            <a:r>
              <a:rPr lang="zh-CN" altLang="zh-CN" sz="2000" b="1" dirty="0">
                <a:solidFill>
                  <a:schemeClr val="folHlink"/>
                </a:solidFill>
                <a:latin typeface="Palatino" pitchFamily="-128" charset="0"/>
                <a:ea typeface="宋体" panose="02010600030101010101" pitchFamily="2" charset="-122"/>
                <a:sym typeface="+mn-ea"/>
              </a:rPr>
              <a:t>编程原则和概念与编程风格、编程语言和编程方法紧密结合。</a:t>
            </a:r>
          </a:p>
          <a:p>
            <a:pPr lvl="0" algn="l">
              <a:lnSpc>
                <a:spcPct val="90000"/>
              </a:lnSpc>
              <a:spcBef>
                <a:spcPts val="1000"/>
              </a:spcBef>
              <a:buClrTx/>
              <a:buSzTx/>
            </a:pPr>
            <a:endParaRPr lang="zh-CN" altLang="zh-CN" sz="2000" b="1" dirty="0">
              <a:solidFill>
                <a:schemeClr val="folHlink"/>
              </a:solidFill>
              <a:latin typeface="Palatino" pitchFamily="-128" charset="0"/>
              <a:ea typeface="宋体" panose="02010600030101010101" pitchFamily="2" charset="-122"/>
              <a:sym typeface="+mn-ea"/>
            </a:endParaRPr>
          </a:p>
          <a:p>
            <a:pPr lvl="0" algn="l">
              <a:lnSpc>
                <a:spcPct val="90000"/>
              </a:lnSpc>
              <a:spcBef>
                <a:spcPts val="1000"/>
              </a:spcBef>
              <a:buClrTx/>
              <a:buSzTx/>
            </a:pPr>
            <a:r>
              <a:rPr lang="zh-CN" altLang="zh-CN" sz="2000" b="1" dirty="0">
                <a:solidFill>
                  <a:schemeClr val="folHlink"/>
                </a:solidFill>
                <a:latin typeface="Palatino" pitchFamily="-128" charset="0"/>
                <a:ea typeface="宋体" panose="02010600030101010101" pitchFamily="2" charset="-122"/>
                <a:sym typeface="+mn-ea"/>
              </a:rPr>
              <a:t>测试原则和概念的指导目标是要设计一些能用最短的时间、最少的工作量来系统地揭示不同类型错误的测试。</a:t>
            </a:r>
          </a:p>
          <a:p>
            <a:pPr lvl="0" algn="l">
              <a:lnSpc>
                <a:spcPct val="90000"/>
              </a:lnSpc>
              <a:spcBef>
                <a:spcPts val="1000"/>
              </a:spcBef>
              <a:buClrTx/>
              <a:buSzTx/>
            </a:pPr>
            <a:endParaRPr lang="zh-CN" altLang="zh-CN" sz="2000" b="1" dirty="0">
              <a:solidFill>
                <a:schemeClr val="folHlink"/>
              </a:solidFill>
              <a:latin typeface="Palatino" pitchFamily="-128" charset="0"/>
              <a:ea typeface="宋体" panose="02010600030101010101" pitchFamily="2" charset="-122"/>
              <a:sym typeface="+mn-e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Slide Number Placeholder 4"/>
          <p:cNvSpPr txBox="1">
            <a:spLocks noGrp="1"/>
          </p:cNvSpPr>
          <p:nvPr>
            <p:ph type="sldNum" sz="quarter" idx="12"/>
          </p:nvPr>
        </p:nvSpPr>
        <p:spPr/>
        <p:txBody>
          <a:bodyPr anchor="b"/>
          <a:lstStyle/>
          <a:p>
            <a:pPr marL="0" indent="0" algn="r" eaLnBrk="1" hangingPunct="1">
              <a:spcBef>
                <a:spcPct val="0"/>
              </a:spcBef>
              <a:buClrTx/>
              <a:buSzTx/>
              <a:buFontTx/>
              <a:buNone/>
            </a:pPr>
            <a:fld id="{9A0DB2DC-4C9A-4742-B13C-FB6460FD3503}" type="slidenum">
              <a:rPr lang="en-US" altLang="zh-CN" sz="1000" dirty="0">
                <a:latin typeface="+mn-lt"/>
                <a:ea typeface="MS PGothic" panose="020B0600070205080204" pitchFamily="34" charset="-128"/>
                <a:cs typeface="+mn-cs"/>
              </a:rPr>
              <a:t>2</a:t>
            </a:fld>
            <a:endParaRPr lang="en-US" altLang="zh-CN" sz="1000" dirty="0">
              <a:latin typeface="+mn-lt"/>
              <a:ea typeface="MS PGothic" panose="020B0600070205080204" pitchFamily="34" charset="-128"/>
              <a:cs typeface="+mn-cs"/>
            </a:endParaRPr>
          </a:p>
        </p:txBody>
      </p:sp>
      <p:sp>
        <p:nvSpPr>
          <p:cNvPr id="16388" name="Rectangle 2"/>
          <p:cNvSpPr>
            <a:spLocks noGrp="1"/>
          </p:cNvSpPr>
          <p:nvPr>
            <p:ph type="title"/>
          </p:nvPr>
        </p:nvSpPr>
        <p:spPr/>
        <p:txBody>
          <a:bodyPr vert="horz" wrap="square" lIns="91440" tIns="45720" rIns="91440" bIns="45720" anchor="b"/>
          <a:lstStyle/>
          <a:p>
            <a:pPr eaLnBrk="1" hangingPunct="1"/>
            <a:r>
              <a:rPr lang="zh-CN" altLang="en-US" sz="3600" dirty="0">
                <a:ea typeface="宋体" panose="02010600030101010101" pitchFamily="2" charset="-122"/>
              </a:rPr>
              <a:t>软件工程知识</a:t>
            </a:r>
            <a:endParaRPr lang="en-US" altLang="zh-CN" dirty="0">
              <a:ea typeface="宋体" panose="02010600030101010101" pitchFamily="2" charset="-122"/>
            </a:endParaRPr>
          </a:p>
        </p:txBody>
      </p:sp>
      <p:sp>
        <p:nvSpPr>
          <p:cNvPr id="16389" name="Rectangle 3"/>
          <p:cNvSpPr>
            <a:spLocks noGrp="1"/>
          </p:cNvSpPr>
          <p:nvPr>
            <p:ph idx="1"/>
          </p:nvPr>
        </p:nvSpPr>
        <p:spPr/>
        <p:txBody>
          <a:bodyPr vert="horz" wrap="square" lIns="91440" tIns="45720" rIns="91440" bIns="45720" anchor="t"/>
          <a:lstStyle/>
          <a:p>
            <a:pPr eaLnBrk="1" hangingPunct="1"/>
            <a:r>
              <a:rPr lang="zh-CN" altLang="en-US" sz="2400" dirty="0">
                <a:latin typeface="宋体" panose="02010600030101010101" pitchFamily="2" charset="-122"/>
                <a:ea typeface="宋体" panose="02010600030101010101" pitchFamily="2" charset="-122"/>
                <a:cs typeface="宋体" panose="02010600030101010101" pitchFamily="2" charset="-122"/>
              </a:rPr>
              <a:t>经常听到人们说，软件开发知识的半衰期为</a:t>
            </a:r>
            <a:r>
              <a:rPr lang="en-US" altLang="zh-CN" sz="2400" dirty="0">
                <a:latin typeface="宋体" panose="02010600030101010101" pitchFamily="2" charset="-122"/>
                <a:ea typeface="宋体" panose="02010600030101010101" pitchFamily="2" charset="-122"/>
                <a:cs typeface="宋体" panose="02010600030101010101" pitchFamily="2" charset="-122"/>
              </a:rPr>
              <a:t>3</a:t>
            </a:r>
            <a:r>
              <a:rPr lang="zh-CN" altLang="en-US" sz="2400" dirty="0">
                <a:latin typeface="宋体" panose="02010600030101010101" pitchFamily="2" charset="-122"/>
                <a:ea typeface="宋体" panose="02010600030101010101" pitchFamily="2" charset="-122"/>
                <a:cs typeface="宋体" panose="02010600030101010101" pitchFamily="2" charset="-122"/>
              </a:rPr>
              <a:t>年：现在你需要知道的那些知识，在三年内会有一半将过时。在技术相关的知识领域内，这种说法可能是正确的。但还有另一种软件开发知识</a:t>
            </a:r>
            <a:r>
              <a:rPr lang="en-US" altLang="zh-CN" sz="2400" dirty="0">
                <a:latin typeface="宋体" panose="02010600030101010101" pitchFamily="2" charset="-122"/>
                <a:ea typeface="宋体" panose="02010600030101010101" pitchFamily="2" charset="-122"/>
                <a:cs typeface="宋体" panose="02010600030101010101" pitchFamily="2" charset="-122"/>
              </a:rPr>
              <a:t>— </a:t>
            </a:r>
            <a:r>
              <a:rPr lang="zh-CN" altLang="en-US" sz="2400" dirty="0">
                <a:latin typeface="宋体" panose="02010600030101010101" pitchFamily="2" charset="-122"/>
                <a:ea typeface="宋体" panose="02010600030101010101" pitchFamily="2" charset="-122"/>
                <a:cs typeface="宋体" panose="02010600030101010101" pitchFamily="2" charset="-122"/>
              </a:rPr>
              <a:t>一种我认为是“</a:t>
            </a:r>
            <a:r>
              <a:rPr lang="zh-CN" altLang="en-US" sz="2400" dirty="0">
                <a:solidFill>
                  <a:srgbClr val="C00000"/>
                </a:solidFill>
                <a:latin typeface="宋体" panose="02010600030101010101" pitchFamily="2" charset="-122"/>
                <a:ea typeface="宋体" panose="02010600030101010101" pitchFamily="2" charset="-122"/>
                <a:cs typeface="宋体" panose="02010600030101010101" pitchFamily="2" charset="-122"/>
              </a:rPr>
              <a:t>软件工程原则</a:t>
            </a:r>
            <a:r>
              <a:rPr lang="zh-CN" altLang="en-US" sz="2400" dirty="0">
                <a:latin typeface="宋体" panose="02010600030101010101" pitchFamily="2" charset="-122"/>
                <a:ea typeface="宋体" panose="02010600030101010101" pitchFamily="2" charset="-122"/>
                <a:cs typeface="宋体" panose="02010600030101010101" pitchFamily="2" charset="-122"/>
              </a:rPr>
              <a:t>”</a:t>
            </a:r>
            <a:r>
              <a:rPr lang="en-US" altLang="zh-CN" sz="2400" dirty="0">
                <a:latin typeface="宋体" panose="02010600030101010101" pitchFamily="2" charset="-122"/>
                <a:ea typeface="宋体" panose="02010600030101010101" pitchFamily="2" charset="-122"/>
                <a:cs typeface="宋体" panose="02010600030101010101" pitchFamily="2" charset="-122"/>
              </a:rPr>
              <a:t>— </a:t>
            </a:r>
            <a:r>
              <a:rPr lang="zh-CN" altLang="en-US" sz="2400" dirty="0">
                <a:latin typeface="宋体" panose="02010600030101010101" pitchFamily="2" charset="-122"/>
                <a:ea typeface="宋体" panose="02010600030101010101" pitchFamily="2" charset="-122"/>
                <a:cs typeface="宋体" panose="02010600030101010101" pitchFamily="2" charset="-122"/>
              </a:rPr>
              <a:t>并没有</a:t>
            </a:r>
            <a:r>
              <a:rPr lang="en-US" altLang="zh-CN" sz="2400" dirty="0">
                <a:latin typeface="宋体" panose="02010600030101010101" pitchFamily="2" charset="-122"/>
                <a:ea typeface="宋体" panose="02010600030101010101" pitchFamily="2" charset="-122"/>
                <a:cs typeface="宋体" panose="02010600030101010101" pitchFamily="2" charset="-122"/>
              </a:rPr>
              <a:t>3</a:t>
            </a:r>
            <a:r>
              <a:rPr lang="zh-CN" altLang="en-US" sz="2400" dirty="0">
                <a:latin typeface="宋体" panose="02010600030101010101" pitchFamily="2" charset="-122"/>
                <a:ea typeface="宋体" panose="02010600030101010101" pitchFamily="2" charset="-122"/>
                <a:cs typeface="宋体" panose="02010600030101010101" pitchFamily="2" charset="-122"/>
              </a:rPr>
              <a:t>年半衰期的说法。这些软件工程原则可以为专业程序设计人员在其整个职业生涯内提供服务。</a:t>
            </a:r>
          </a:p>
          <a:p>
            <a:pPr eaLnBrk="1" hangingPunct="1"/>
            <a:endParaRPr lang="en-US" altLang="zh-CN" dirty="0">
              <a:latin typeface="宋体" panose="02010600030101010101" pitchFamily="2" charset="-122"/>
              <a:ea typeface="宋体" panose="02010600030101010101" pitchFamily="2" charset="-122"/>
              <a:cs typeface="宋体" panose="02010600030101010101" pitchFamily="2" charset="-122"/>
            </a:endParaRPr>
          </a:p>
        </p:txBody>
      </p:sp>
      <p:sp>
        <p:nvSpPr>
          <p:cNvPr id="16390" name="Text Box 4"/>
          <p:cNvSpPr txBox="1"/>
          <p:nvPr/>
        </p:nvSpPr>
        <p:spPr>
          <a:xfrm>
            <a:off x="5595938" y="5351463"/>
            <a:ext cx="2362200" cy="360362"/>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000">
                <a:solidFill>
                  <a:schemeClr val="tx1"/>
                </a:solidFill>
                <a:latin typeface="+mn-lt"/>
              </a:defRPr>
            </a:lvl2pPr>
            <a:lvl3pPr marL="1143000" indent="-228600" algn="l" rtl="0" eaLnBrk="0" fontAlgn="base" hangingPunct="0">
              <a:spcBef>
                <a:spcPct val="20000"/>
              </a:spcBef>
              <a:spcAft>
                <a:spcPct val="0"/>
              </a:spcAft>
              <a:buClr>
                <a:schemeClr val="tx2"/>
              </a:buClr>
              <a:buChar char="•"/>
              <a:defRPr>
                <a:solidFill>
                  <a:schemeClr val="tx1"/>
                </a:solidFill>
                <a:latin typeface="+mn-lt"/>
              </a:defRPr>
            </a:lvl3pPr>
            <a:lvl4pPr marL="1600200" indent="-228600" algn="l" rtl="0" eaLnBrk="0" fontAlgn="base" hangingPunct="0">
              <a:spcBef>
                <a:spcPct val="20000"/>
              </a:spcBef>
              <a:spcAft>
                <a:spcPct val="0"/>
              </a:spcAft>
              <a:buClr>
                <a:schemeClr val="hlink"/>
              </a:buClr>
              <a:buChar char="•"/>
              <a:defRPr sz="1600">
                <a:solidFill>
                  <a:schemeClr val="tx1"/>
                </a:solidFill>
                <a:latin typeface="+mn-lt"/>
              </a:defRPr>
            </a:lvl4pPr>
            <a:lvl5pPr marL="2057400" indent="-228600" algn="l" rtl="0" eaLnBrk="0" fontAlgn="base" hangingPunct="0">
              <a:spcBef>
                <a:spcPct val="20000"/>
              </a:spcBef>
              <a:spcAft>
                <a:spcPct val="0"/>
              </a:spcAft>
              <a:buClr>
                <a:schemeClr val="tx1"/>
              </a:buClr>
              <a:buSzPct val="85000"/>
              <a:buChar char="•"/>
              <a:defRPr sz="1600">
                <a:solidFill>
                  <a:schemeClr val="tx1"/>
                </a:solidFill>
                <a:latin typeface="+mn-lt"/>
              </a:defRPr>
            </a:lvl5pPr>
          </a:lstStyle>
          <a:p>
            <a:pPr marL="0" lvl="0" indent="0">
              <a:spcBef>
                <a:spcPct val="50000"/>
              </a:spcBef>
              <a:buClrTx/>
              <a:buSzTx/>
              <a:buFontTx/>
              <a:buNone/>
            </a:pPr>
            <a:r>
              <a:rPr lang="en-US" altLang="zh-CN" sz="2000" dirty="0">
                <a:latin typeface="Arial" panose="020B0604020202020204" pitchFamily="34" charset="0"/>
                <a:ea typeface="MS PGothic" panose="020B0600070205080204" pitchFamily="34" charset="-128"/>
              </a:rPr>
              <a:t>Steve McConnell</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Slide Number Placeholder 4"/>
          <p:cNvSpPr txBox="1">
            <a:spLocks noGrp="1"/>
          </p:cNvSpPr>
          <p:nvPr>
            <p:ph type="sldNum" sz="quarter" idx="12"/>
          </p:nvPr>
        </p:nvSpPr>
        <p:spPr/>
        <p:txBody>
          <a:bodyPr anchor="b"/>
          <a:lstStyle/>
          <a:p>
            <a:pPr marL="0" indent="0" algn="r" eaLnBrk="1" hangingPunct="1">
              <a:spcBef>
                <a:spcPct val="0"/>
              </a:spcBef>
              <a:buClrTx/>
              <a:buSzTx/>
              <a:buFontTx/>
              <a:buNone/>
            </a:pPr>
            <a:fld id="{9A0DB2DC-4C9A-4742-B13C-FB6460FD3503}" type="slidenum">
              <a:rPr lang="en-US" altLang="zh-CN" sz="1000" dirty="0">
                <a:latin typeface="+mn-lt"/>
                <a:ea typeface="MS PGothic" panose="020B0600070205080204" pitchFamily="34" charset="-128"/>
                <a:cs typeface="+mn-cs"/>
              </a:rPr>
              <a:t>20</a:t>
            </a:fld>
            <a:endParaRPr lang="en-US" altLang="zh-CN" sz="1000" dirty="0">
              <a:latin typeface="+mn-lt"/>
              <a:ea typeface="MS PGothic" panose="020B0600070205080204" pitchFamily="34" charset="-128"/>
              <a:cs typeface="+mn-cs"/>
            </a:endParaRPr>
          </a:p>
        </p:txBody>
      </p:sp>
      <p:sp>
        <p:nvSpPr>
          <p:cNvPr id="34820" name="Rectangle 2"/>
          <p:cNvSpPr>
            <a:spLocks noGrp="1"/>
          </p:cNvSpPr>
          <p:nvPr>
            <p:ph type="title"/>
          </p:nvPr>
        </p:nvSpPr>
        <p:spPr/>
        <p:txBody>
          <a:bodyPr vert="horz" wrap="square" lIns="91440" tIns="45720" rIns="91440" bIns="45720" anchor="b"/>
          <a:lstStyle/>
          <a:p>
            <a:pPr eaLnBrk="1" hangingPunct="1"/>
            <a:r>
              <a:rPr lang="zh-CN" altLang="en-US" dirty="0">
                <a:ea typeface="宋体" panose="02010600030101010101" pitchFamily="2" charset="-122"/>
              </a:rPr>
              <a:t>准备原则</a:t>
            </a:r>
            <a:endParaRPr lang="en-US" altLang="zh-CN" dirty="0">
              <a:ea typeface="宋体" panose="02010600030101010101" pitchFamily="2" charset="-122"/>
            </a:endParaRPr>
          </a:p>
        </p:txBody>
      </p:sp>
      <p:sp>
        <p:nvSpPr>
          <p:cNvPr id="34821" name="Rectangle 3"/>
          <p:cNvSpPr>
            <a:spLocks noGrp="1" noChangeArrowheads="1"/>
          </p:cNvSpPr>
          <p:nvPr>
            <p:ph idx="1"/>
          </p:nvPr>
        </p:nvSpPr>
        <p:spPr>
          <a:noFill/>
          <a:ln>
            <a:noFill/>
          </a:ln>
        </p:spPr>
        <p:txBody>
          <a:bodyPr vert="horz" wrap="square" lIns="91440" tIns="45720" rIns="91440" bIns="45720" numCol="1" rtlCol="0" anchor="t" anchorCtr="0" compatLnSpc="1">
            <a:normAutofit/>
          </a:bodyPr>
          <a:lstStyle/>
          <a:p>
            <a:pPr lvl="0" algn="l">
              <a:lnSpc>
                <a:spcPct val="90000"/>
              </a:lnSpc>
              <a:spcBef>
                <a:spcPts val="1000"/>
              </a:spcBef>
              <a:buClrTx/>
              <a:buSzTx/>
            </a:pPr>
            <a:r>
              <a:rPr lang="zh-CN" altLang="zh-CN" sz="2000" b="1" dirty="0">
                <a:solidFill>
                  <a:schemeClr val="folHlink"/>
                </a:solidFill>
                <a:latin typeface="Palatino" pitchFamily="-128" charset="0"/>
                <a:ea typeface="宋体" panose="02010600030101010101" pitchFamily="2" charset="-122"/>
                <a:sym typeface="+mn-ea"/>
              </a:rPr>
              <a:t>在写下每行代码之前，要确保：</a:t>
            </a:r>
          </a:p>
          <a:p>
            <a:pPr lvl="2" algn="l" defTabSz="0">
              <a:tabLst>
                <a:tab pos="1207135" algn="l"/>
              </a:tabLst>
            </a:pPr>
            <a:r>
              <a:rPr>
                <a:sym typeface="+mn-ea"/>
              </a:rPr>
              <a:t>理解所要解决的问题。</a:t>
            </a:r>
          </a:p>
          <a:p>
            <a:pPr lvl="2" algn="l" defTabSz="0">
              <a:tabLst>
                <a:tab pos="1207135" algn="l"/>
              </a:tabLst>
            </a:pPr>
            <a:r>
              <a:rPr>
                <a:sym typeface="+mn-ea"/>
              </a:rPr>
              <a:t>理解基本的设计原则和概念。</a:t>
            </a:r>
          </a:p>
          <a:p>
            <a:pPr lvl="2" algn="l" defTabSz="0">
              <a:tabLst>
                <a:tab pos="1207135" algn="l"/>
              </a:tabLst>
            </a:pPr>
            <a:r>
              <a:rPr>
                <a:sym typeface="+mn-ea"/>
              </a:rPr>
              <a:t>选择一种能够满足构建软件以及运行环境要求的</a:t>
            </a:r>
          </a:p>
          <a:p>
            <a:pPr lvl="2" algn="l" defTabSz="0">
              <a:tabLst>
                <a:tab pos="1207135" algn="l"/>
              </a:tabLst>
            </a:pPr>
            <a:r>
              <a:rPr>
                <a:sym typeface="+mn-ea"/>
              </a:rPr>
              <a:t>  编程语言。</a:t>
            </a:r>
          </a:p>
          <a:p>
            <a:pPr lvl="2" algn="l" defTabSz="0">
              <a:tabLst>
                <a:tab pos="1207135" algn="l"/>
              </a:tabLst>
            </a:pPr>
            <a:r>
              <a:rPr>
                <a:sym typeface="+mn-ea"/>
              </a:rPr>
              <a:t>选择一种能提供工具以简化工作的编程环境。</a:t>
            </a:r>
          </a:p>
          <a:p>
            <a:pPr lvl="2" algn="l" defTabSz="0">
              <a:tabLst>
                <a:tab pos="1207135" algn="l"/>
              </a:tabLst>
            </a:pPr>
            <a:r>
              <a:rPr>
                <a:sym typeface="+mn-ea"/>
              </a:rPr>
              <a:t>构件级编码完成后进行单元测试。</a:t>
            </a:r>
          </a:p>
          <a:p>
            <a:pPr lvl="2" algn="l" defTabSz="0">
              <a:tabLst>
                <a:tab pos="1207135" algn="l"/>
              </a:tabLst>
            </a:pPr>
            <a:endParaRPr>
              <a:sym typeface="+mn-ea"/>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Slide Number Placeholder 4"/>
          <p:cNvSpPr txBox="1">
            <a:spLocks noGrp="1"/>
          </p:cNvSpPr>
          <p:nvPr>
            <p:ph type="sldNum" sz="quarter" idx="12"/>
          </p:nvPr>
        </p:nvSpPr>
        <p:spPr/>
        <p:txBody>
          <a:bodyPr anchor="b"/>
          <a:lstStyle/>
          <a:p>
            <a:pPr marL="0" indent="0" algn="r" eaLnBrk="1" hangingPunct="1">
              <a:spcBef>
                <a:spcPct val="0"/>
              </a:spcBef>
              <a:buClrTx/>
              <a:buSzTx/>
              <a:buFontTx/>
              <a:buNone/>
            </a:pPr>
            <a:fld id="{9A0DB2DC-4C9A-4742-B13C-FB6460FD3503}" type="slidenum">
              <a:rPr lang="en-US" altLang="zh-CN" sz="1000" dirty="0">
                <a:latin typeface="+mn-lt"/>
                <a:ea typeface="MS PGothic" panose="020B0600070205080204" pitchFamily="34" charset="-128"/>
                <a:cs typeface="+mn-cs"/>
              </a:rPr>
              <a:t>21</a:t>
            </a:fld>
            <a:endParaRPr lang="en-US" altLang="zh-CN" sz="1000" dirty="0">
              <a:latin typeface="+mn-lt"/>
              <a:ea typeface="MS PGothic" panose="020B0600070205080204" pitchFamily="34" charset="-128"/>
              <a:cs typeface="+mn-cs"/>
            </a:endParaRPr>
          </a:p>
        </p:txBody>
      </p:sp>
      <p:sp>
        <p:nvSpPr>
          <p:cNvPr id="35844" name="Rectangle 2"/>
          <p:cNvSpPr>
            <a:spLocks noGrp="1"/>
          </p:cNvSpPr>
          <p:nvPr>
            <p:ph type="title"/>
          </p:nvPr>
        </p:nvSpPr>
        <p:spPr/>
        <p:txBody>
          <a:bodyPr vert="horz" wrap="square" lIns="91440" tIns="45720" rIns="91440" bIns="45720" anchor="b"/>
          <a:lstStyle/>
          <a:p>
            <a:pPr eaLnBrk="1" hangingPunct="1"/>
            <a:r>
              <a:rPr lang="zh-CN" altLang="en-US" dirty="0">
                <a:ea typeface="宋体" panose="02010600030101010101" pitchFamily="2" charset="-122"/>
              </a:rPr>
              <a:t>编程原则</a:t>
            </a:r>
            <a:endParaRPr lang="en-US" altLang="zh-CN" dirty="0">
              <a:ea typeface="宋体" panose="02010600030101010101" pitchFamily="2" charset="-122"/>
            </a:endParaRPr>
          </a:p>
        </p:txBody>
      </p:sp>
      <p:sp>
        <p:nvSpPr>
          <p:cNvPr id="35845" name="Rectangle 3"/>
          <p:cNvSpPr>
            <a:spLocks noGrp="1"/>
          </p:cNvSpPr>
          <p:nvPr>
            <p:ph idx="1"/>
          </p:nvPr>
        </p:nvSpPr>
        <p:spPr>
          <a:noFill/>
          <a:ln>
            <a:noFill/>
          </a:ln>
        </p:spPr>
        <p:txBody>
          <a:bodyPr vert="horz" wrap="square" lIns="91440" tIns="45720" rIns="91440" bIns="45720" numCol="1" rtlCol="0" anchor="t" anchorCtr="0" compatLnSpc="1">
            <a:normAutofit/>
          </a:bodyPr>
          <a:lstStyle/>
          <a:p>
            <a:pPr lvl="0" algn="l">
              <a:lnSpc>
                <a:spcPct val="90000"/>
              </a:lnSpc>
              <a:spcBef>
                <a:spcPts val="1000"/>
              </a:spcBef>
              <a:buClrTx/>
              <a:buSzTx/>
            </a:pPr>
            <a:r>
              <a:rPr lang="zh-CN" altLang="zh-CN" sz="2000" b="1" dirty="0">
                <a:solidFill>
                  <a:schemeClr val="folHlink"/>
                </a:solidFill>
                <a:latin typeface="Palatino" pitchFamily="-128" charset="0"/>
                <a:ea typeface="宋体" panose="02010600030101010101" pitchFamily="2" charset="-122"/>
                <a:sym typeface="+mn-ea"/>
              </a:rPr>
              <a:t>在开始编码时，要确保：</a:t>
            </a:r>
          </a:p>
          <a:p>
            <a:pPr lvl="2" algn="l" defTabSz="0">
              <a:tabLst>
                <a:tab pos="1207135" algn="l"/>
              </a:tabLst>
            </a:pPr>
            <a:r>
              <a:rPr>
                <a:sym typeface="+mn-ea"/>
              </a:rPr>
              <a:t>遵循结构化编程方法来约束算法[Boh00]。</a:t>
            </a:r>
          </a:p>
          <a:p>
            <a:pPr lvl="2" algn="l" defTabSz="0">
              <a:tabLst>
                <a:tab pos="1207135" algn="l"/>
              </a:tabLst>
            </a:pPr>
            <a:r>
              <a:rPr>
                <a:sym typeface="+mn-ea"/>
              </a:rPr>
              <a:t>考虑使用结对编程。</a:t>
            </a:r>
          </a:p>
          <a:p>
            <a:pPr lvl="2" algn="l" defTabSz="0">
              <a:tabLst>
                <a:tab pos="1207135" algn="l"/>
              </a:tabLst>
            </a:pPr>
            <a:r>
              <a:rPr>
                <a:sym typeface="+mn-ea"/>
              </a:rPr>
              <a:t>选择能满足设计要求的数据结构。</a:t>
            </a:r>
          </a:p>
          <a:p>
            <a:pPr lvl="2" algn="l" defTabSz="0">
              <a:tabLst>
                <a:tab pos="1207135" algn="l"/>
              </a:tabLst>
            </a:pPr>
            <a:r>
              <a:rPr>
                <a:sym typeface="+mn-ea"/>
              </a:rPr>
              <a:t>理解软件架构并开发出与其相符的接口。</a:t>
            </a:r>
          </a:p>
          <a:p>
            <a:pPr lvl="2" algn="l" defTabSz="0">
              <a:tabLst>
                <a:tab pos="1207135" algn="l"/>
              </a:tabLst>
            </a:pPr>
            <a:r>
              <a:rPr>
                <a:sym typeface="+mn-ea"/>
              </a:rPr>
              <a:t>尽可能保持条件逻辑简单。</a:t>
            </a:r>
          </a:p>
          <a:p>
            <a:pPr lvl="2" algn="l" defTabSz="0">
              <a:tabLst>
                <a:tab pos="1207135" algn="l"/>
              </a:tabLst>
            </a:pPr>
            <a:r>
              <a:rPr>
                <a:sym typeface="+mn-ea"/>
              </a:rPr>
              <a:t>开发的嵌套循环应使其易于测试。</a:t>
            </a:r>
          </a:p>
          <a:p>
            <a:pPr lvl="2" algn="l" defTabSz="0">
              <a:tabLst>
                <a:tab pos="1207135" algn="l"/>
              </a:tabLst>
            </a:pPr>
            <a:r>
              <a:rPr>
                <a:sym typeface="+mn-ea"/>
              </a:rPr>
              <a:t>选择有意义的变量名并符合相关编码标准。</a:t>
            </a:r>
          </a:p>
          <a:p>
            <a:pPr lvl="2" algn="l" defTabSz="0">
              <a:tabLst>
                <a:tab pos="1207135" algn="l"/>
              </a:tabLst>
            </a:pPr>
            <a:r>
              <a:rPr>
                <a:sym typeface="+mn-ea"/>
              </a:rPr>
              <a:t>编写注释，使代码具有自说明性。</a:t>
            </a:r>
          </a:p>
          <a:p>
            <a:pPr lvl="2" algn="l" defTabSz="0">
              <a:tabLst>
                <a:tab pos="1207135" algn="l"/>
              </a:tabLst>
            </a:pPr>
            <a:r>
              <a:rPr>
                <a:sym typeface="+mn-ea"/>
              </a:rPr>
              <a:t>增强代码的可读性（例如：缩进和空行）。有助于理解。</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txBox="1">
            <a:spLocks noGrp="1"/>
          </p:cNvSpPr>
          <p:nvPr>
            <p:ph type="ftr" sz="quarter" idx="11"/>
          </p:nvPr>
        </p:nvSpPr>
        <p:spPr bwMode="auto"/>
        <p:txBody>
          <a:bodyPr wrap="square" lIns="91440" tIns="45720" rIns="91440" bIns="45720" numCol="1" anchor="b" anchorCtr="0" compatLnSpc="1">
            <a:normAutofit fontScale="62500" lnSpcReduction="20000"/>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schemeClr val="tx1"/>
                </a:solidFill>
                <a:effectLst/>
                <a:uLnTx/>
                <a:uFillTx/>
                <a:latin typeface="+mn-lt"/>
                <a:ea typeface="MS PGothic" panose="020B0600070205080204" pitchFamily="34" charset="-128"/>
                <a:cs typeface="+mn-cs"/>
              </a:rPr>
              <a:t>These slides are designed to accompany </a:t>
            </a:r>
            <a:r>
              <a:rPr kumimoji="0" lang="en-US" sz="1000" b="0" i="1" u="none" strike="noStrike" kern="1200" cap="none" spc="0" normalizeH="0" baseline="0" noProof="0">
                <a:ln>
                  <a:noFill/>
                </a:ln>
                <a:solidFill>
                  <a:schemeClr val="tx1"/>
                </a:solidFill>
                <a:effectLst/>
                <a:uLnTx/>
                <a:uFillTx/>
                <a:latin typeface="+mn-lt"/>
                <a:ea typeface="MS PGothic" panose="020B0600070205080204" pitchFamily="34" charset="-128"/>
                <a:cs typeface="+mn-cs"/>
              </a:rPr>
              <a:t>Software Engineering: A Practitioner’s Approach, 8/e </a:t>
            </a:r>
            <a:r>
              <a:rPr kumimoji="0" lang="en-US" sz="1000" b="0" i="0" u="none" strike="noStrike" kern="1200" cap="none" spc="0" normalizeH="0" baseline="0" noProof="0">
                <a:ln>
                  <a:noFill/>
                </a:ln>
                <a:solidFill>
                  <a:schemeClr val="tx1"/>
                </a:solidFill>
                <a:effectLst/>
                <a:uLnTx/>
                <a:uFillTx/>
                <a:latin typeface="+mn-lt"/>
                <a:ea typeface="MS PGothic" panose="020B0600070205080204" pitchFamily="34" charset="-128"/>
                <a:cs typeface="+mn-cs"/>
              </a:rPr>
              <a:t>(McGraw-Hill, 2014) Slides copyright 2014 by Roger Pressman.</a:t>
            </a:r>
          </a:p>
        </p:txBody>
      </p:sp>
      <p:sp>
        <p:nvSpPr>
          <p:cNvPr id="36867" name="Slide Number Placeholder 4"/>
          <p:cNvSpPr txBox="1">
            <a:spLocks noGrp="1"/>
          </p:cNvSpPr>
          <p:nvPr>
            <p:ph type="sldNum" sz="quarter" idx="12"/>
          </p:nvPr>
        </p:nvSpPr>
        <p:spPr/>
        <p:txBody>
          <a:bodyPr anchor="b"/>
          <a:lstStyle/>
          <a:p>
            <a:pPr marL="0" indent="0" algn="r" eaLnBrk="1" hangingPunct="1">
              <a:spcBef>
                <a:spcPct val="0"/>
              </a:spcBef>
              <a:buClrTx/>
              <a:buSzTx/>
              <a:buFontTx/>
              <a:buNone/>
            </a:pPr>
            <a:fld id="{9A0DB2DC-4C9A-4742-B13C-FB6460FD3503}" type="slidenum">
              <a:rPr lang="en-US" altLang="zh-CN" sz="1000" dirty="0">
                <a:latin typeface="+mn-lt"/>
                <a:ea typeface="MS PGothic" panose="020B0600070205080204" pitchFamily="34" charset="-128"/>
                <a:cs typeface="+mn-cs"/>
              </a:rPr>
              <a:t>22</a:t>
            </a:fld>
            <a:endParaRPr lang="en-US" altLang="zh-CN" sz="1000" dirty="0">
              <a:latin typeface="+mn-lt"/>
              <a:ea typeface="MS PGothic" panose="020B0600070205080204" pitchFamily="34" charset="-128"/>
              <a:cs typeface="+mn-cs"/>
            </a:endParaRPr>
          </a:p>
        </p:txBody>
      </p:sp>
      <p:sp>
        <p:nvSpPr>
          <p:cNvPr id="36868" name="Rectangle 2"/>
          <p:cNvSpPr>
            <a:spLocks noGrp="1"/>
          </p:cNvSpPr>
          <p:nvPr>
            <p:ph type="title"/>
          </p:nvPr>
        </p:nvSpPr>
        <p:spPr/>
        <p:txBody>
          <a:bodyPr vert="horz" wrap="square" lIns="91440" tIns="45720" rIns="91440" bIns="45720" anchor="b"/>
          <a:lstStyle/>
          <a:p>
            <a:pPr eaLnBrk="1" hangingPunct="1"/>
            <a:r>
              <a:rPr lang="zh-CN" altLang="en-US" dirty="0">
                <a:ea typeface="宋体" panose="02010600030101010101" pitchFamily="2" charset="-122"/>
              </a:rPr>
              <a:t>确认原则</a:t>
            </a:r>
            <a:endParaRPr lang="en-US" altLang="zh-CN" dirty="0">
              <a:ea typeface="宋体" panose="02010600030101010101" pitchFamily="2" charset="-122"/>
            </a:endParaRPr>
          </a:p>
        </p:txBody>
      </p:sp>
      <p:sp>
        <p:nvSpPr>
          <p:cNvPr id="36869" name="Rectangle 3"/>
          <p:cNvSpPr>
            <a:spLocks noGrp="1"/>
          </p:cNvSpPr>
          <p:nvPr>
            <p:ph idx="1"/>
          </p:nvPr>
        </p:nvSpPr>
        <p:spPr/>
        <p:txBody>
          <a:bodyPr vert="horz" wrap="square" lIns="91440" tIns="45720" rIns="91440" bIns="45720" anchor="t"/>
          <a:lstStyle/>
          <a:p>
            <a:pPr eaLnBrk="1" hangingPunct="1">
              <a:spcBef>
                <a:spcPts val="600"/>
              </a:spcBef>
            </a:pPr>
            <a:r>
              <a:rPr lang="zh-CN" altLang="zh-CN" sz="2000" b="1" i="1" dirty="0">
                <a:latin typeface="宋体" panose="02010600030101010101" pitchFamily="2" charset="-122"/>
                <a:ea typeface="宋体" panose="02010600030101010101" pitchFamily="2" charset="-122"/>
              </a:rPr>
              <a:t>在完成第一阶段的编码之后，要确保：</a:t>
            </a:r>
            <a:endParaRPr lang="en-US" altLang="zh-CN" b="1" i="1" dirty="0">
              <a:latin typeface="宋体" panose="02010600030101010101" pitchFamily="2" charset="-122"/>
              <a:ea typeface="宋体" panose="02010600030101010101" pitchFamily="2" charset="-122"/>
            </a:endParaRPr>
          </a:p>
          <a:p>
            <a:pPr lvl="2" eaLnBrk="1" hangingPunct="1">
              <a:spcBef>
                <a:spcPts val="1000"/>
              </a:spcBef>
            </a:pPr>
            <a:r>
              <a:rPr lang="zh-CN" altLang="en-US" sz="2000" dirty="0">
                <a:latin typeface="Palatino" pitchFamily="-128" charset="0"/>
                <a:ea typeface="宋体" panose="02010600030101010101" pitchFamily="2" charset="-122"/>
              </a:rPr>
              <a:t>适当进行代码走查。</a:t>
            </a:r>
          </a:p>
          <a:p>
            <a:pPr lvl="2" eaLnBrk="1" hangingPunct="1">
              <a:spcBef>
                <a:spcPts val="1000"/>
              </a:spcBef>
            </a:pPr>
            <a:r>
              <a:rPr lang="zh-CN" altLang="en-US" sz="2000" dirty="0">
                <a:latin typeface="Palatino" pitchFamily="-128" charset="0"/>
                <a:ea typeface="宋体" panose="02010600030101010101" pitchFamily="2" charset="-122"/>
              </a:rPr>
              <a:t>进行单元测试并改正所发现的错误。</a:t>
            </a:r>
          </a:p>
          <a:p>
            <a:pPr lvl="2" eaLnBrk="1" hangingPunct="1">
              <a:spcBef>
                <a:spcPts val="1000"/>
              </a:spcBef>
            </a:pPr>
            <a:r>
              <a:rPr lang="zh-CN" altLang="en-US" sz="2000" dirty="0">
                <a:latin typeface="Palatino" pitchFamily="-128" charset="0"/>
                <a:ea typeface="宋体" panose="02010600030101010101" pitchFamily="2" charset="-122"/>
              </a:rPr>
              <a:t>重构代码。</a:t>
            </a:r>
          </a:p>
          <a:p>
            <a:pPr lvl="2" eaLnBrk="1" hangingPunct="1">
              <a:spcAft>
                <a:spcPts val="1000"/>
              </a:spcAft>
            </a:pPr>
            <a:endParaRPr lang="en-US" altLang="zh-CN" dirty="0">
              <a:latin typeface="Palatino" pitchFamily="-128" charset="0"/>
              <a:ea typeface="宋体" panose="02010600030101010101" pitchFamily="2" charset="-122"/>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Slide Number Placeholder 4"/>
          <p:cNvSpPr txBox="1">
            <a:spLocks noGrp="1"/>
          </p:cNvSpPr>
          <p:nvPr>
            <p:ph type="sldNum" sz="quarter" idx="12"/>
          </p:nvPr>
        </p:nvSpPr>
        <p:spPr/>
        <p:txBody>
          <a:bodyPr anchor="b"/>
          <a:lstStyle/>
          <a:p>
            <a:pPr marL="0" indent="0" algn="r" eaLnBrk="1" hangingPunct="1">
              <a:spcBef>
                <a:spcPct val="0"/>
              </a:spcBef>
              <a:buClrTx/>
              <a:buSzTx/>
              <a:buFontTx/>
              <a:buNone/>
            </a:pPr>
            <a:fld id="{9A0DB2DC-4C9A-4742-B13C-FB6460FD3503}" type="slidenum">
              <a:rPr lang="en-US" altLang="zh-CN" sz="1000" dirty="0">
                <a:latin typeface="+mn-lt"/>
                <a:ea typeface="MS PGothic" panose="020B0600070205080204" pitchFamily="34" charset="-128"/>
                <a:cs typeface="+mn-cs"/>
              </a:rPr>
              <a:t>23</a:t>
            </a:fld>
            <a:endParaRPr lang="en-US" altLang="zh-CN" sz="1000" dirty="0">
              <a:latin typeface="+mn-lt"/>
              <a:ea typeface="MS PGothic" panose="020B0600070205080204" pitchFamily="34" charset="-128"/>
              <a:cs typeface="+mn-cs"/>
            </a:endParaRPr>
          </a:p>
        </p:txBody>
      </p:sp>
      <p:sp>
        <p:nvSpPr>
          <p:cNvPr id="37892" name="Rectangle 2"/>
          <p:cNvSpPr>
            <a:spLocks noGrp="1"/>
          </p:cNvSpPr>
          <p:nvPr>
            <p:ph type="title"/>
          </p:nvPr>
        </p:nvSpPr>
        <p:spPr/>
        <p:txBody>
          <a:bodyPr vert="horz" wrap="square" lIns="91440" tIns="45720" rIns="91440" bIns="45720" anchor="b"/>
          <a:lstStyle/>
          <a:p>
            <a:pPr eaLnBrk="1" hangingPunct="1"/>
            <a:r>
              <a:rPr lang="zh-CN" altLang="en-US" dirty="0">
                <a:ea typeface="宋体" panose="02010600030101010101" pitchFamily="2" charset="-122"/>
              </a:rPr>
              <a:t>测试原则</a:t>
            </a:r>
            <a:endParaRPr lang="en-US" altLang="zh-CN" dirty="0">
              <a:ea typeface="宋体" panose="02010600030101010101" pitchFamily="2" charset="-122"/>
            </a:endParaRPr>
          </a:p>
        </p:txBody>
      </p:sp>
      <p:sp>
        <p:nvSpPr>
          <p:cNvPr id="37893" name="Rectangle 3"/>
          <p:cNvSpPr>
            <a:spLocks noGrp="1"/>
          </p:cNvSpPr>
          <p:nvPr>
            <p:ph idx="1"/>
          </p:nvPr>
        </p:nvSpPr>
        <p:spPr>
          <a:noFill/>
          <a:ln>
            <a:noFill/>
          </a:ln>
        </p:spPr>
        <p:txBody>
          <a:bodyPr vert="horz" wrap="square" lIns="91440" tIns="45720" rIns="91440" bIns="45720" numCol="1" rtlCol="0" anchor="t" anchorCtr="0" compatLnSpc="1">
            <a:normAutofit/>
          </a:bodyPr>
          <a:lstStyle/>
          <a:p>
            <a:pPr lvl="0" algn="l">
              <a:lnSpc>
                <a:spcPct val="90000"/>
              </a:lnSpc>
              <a:spcBef>
                <a:spcPts val="1000"/>
              </a:spcBef>
              <a:buClrTx/>
              <a:buSzTx/>
            </a:pPr>
            <a:r>
              <a:rPr lang="zh-CN" altLang="zh-CN" sz="2000" b="1" dirty="0">
                <a:solidFill>
                  <a:schemeClr val="folHlink"/>
                </a:solidFill>
                <a:latin typeface="Palatino" pitchFamily="-128" charset="0"/>
                <a:ea typeface="宋体" panose="02010600030101010101" pitchFamily="2" charset="-122"/>
                <a:sym typeface="+mn-ea"/>
              </a:rPr>
              <a:t>Davis[Dav95b]提出了一套测试原则：</a:t>
            </a:r>
          </a:p>
          <a:p>
            <a:pPr lvl="1" algn="l"/>
            <a:r>
              <a:rPr sz="2000" dirty="0">
                <a:sym typeface="+mn-ea"/>
              </a:rPr>
              <a:t>原则1：所有的测试都应该可以追溯到用户需求。</a:t>
            </a:r>
          </a:p>
          <a:p>
            <a:pPr lvl="1" algn="l"/>
            <a:endParaRPr sz="2000" dirty="0">
              <a:sym typeface="+mn-ea"/>
            </a:endParaRPr>
          </a:p>
          <a:p>
            <a:pPr lvl="1" algn="l"/>
            <a:r>
              <a:rPr sz="2000" dirty="0">
                <a:sym typeface="+mn-ea"/>
              </a:rPr>
              <a:t>原则2：测试计划应该远在测试之前就开始着手。</a:t>
            </a:r>
          </a:p>
          <a:p>
            <a:pPr lvl="1" algn="l"/>
            <a:endParaRPr sz="2000" dirty="0">
              <a:sym typeface="+mn-ea"/>
            </a:endParaRPr>
          </a:p>
          <a:p>
            <a:pPr lvl="1" algn="l"/>
            <a:r>
              <a:rPr sz="2000" dirty="0">
                <a:sym typeface="+mn-ea"/>
              </a:rPr>
              <a:t>原则3：将Pareto原则应用于软件测试。</a:t>
            </a:r>
          </a:p>
          <a:p>
            <a:pPr lvl="1" algn="l"/>
            <a:endParaRPr sz="2000" dirty="0">
              <a:sym typeface="+mn-ea"/>
            </a:endParaRPr>
          </a:p>
          <a:p>
            <a:pPr lvl="1" algn="l"/>
            <a:r>
              <a:rPr sz="2000" dirty="0">
                <a:sym typeface="+mn-ea"/>
              </a:rPr>
              <a:t>原则4：测试应该从“微观”开始，逐步转向“宏观”。</a:t>
            </a:r>
          </a:p>
          <a:p>
            <a:pPr lvl="1" algn="l"/>
            <a:endParaRPr sz="2000" dirty="0">
              <a:sym typeface="+mn-ea"/>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Slide Number Placeholder 4"/>
          <p:cNvSpPr txBox="1">
            <a:spLocks noGrp="1"/>
          </p:cNvSpPr>
          <p:nvPr>
            <p:ph type="sldNum" sz="quarter" idx="12"/>
          </p:nvPr>
        </p:nvSpPr>
        <p:spPr/>
        <p:txBody>
          <a:bodyPr anchor="b"/>
          <a:lstStyle/>
          <a:p>
            <a:pPr marL="0" indent="0" algn="r" eaLnBrk="1" hangingPunct="1">
              <a:spcBef>
                <a:spcPct val="0"/>
              </a:spcBef>
              <a:buClrTx/>
              <a:buSzTx/>
              <a:buFontTx/>
              <a:buNone/>
            </a:pPr>
            <a:fld id="{9A0DB2DC-4C9A-4742-B13C-FB6460FD3503}" type="slidenum">
              <a:rPr lang="en-US" altLang="zh-CN" sz="1000" dirty="0">
                <a:latin typeface="+mn-lt"/>
                <a:ea typeface="MS PGothic" panose="020B0600070205080204" pitchFamily="34" charset="-128"/>
                <a:cs typeface="+mn-cs"/>
              </a:rPr>
              <a:t>24</a:t>
            </a:fld>
            <a:endParaRPr lang="en-US" altLang="zh-CN" sz="1000" dirty="0">
              <a:latin typeface="+mn-lt"/>
              <a:ea typeface="MS PGothic" panose="020B0600070205080204" pitchFamily="34" charset="-128"/>
              <a:cs typeface="+mn-cs"/>
            </a:endParaRPr>
          </a:p>
        </p:txBody>
      </p:sp>
      <p:sp>
        <p:nvSpPr>
          <p:cNvPr id="38916" name="Rectangle 2"/>
          <p:cNvSpPr>
            <a:spLocks noGrp="1"/>
          </p:cNvSpPr>
          <p:nvPr>
            <p:ph type="title"/>
          </p:nvPr>
        </p:nvSpPr>
        <p:spPr/>
        <p:txBody>
          <a:bodyPr vert="horz" wrap="square" lIns="91440" tIns="45720" rIns="91440" bIns="45720" anchor="b"/>
          <a:lstStyle/>
          <a:p>
            <a:pPr eaLnBrk="1" hangingPunct="1"/>
            <a:r>
              <a:rPr lang="zh-CN" altLang="en-US" dirty="0">
                <a:ea typeface="宋体" panose="02010600030101010101" pitchFamily="2" charset="-122"/>
              </a:rPr>
              <a:t>测试原则</a:t>
            </a:r>
            <a:endParaRPr lang="en-US" altLang="zh-CN" dirty="0">
              <a:ea typeface="宋体" panose="02010600030101010101" pitchFamily="2" charset="-122"/>
            </a:endParaRPr>
          </a:p>
        </p:txBody>
      </p:sp>
      <p:sp>
        <p:nvSpPr>
          <p:cNvPr id="38917" name="Rectangle 3"/>
          <p:cNvSpPr>
            <a:spLocks noGrp="1"/>
          </p:cNvSpPr>
          <p:nvPr>
            <p:ph idx="1"/>
          </p:nvPr>
        </p:nvSpPr>
        <p:spPr>
          <a:noFill/>
          <a:ln>
            <a:noFill/>
          </a:ln>
        </p:spPr>
        <p:txBody>
          <a:bodyPr vert="horz" wrap="square" lIns="91440" tIns="45720" rIns="91440" bIns="45720" numCol="1" rtlCol="0" anchor="t" anchorCtr="0" compatLnSpc="1">
            <a:normAutofit/>
          </a:bodyPr>
          <a:lstStyle/>
          <a:p>
            <a:pPr lvl="1" algn="l"/>
            <a:r>
              <a:rPr sz="1600" dirty="0">
                <a:sym typeface="+mn-ea"/>
              </a:rPr>
              <a:t>原则5：穷举测试是不可能的。</a:t>
            </a:r>
          </a:p>
          <a:p>
            <a:pPr lvl="1" algn="l"/>
            <a:endParaRPr sz="1600" dirty="0">
              <a:sym typeface="+mn-ea"/>
            </a:endParaRPr>
          </a:p>
          <a:p>
            <a:pPr lvl="1" algn="l"/>
            <a:r>
              <a:rPr sz="1600" dirty="0">
                <a:sym typeface="+mn-ea"/>
              </a:rPr>
              <a:t>原则6：为系统的每个模块做相应的缺陷密度测试。</a:t>
            </a:r>
          </a:p>
          <a:p>
            <a:pPr lvl="1" algn="l"/>
            <a:endParaRPr sz="1600" dirty="0">
              <a:sym typeface="+mn-ea"/>
            </a:endParaRPr>
          </a:p>
          <a:p>
            <a:pPr lvl="1" algn="l"/>
            <a:r>
              <a:rPr sz="1600" dirty="0">
                <a:sym typeface="+mn-ea"/>
              </a:rPr>
              <a:t>原则7：静态测试技术能得到很好的结果。 </a:t>
            </a:r>
          </a:p>
          <a:p>
            <a:pPr lvl="1" algn="l"/>
            <a:endParaRPr sz="1600" dirty="0">
              <a:sym typeface="+mn-ea"/>
            </a:endParaRPr>
          </a:p>
          <a:p>
            <a:pPr lvl="1" algn="l"/>
            <a:r>
              <a:rPr sz="1600" dirty="0">
                <a:sym typeface="+mn-ea"/>
              </a:rPr>
              <a:t>原则8：缺陷跟踪和查找测试未覆盖缺陷的模式。</a:t>
            </a:r>
          </a:p>
          <a:p>
            <a:pPr lvl="1" algn="l"/>
            <a:endParaRPr sz="1600" dirty="0">
              <a:sym typeface="+mn-ea"/>
            </a:endParaRPr>
          </a:p>
          <a:p>
            <a:pPr lvl="1" algn="l"/>
            <a:r>
              <a:rPr sz="1600" dirty="0">
                <a:sym typeface="+mn-ea"/>
              </a:rPr>
              <a:t>原则9：包含在演示软件中的测试用例是正确的行为。 </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Slide Number Placeholder 4"/>
          <p:cNvSpPr txBox="1">
            <a:spLocks noGrp="1"/>
          </p:cNvSpPr>
          <p:nvPr>
            <p:ph type="sldNum" sz="quarter" idx="12"/>
          </p:nvPr>
        </p:nvSpPr>
        <p:spPr/>
        <p:txBody>
          <a:bodyPr anchor="b"/>
          <a:lstStyle/>
          <a:p>
            <a:pPr marL="0" indent="0" algn="r" eaLnBrk="1" hangingPunct="1">
              <a:spcBef>
                <a:spcPct val="0"/>
              </a:spcBef>
              <a:buClrTx/>
              <a:buSzTx/>
              <a:buFontTx/>
              <a:buNone/>
            </a:pPr>
            <a:fld id="{9A0DB2DC-4C9A-4742-B13C-FB6460FD3503}" type="slidenum">
              <a:rPr lang="en-US" altLang="zh-CN" sz="1000" dirty="0">
                <a:latin typeface="+mn-lt"/>
                <a:ea typeface="MS PGothic" panose="020B0600070205080204" pitchFamily="34" charset="-128"/>
                <a:cs typeface="+mn-cs"/>
              </a:rPr>
              <a:t>25</a:t>
            </a:fld>
            <a:endParaRPr lang="en-US" altLang="zh-CN" sz="1000" dirty="0">
              <a:latin typeface="+mn-lt"/>
              <a:ea typeface="MS PGothic" panose="020B0600070205080204" pitchFamily="34" charset="-128"/>
              <a:cs typeface="+mn-cs"/>
            </a:endParaRPr>
          </a:p>
        </p:txBody>
      </p:sp>
      <p:sp>
        <p:nvSpPr>
          <p:cNvPr id="39940" name="Rectangle 2"/>
          <p:cNvSpPr>
            <a:spLocks noGrp="1"/>
          </p:cNvSpPr>
          <p:nvPr>
            <p:ph type="title"/>
          </p:nvPr>
        </p:nvSpPr>
        <p:spPr/>
        <p:txBody>
          <a:bodyPr vert="horz" wrap="square" lIns="91440" tIns="45720" rIns="91440" bIns="45720" anchor="b"/>
          <a:lstStyle/>
          <a:p>
            <a:pPr eaLnBrk="1" hangingPunct="1"/>
            <a:r>
              <a:rPr lang="zh-CN" altLang="en-US" dirty="0">
                <a:ea typeface="宋体" panose="02010600030101010101" pitchFamily="2" charset="-122"/>
              </a:rPr>
              <a:t>部署原则</a:t>
            </a:r>
            <a:endParaRPr lang="en-US" altLang="zh-CN" dirty="0">
              <a:ea typeface="宋体" panose="02010600030101010101" pitchFamily="2" charset="-122"/>
            </a:endParaRPr>
          </a:p>
        </p:txBody>
      </p:sp>
      <p:sp>
        <p:nvSpPr>
          <p:cNvPr id="39941" name="Rectangle 3"/>
          <p:cNvSpPr>
            <a:spLocks noGrp="1"/>
          </p:cNvSpPr>
          <p:nvPr>
            <p:ph idx="1"/>
          </p:nvPr>
        </p:nvSpPr>
        <p:spPr>
          <a:noFill/>
          <a:ln>
            <a:noFill/>
          </a:ln>
        </p:spPr>
        <p:txBody>
          <a:bodyPr vert="horz" wrap="square" lIns="91440" tIns="45720" rIns="91440" bIns="45720" numCol="1" rtlCol="0" anchor="t" anchorCtr="0" compatLnSpc="1">
            <a:normAutofit/>
          </a:bodyPr>
          <a:lstStyle/>
          <a:p>
            <a:pPr lvl="1" algn="l"/>
            <a:r>
              <a:rPr sz="1800" dirty="0">
                <a:sym typeface="+mn-ea"/>
              </a:rPr>
              <a:t>原则1：客户对于软件的期望必须得到管理。</a:t>
            </a:r>
          </a:p>
          <a:p>
            <a:pPr lvl="1" algn="l"/>
            <a:endParaRPr sz="1800" dirty="0">
              <a:sym typeface="+mn-ea"/>
            </a:endParaRPr>
          </a:p>
          <a:p>
            <a:pPr lvl="1" algn="l"/>
            <a:r>
              <a:rPr sz="1800" dirty="0">
                <a:sym typeface="+mn-ea"/>
              </a:rPr>
              <a:t>原则2：完整的交付包应该经过安装和测试。</a:t>
            </a:r>
          </a:p>
          <a:p>
            <a:pPr lvl="1" algn="l"/>
            <a:endParaRPr sz="1800" dirty="0">
              <a:sym typeface="+mn-ea"/>
            </a:endParaRPr>
          </a:p>
          <a:p>
            <a:pPr lvl="1" algn="l"/>
            <a:r>
              <a:rPr sz="1800" dirty="0">
                <a:sym typeface="+mn-ea"/>
              </a:rPr>
              <a:t>原则3：技术支持必须在软件交付之前就确定下来。</a:t>
            </a:r>
          </a:p>
          <a:p>
            <a:pPr lvl="1" algn="l"/>
            <a:endParaRPr sz="1800" dirty="0">
              <a:sym typeface="+mn-ea"/>
            </a:endParaRPr>
          </a:p>
          <a:p>
            <a:pPr lvl="1" algn="l"/>
            <a:r>
              <a:rPr sz="1800" dirty="0">
                <a:sym typeface="+mn-ea"/>
              </a:rPr>
              <a:t>原则4：必须为最终用户提供适当的说明材料。</a:t>
            </a:r>
          </a:p>
          <a:p>
            <a:pPr lvl="1" algn="l"/>
            <a:endParaRPr sz="1800" dirty="0">
              <a:sym typeface="+mn-ea"/>
            </a:endParaRPr>
          </a:p>
          <a:p>
            <a:pPr lvl="1" algn="l"/>
            <a:r>
              <a:rPr sz="1800" dirty="0">
                <a:sym typeface="+mn-ea"/>
              </a:rPr>
              <a:t>原则5：有缺陷的软件应该先改正再交付。</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Slide Number Placeholder 4"/>
          <p:cNvSpPr txBox="1">
            <a:spLocks noGrp="1"/>
          </p:cNvSpPr>
          <p:nvPr>
            <p:ph type="sldNum" sz="quarter" idx="12"/>
          </p:nvPr>
        </p:nvSpPr>
        <p:spPr/>
        <p:txBody>
          <a:bodyPr anchor="b"/>
          <a:lstStyle/>
          <a:p>
            <a:pPr marL="0" indent="0" algn="r" eaLnBrk="1" hangingPunct="1">
              <a:spcBef>
                <a:spcPct val="0"/>
              </a:spcBef>
              <a:buClrTx/>
              <a:buSzTx/>
              <a:buFontTx/>
              <a:buNone/>
            </a:pPr>
            <a:fld id="{9A0DB2DC-4C9A-4742-B13C-FB6460FD3503}" type="slidenum">
              <a:rPr lang="en-US" altLang="zh-CN" sz="1000" dirty="0">
                <a:latin typeface="+mn-lt"/>
                <a:ea typeface="MS PGothic" panose="020B0600070205080204" pitchFamily="34" charset="-128"/>
                <a:cs typeface="+mn-cs"/>
              </a:rPr>
              <a:t>3</a:t>
            </a:fld>
            <a:endParaRPr lang="en-US" altLang="zh-CN" sz="1000" dirty="0">
              <a:latin typeface="+mn-lt"/>
              <a:ea typeface="MS PGothic" panose="020B0600070205080204" pitchFamily="34" charset="-128"/>
              <a:cs typeface="+mn-cs"/>
            </a:endParaRPr>
          </a:p>
        </p:txBody>
      </p:sp>
      <p:sp>
        <p:nvSpPr>
          <p:cNvPr id="17412" name="Rectangle 2"/>
          <p:cNvSpPr>
            <a:spLocks noGrp="1"/>
          </p:cNvSpPr>
          <p:nvPr>
            <p:ph type="title"/>
          </p:nvPr>
        </p:nvSpPr>
        <p:spPr/>
        <p:txBody>
          <a:bodyPr vert="horz" wrap="square" lIns="91440" tIns="45720" rIns="91440" bIns="45720" anchor="b"/>
          <a:lstStyle/>
          <a:p>
            <a:pPr eaLnBrk="1" hangingPunct="1"/>
            <a:r>
              <a:rPr lang="zh-CN" altLang="en-US" dirty="0">
                <a:ea typeface="宋体" panose="02010600030101010101" pitchFamily="2" charset="-122"/>
              </a:rPr>
              <a:t>指导过程的原则</a:t>
            </a:r>
            <a:endParaRPr lang="en-US" altLang="zh-CN" dirty="0">
              <a:ea typeface="宋体" panose="02010600030101010101" pitchFamily="2" charset="-122"/>
            </a:endParaRPr>
          </a:p>
        </p:txBody>
      </p:sp>
      <p:sp>
        <p:nvSpPr>
          <p:cNvPr id="17413" name="Rectangle 3"/>
          <p:cNvSpPr>
            <a:spLocks noGrp="1"/>
          </p:cNvSpPr>
          <p:nvPr>
            <p:ph idx="1"/>
          </p:nvPr>
        </p:nvSpPr>
        <p:spPr/>
        <p:txBody>
          <a:bodyPr vert="horz" wrap="square" lIns="91440" tIns="45720" rIns="91440" bIns="45720" anchor="t"/>
          <a:lstStyle/>
          <a:p>
            <a:pPr eaLnBrk="1" hangingPunct="1">
              <a:lnSpc>
                <a:spcPct val="90000"/>
              </a:lnSpc>
              <a:spcBef>
                <a:spcPts val="1000"/>
              </a:spcBef>
            </a:pPr>
            <a:r>
              <a:rPr lang="zh-CN" altLang="en-US" sz="2400" b="1" dirty="0">
                <a:solidFill>
                  <a:schemeClr val="folHlink"/>
                </a:solidFill>
                <a:latin typeface="宋体" panose="02010600030101010101" pitchFamily="2" charset="-122"/>
                <a:ea typeface="宋体" panose="02010600030101010101" pitchFamily="2" charset="-122"/>
                <a:cs typeface="宋体" panose="02010600030101010101" pitchFamily="2" charset="-122"/>
              </a:rPr>
              <a:t>原则</a:t>
            </a:r>
            <a:r>
              <a:rPr lang="en-US" altLang="zh-CN" sz="2400" b="1" dirty="0">
                <a:solidFill>
                  <a:schemeClr val="folHlink"/>
                </a:solidFill>
                <a:latin typeface="宋体" panose="02010600030101010101" pitchFamily="2" charset="-122"/>
                <a:ea typeface="宋体" panose="02010600030101010101" pitchFamily="2" charset="-122"/>
                <a:cs typeface="宋体" panose="02010600030101010101" pitchFamily="2" charset="-122"/>
              </a:rPr>
              <a:t>1</a:t>
            </a:r>
            <a:r>
              <a:rPr lang="zh-CN" altLang="en-US" sz="2400" b="1" dirty="0">
                <a:solidFill>
                  <a:schemeClr val="folHlink"/>
                </a:solidFill>
                <a:latin typeface="宋体" panose="02010600030101010101" pitchFamily="2" charset="-122"/>
                <a:ea typeface="宋体" panose="02010600030101010101" pitchFamily="2" charset="-122"/>
                <a:cs typeface="宋体" panose="02010600030101010101" pitchFamily="2" charset="-122"/>
              </a:rPr>
              <a:t>：敏捷。</a:t>
            </a:r>
            <a:r>
              <a:rPr lang="zh-CN" altLang="en-US" sz="2400" dirty="0">
                <a:latin typeface="宋体" panose="02010600030101010101" pitchFamily="2" charset="-122"/>
                <a:ea typeface="宋体" panose="02010600030101010101" pitchFamily="2" charset="-122"/>
                <a:cs typeface="宋体" panose="02010600030101010101" pitchFamily="2" charset="-122"/>
              </a:rPr>
              <a:t>你所选择的过程模型是否是传统的或敏捷的，敏捷开发的基本原则会提供给你判断的方法。</a:t>
            </a:r>
            <a:endParaRPr lang="en-US" altLang="zh-CN" sz="2400" dirty="0">
              <a:latin typeface="宋体" panose="02010600030101010101" pitchFamily="2" charset="-122"/>
              <a:ea typeface="宋体" panose="02010600030101010101" pitchFamily="2" charset="-122"/>
              <a:cs typeface="宋体" panose="02010600030101010101" pitchFamily="2" charset="-122"/>
            </a:endParaRPr>
          </a:p>
          <a:p>
            <a:pPr eaLnBrk="1" hangingPunct="1">
              <a:lnSpc>
                <a:spcPct val="90000"/>
              </a:lnSpc>
              <a:spcBef>
                <a:spcPts val="1000"/>
              </a:spcBef>
            </a:pPr>
            <a:r>
              <a:rPr lang="zh-CN" altLang="en-US" sz="2400" b="1" dirty="0">
                <a:solidFill>
                  <a:schemeClr val="folHlink"/>
                </a:solidFill>
                <a:latin typeface="宋体" panose="02010600030101010101" pitchFamily="2" charset="-122"/>
                <a:ea typeface="宋体" panose="02010600030101010101" pitchFamily="2" charset="-122"/>
                <a:cs typeface="宋体" panose="02010600030101010101" pitchFamily="2" charset="-122"/>
              </a:rPr>
              <a:t>原则</a:t>
            </a:r>
            <a:r>
              <a:rPr lang="en-US" altLang="zh-CN" sz="2400" b="1" dirty="0">
                <a:solidFill>
                  <a:schemeClr val="folHlink"/>
                </a:solidFill>
                <a:latin typeface="宋体" panose="02010600030101010101" pitchFamily="2" charset="-122"/>
                <a:ea typeface="宋体" panose="02010600030101010101" pitchFamily="2" charset="-122"/>
                <a:cs typeface="宋体" panose="02010600030101010101" pitchFamily="2" charset="-122"/>
              </a:rPr>
              <a:t>2</a:t>
            </a:r>
            <a:r>
              <a:rPr lang="zh-CN" altLang="en-US" sz="2400" b="1" dirty="0">
                <a:solidFill>
                  <a:schemeClr val="folHlink"/>
                </a:solidFill>
                <a:latin typeface="宋体" panose="02010600030101010101" pitchFamily="2" charset="-122"/>
                <a:ea typeface="宋体" panose="02010600030101010101" pitchFamily="2" charset="-122"/>
                <a:cs typeface="宋体" panose="02010600030101010101" pitchFamily="2" charset="-122"/>
              </a:rPr>
              <a:t>：每一步都关注质量。</a:t>
            </a:r>
            <a:r>
              <a:rPr lang="zh-CN" altLang="en-US" sz="2400" dirty="0">
                <a:latin typeface="宋体" panose="02010600030101010101" pitchFamily="2" charset="-122"/>
                <a:ea typeface="宋体" panose="02010600030101010101" pitchFamily="2" charset="-122"/>
                <a:cs typeface="宋体" panose="02010600030101010101" pitchFamily="2" charset="-122"/>
              </a:rPr>
              <a:t>每个过程活动、动作及任务的出口条件应关注所生产的工作</a:t>
            </a:r>
            <a:r>
              <a:rPr lang="zh-CN" altLang="en-US" sz="2400" b="1" dirty="0">
                <a:solidFill>
                  <a:srgbClr val="9A0000"/>
                </a:solidFill>
                <a:latin typeface="宋体" panose="02010600030101010101" pitchFamily="2" charset="-122"/>
                <a:ea typeface="宋体" panose="02010600030101010101" pitchFamily="2" charset="-122"/>
                <a:cs typeface="宋体" panose="02010600030101010101" pitchFamily="2" charset="-122"/>
              </a:rPr>
              <a:t>产品</a:t>
            </a:r>
            <a:r>
              <a:rPr lang="zh-CN" altLang="en-US" sz="2400" dirty="0">
                <a:latin typeface="宋体" panose="02010600030101010101" pitchFamily="2" charset="-122"/>
                <a:ea typeface="宋体" panose="02010600030101010101" pitchFamily="2" charset="-122"/>
                <a:cs typeface="宋体" panose="02010600030101010101" pitchFamily="2" charset="-122"/>
              </a:rPr>
              <a:t>质量。</a:t>
            </a:r>
            <a:endParaRPr lang="en-US" altLang="zh-CN" sz="2400" dirty="0">
              <a:latin typeface="宋体" panose="02010600030101010101" pitchFamily="2" charset="-122"/>
              <a:ea typeface="宋体" panose="02010600030101010101" pitchFamily="2" charset="-122"/>
              <a:cs typeface="宋体" panose="02010600030101010101" pitchFamily="2" charset="-122"/>
            </a:endParaRPr>
          </a:p>
          <a:p>
            <a:pPr eaLnBrk="1" hangingPunct="1">
              <a:lnSpc>
                <a:spcPct val="90000"/>
              </a:lnSpc>
              <a:spcBef>
                <a:spcPts val="1000"/>
              </a:spcBef>
            </a:pPr>
            <a:r>
              <a:rPr lang="zh-CN" altLang="en-US" sz="2400" b="1" dirty="0">
                <a:solidFill>
                  <a:schemeClr val="folHlink"/>
                </a:solidFill>
                <a:latin typeface="宋体" panose="02010600030101010101" pitchFamily="2" charset="-122"/>
                <a:ea typeface="宋体" panose="02010600030101010101" pitchFamily="2" charset="-122"/>
                <a:cs typeface="宋体" panose="02010600030101010101" pitchFamily="2" charset="-122"/>
              </a:rPr>
              <a:t>原则</a:t>
            </a:r>
            <a:r>
              <a:rPr lang="en-US" altLang="zh-CN" sz="2400" b="1" dirty="0">
                <a:solidFill>
                  <a:schemeClr val="folHlink"/>
                </a:solidFill>
                <a:latin typeface="宋体" panose="02010600030101010101" pitchFamily="2" charset="-122"/>
                <a:ea typeface="宋体" panose="02010600030101010101" pitchFamily="2" charset="-122"/>
                <a:cs typeface="宋体" panose="02010600030101010101" pitchFamily="2" charset="-122"/>
              </a:rPr>
              <a:t>3</a:t>
            </a:r>
            <a:r>
              <a:rPr lang="zh-CN" altLang="en-US" sz="2400" b="1" dirty="0">
                <a:solidFill>
                  <a:schemeClr val="folHlink"/>
                </a:solidFill>
                <a:latin typeface="宋体" panose="02010600030101010101" pitchFamily="2" charset="-122"/>
                <a:ea typeface="宋体" panose="02010600030101010101" pitchFamily="2" charset="-122"/>
                <a:cs typeface="宋体" panose="02010600030101010101" pitchFamily="2" charset="-122"/>
              </a:rPr>
              <a:t>：做好适应的准备。</a:t>
            </a:r>
            <a:r>
              <a:rPr lang="zh-CN" altLang="en-US" sz="2400" dirty="0">
                <a:latin typeface="宋体" panose="02010600030101010101" pitchFamily="2" charset="-122"/>
                <a:ea typeface="宋体" panose="02010600030101010101" pitchFamily="2" charset="-122"/>
                <a:cs typeface="宋体" panose="02010600030101010101" pitchFamily="2" charset="-122"/>
              </a:rPr>
              <a:t>过程不是信奉经验，其中没有信条。当需要的时候，就让你的方法适应于由问题、人员以及项目本身施加的限制。</a:t>
            </a:r>
            <a:endParaRPr lang="en-US" altLang="zh-CN" sz="2400" dirty="0">
              <a:latin typeface="宋体" panose="02010600030101010101" pitchFamily="2" charset="-122"/>
              <a:ea typeface="宋体" panose="02010600030101010101" pitchFamily="2" charset="-122"/>
              <a:cs typeface="宋体" panose="02010600030101010101" pitchFamily="2" charset="-122"/>
            </a:endParaRPr>
          </a:p>
          <a:p>
            <a:pPr eaLnBrk="1" hangingPunct="1">
              <a:lnSpc>
                <a:spcPct val="90000"/>
              </a:lnSpc>
              <a:spcBef>
                <a:spcPts val="1000"/>
              </a:spcBef>
            </a:pPr>
            <a:r>
              <a:rPr lang="zh-CN" altLang="en-US" sz="2400" b="1" dirty="0">
                <a:solidFill>
                  <a:schemeClr val="folHlink"/>
                </a:solidFill>
                <a:latin typeface="宋体" panose="02010600030101010101" pitchFamily="2" charset="-122"/>
                <a:ea typeface="宋体" panose="02010600030101010101" pitchFamily="2" charset="-122"/>
                <a:cs typeface="宋体" panose="02010600030101010101" pitchFamily="2" charset="-122"/>
              </a:rPr>
              <a:t>原则</a:t>
            </a:r>
            <a:r>
              <a:rPr lang="en-US" altLang="zh-CN" sz="2400" b="1" dirty="0">
                <a:solidFill>
                  <a:schemeClr val="folHlink"/>
                </a:solidFill>
                <a:latin typeface="宋体" panose="02010600030101010101" pitchFamily="2" charset="-122"/>
                <a:ea typeface="宋体" panose="02010600030101010101" pitchFamily="2" charset="-122"/>
                <a:cs typeface="宋体" panose="02010600030101010101" pitchFamily="2" charset="-122"/>
              </a:rPr>
              <a:t>4</a:t>
            </a:r>
            <a:r>
              <a:rPr lang="zh-CN" altLang="en-US" sz="2400" b="1" dirty="0">
                <a:solidFill>
                  <a:schemeClr val="folHlink"/>
                </a:solidFill>
                <a:latin typeface="宋体" panose="02010600030101010101" pitchFamily="2" charset="-122"/>
                <a:ea typeface="宋体" panose="02010600030101010101" pitchFamily="2" charset="-122"/>
                <a:cs typeface="宋体" panose="02010600030101010101" pitchFamily="2" charset="-122"/>
              </a:rPr>
              <a:t>：建立一个有效的团队。</a:t>
            </a:r>
            <a:r>
              <a:rPr lang="zh-CN" altLang="en-US" sz="2400" dirty="0">
                <a:latin typeface="宋体" panose="02010600030101010101" pitchFamily="2" charset="-122"/>
                <a:ea typeface="宋体" panose="02010600030101010101" pitchFamily="2" charset="-122"/>
                <a:cs typeface="宋体" panose="02010600030101010101" pitchFamily="2" charset="-122"/>
              </a:rPr>
              <a:t>软件工程过程和实践是重要的，但最根本的还是人。必须建立一个彼此信任和尊重的自组织团队。</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Slide Number Placeholder 4"/>
          <p:cNvSpPr txBox="1">
            <a:spLocks noGrp="1"/>
          </p:cNvSpPr>
          <p:nvPr>
            <p:ph type="sldNum" sz="quarter" idx="12"/>
          </p:nvPr>
        </p:nvSpPr>
        <p:spPr/>
        <p:txBody>
          <a:bodyPr anchor="b"/>
          <a:lstStyle/>
          <a:p>
            <a:pPr marL="0" indent="0" algn="r" eaLnBrk="1" hangingPunct="1">
              <a:spcBef>
                <a:spcPct val="0"/>
              </a:spcBef>
              <a:buClrTx/>
              <a:buSzTx/>
              <a:buFontTx/>
              <a:buNone/>
            </a:pPr>
            <a:fld id="{9A0DB2DC-4C9A-4742-B13C-FB6460FD3503}" type="slidenum">
              <a:rPr lang="en-US" altLang="zh-CN" sz="1000" dirty="0">
                <a:latin typeface="+mn-lt"/>
                <a:ea typeface="MS PGothic" panose="020B0600070205080204" pitchFamily="34" charset="-128"/>
                <a:cs typeface="+mn-cs"/>
              </a:rPr>
              <a:t>4</a:t>
            </a:fld>
            <a:endParaRPr lang="en-US" altLang="zh-CN" sz="1000" dirty="0">
              <a:latin typeface="+mn-lt"/>
              <a:ea typeface="MS PGothic" panose="020B0600070205080204" pitchFamily="34" charset="-128"/>
              <a:cs typeface="+mn-cs"/>
            </a:endParaRPr>
          </a:p>
        </p:txBody>
      </p:sp>
      <p:sp>
        <p:nvSpPr>
          <p:cNvPr id="18436" name="Rectangle 2"/>
          <p:cNvSpPr>
            <a:spLocks noGrp="1"/>
          </p:cNvSpPr>
          <p:nvPr>
            <p:ph type="title"/>
          </p:nvPr>
        </p:nvSpPr>
        <p:spPr/>
        <p:txBody>
          <a:bodyPr vert="horz" wrap="square" lIns="91440" tIns="45720" rIns="91440" bIns="45720" anchor="b"/>
          <a:lstStyle/>
          <a:p>
            <a:pPr eaLnBrk="1" hangingPunct="1"/>
            <a:r>
              <a:rPr lang="zh-CN" altLang="en-US" dirty="0">
                <a:ea typeface="宋体" panose="02010600030101010101" pitchFamily="2" charset="-122"/>
              </a:rPr>
              <a:t>指导过程的原则</a:t>
            </a:r>
            <a:endParaRPr lang="en-US" altLang="zh-CN" dirty="0">
              <a:ea typeface="宋体" panose="02010600030101010101" pitchFamily="2" charset="-122"/>
            </a:endParaRPr>
          </a:p>
        </p:txBody>
      </p:sp>
      <p:sp>
        <p:nvSpPr>
          <p:cNvPr id="18437" name="Rectangle 3"/>
          <p:cNvSpPr>
            <a:spLocks noGrp="1"/>
          </p:cNvSpPr>
          <p:nvPr>
            <p:ph idx="1"/>
          </p:nvPr>
        </p:nvSpPr>
        <p:spPr/>
        <p:txBody>
          <a:bodyPr vert="horz" wrap="square" lIns="91440" tIns="45720" rIns="91440" bIns="45720" anchor="t"/>
          <a:lstStyle/>
          <a:p>
            <a:pPr eaLnBrk="1" hangingPunct="1">
              <a:lnSpc>
                <a:spcPct val="90000"/>
              </a:lnSpc>
              <a:spcBef>
                <a:spcPts val="1000"/>
              </a:spcBef>
            </a:pPr>
            <a:r>
              <a:rPr lang="zh-CN" altLang="en-US" sz="2400" b="1" dirty="0">
                <a:solidFill>
                  <a:schemeClr val="folHlink"/>
                </a:solidFill>
                <a:latin typeface="宋体" panose="02010600030101010101" pitchFamily="2" charset="-122"/>
                <a:ea typeface="宋体" panose="02010600030101010101" pitchFamily="2" charset="-122"/>
                <a:cs typeface="宋体" panose="02010600030101010101" pitchFamily="2" charset="-122"/>
              </a:rPr>
              <a:t>原则</a:t>
            </a:r>
            <a:r>
              <a:rPr lang="en-US" altLang="zh-CN" sz="2400" b="1" dirty="0">
                <a:solidFill>
                  <a:schemeClr val="folHlink"/>
                </a:solidFill>
                <a:latin typeface="宋体" panose="02010600030101010101" pitchFamily="2" charset="-122"/>
                <a:ea typeface="宋体" panose="02010600030101010101" pitchFamily="2" charset="-122"/>
                <a:cs typeface="宋体" panose="02010600030101010101" pitchFamily="2" charset="-122"/>
              </a:rPr>
              <a:t>5</a:t>
            </a:r>
            <a:r>
              <a:rPr lang="zh-CN" altLang="en-US" sz="2400" b="1" dirty="0">
                <a:solidFill>
                  <a:schemeClr val="folHlink"/>
                </a:solidFill>
                <a:latin typeface="宋体" panose="02010600030101010101" pitchFamily="2" charset="-122"/>
                <a:ea typeface="宋体" panose="02010600030101010101" pitchFamily="2" charset="-122"/>
                <a:cs typeface="宋体" panose="02010600030101010101" pitchFamily="2" charset="-122"/>
              </a:rPr>
              <a:t>：建立沟通和协调机制。</a:t>
            </a:r>
            <a:r>
              <a:rPr lang="zh-CN" altLang="en-US" sz="2400" dirty="0">
                <a:latin typeface="宋体" panose="02010600030101010101" pitchFamily="2" charset="-122"/>
                <a:ea typeface="宋体" panose="02010600030101010101" pitchFamily="2" charset="-122"/>
                <a:cs typeface="宋体" panose="02010600030101010101" pitchFamily="2" charset="-122"/>
              </a:rPr>
              <a:t>项目失败是由于遗漏重要信息，以及（或者）利益相关者未能尽力去创造一个成功的最终产品。这些属于管理的问题，必须设法解决。</a:t>
            </a:r>
            <a:endParaRPr lang="en-US" altLang="zh-CN" sz="2400" dirty="0">
              <a:latin typeface="宋体" panose="02010600030101010101" pitchFamily="2" charset="-122"/>
              <a:ea typeface="宋体" panose="02010600030101010101" pitchFamily="2" charset="-122"/>
              <a:cs typeface="宋体" panose="02010600030101010101" pitchFamily="2" charset="-122"/>
            </a:endParaRPr>
          </a:p>
          <a:p>
            <a:pPr eaLnBrk="1" hangingPunct="1">
              <a:lnSpc>
                <a:spcPct val="90000"/>
              </a:lnSpc>
              <a:spcBef>
                <a:spcPts val="1000"/>
              </a:spcBef>
            </a:pPr>
            <a:r>
              <a:rPr lang="zh-CN" altLang="en-US" sz="2400" b="1" dirty="0">
                <a:solidFill>
                  <a:schemeClr val="folHlink"/>
                </a:solidFill>
                <a:latin typeface="宋体" panose="02010600030101010101" pitchFamily="2" charset="-122"/>
                <a:ea typeface="宋体" panose="02010600030101010101" pitchFamily="2" charset="-122"/>
                <a:cs typeface="宋体" panose="02010600030101010101" pitchFamily="2" charset="-122"/>
              </a:rPr>
              <a:t>原则</a:t>
            </a:r>
            <a:r>
              <a:rPr lang="en-US" altLang="zh-CN" sz="2400" b="1" dirty="0">
                <a:solidFill>
                  <a:schemeClr val="folHlink"/>
                </a:solidFill>
                <a:latin typeface="宋体" panose="02010600030101010101" pitchFamily="2" charset="-122"/>
                <a:ea typeface="宋体" panose="02010600030101010101" pitchFamily="2" charset="-122"/>
                <a:cs typeface="宋体" panose="02010600030101010101" pitchFamily="2" charset="-122"/>
              </a:rPr>
              <a:t>6</a:t>
            </a:r>
            <a:r>
              <a:rPr lang="zh-CN" altLang="en-US" sz="2400" b="1" dirty="0">
                <a:solidFill>
                  <a:schemeClr val="folHlink"/>
                </a:solidFill>
                <a:latin typeface="宋体" panose="02010600030101010101" pitchFamily="2" charset="-122"/>
                <a:ea typeface="宋体" panose="02010600030101010101" pitchFamily="2" charset="-122"/>
                <a:cs typeface="宋体" panose="02010600030101010101" pitchFamily="2" charset="-122"/>
              </a:rPr>
              <a:t>：管理变更。</a:t>
            </a:r>
            <a:r>
              <a:rPr lang="zh-CN" altLang="en-US" sz="2400" dirty="0">
                <a:latin typeface="宋体" panose="02010600030101010101" pitchFamily="2" charset="-122"/>
                <a:ea typeface="宋体" panose="02010600030101010101" pitchFamily="2" charset="-122"/>
                <a:cs typeface="宋体" panose="02010600030101010101" pitchFamily="2" charset="-122"/>
              </a:rPr>
              <a:t>管理变更的方法可以是正式的或非正式的，但是必须建立一种机制，来管理变更要求的提出、变更的评估、变更的批准以及变更实施的方式。</a:t>
            </a:r>
            <a:endParaRPr lang="en-US" altLang="zh-CN" sz="2400" dirty="0">
              <a:latin typeface="宋体" panose="02010600030101010101" pitchFamily="2" charset="-122"/>
              <a:ea typeface="宋体" panose="02010600030101010101" pitchFamily="2" charset="-122"/>
              <a:cs typeface="宋体" panose="02010600030101010101" pitchFamily="2" charset="-122"/>
            </a:endParaRPr>
          </a:p>
          <a:p>
            <a:pPr eaLnBrk="1" hangingPunct="1">
              <a:lnSpc>
                <a:spcPct val="90000"/>
              </a:lnSpc>
              <a:spcBef>
                <a:spcPts val="1000"/>
              </a:spcBef>
            </a:pPr>
            <a:r>
              <a:rPr lang="zh-CN" altLang="en-US" sz="2400" b="1" dirty="0">
                <a:solidFill>
                  <a:schemeClr val="folHlink"/>
                </a:solidFill>
                <a:latin typeface="宋体" panose="02010600030101010101" pitchFamily="2" charset="-122"/>
                <a:ea typeface="宋体" panose="02010600030101010101" pitchFamily="2" charset="-122"/>
                <a:cs typeface="宋体" panose="02010600030101010101" pitchFamily="2" charset="-122"/>
              </a:rPr>
              <a:t>原则</a:t>
            </a:r>
            <a:r>
              <a:rPr lang="en-US" altLang="zh-CN" sz="2400" b="1" dirty="0">
                <a:solidFill>
                  <a:schemeClr val="folHlink"/>
                </a:solidFill>
                <a:latin typeface="宋体" panose="02010600030101010101" pitchFamily="2" charset="-122"/>
                <a:ea typeface="宋体" panose="02010600030101010101" pitchFamily="2" charset="-122"/>
                <a:cs typeface="宋体" panose="02010600030101010101" pitchFamily="2" charset="-122"/>
              </a:rPr>
              <a:t>7</a:t>
            </a:r>
            <a:r>
              <a:rPr lang="zh-CN" altLang="en-US" sz="2400" b="1" dirty="0">
                <a:solidFill>
                  <a:schemeClr val="folHlink"/>
                </a:solidFill>
                <a:latin typeface="宋体" panose="02010600030101010101" pitchFamily="2" charset="-122"/>
                <a:ea typeface="宋体" panose="02010600030101010101" pitchFamily="2" charset="-122"/>
                <a:cs typeface="宋体" panose="02010600030101010101" pitchFamily="2" charset="-122"/>
              </a:rPr>
              <a:t>：评估风险。</a:t>
            </a:r>
            <a:r>
              <a:rPr lang="zh-CN" altLang="en-US" sz="2400" dirty="0">
                <a:latin typeface="宋体" panose="02010600030101010101" pitchFamily="2" charset="-122"/>
                <a:ea typeface="宋体" panose="02010600030101010101" pitchFamily="2" charset="-122"/>
                <a:cs typeface="宋体" panose="02010600030101010101" pitchFamily="2" charset="-122"/>
              </a:rPr>
              <a:t>在进行软件开发时，会做错很多事。建立应急计划是非常重要的。某些应急计划会成为安全工程任务的基准。</a:t>
            </a:r>
            <a:endParaRPr lang="en-US" altLang="zh-CN" sz="2400" dirty="0">
              <a:latin typeface="宋体" panose="02010600030101010101" pitchFamily="2" charset="-122"/>
              <a:ea typeface="宋体" panose="02010600030101010101" pitchFamily="2" charset="-122"/>
              <a:cs typeface="宋体" panose="02010600030101010101" pitchFamily="2" charset="-122"/>
            </a:endParaRPr>
          </a:p>
          <a:p>
            <a:pPr eaLnBrk="1" hangingPunct="1">
              <a:lnSpc>
                <a:spcPct val="90000"/>
              </a:lnSpc>
              <a:spcBef>
                <a:spcPts val="1000"/>
              </a:spcBef>
            </a:pPr>
            <a:r>
              <a:rPr lang="zh-CN" altLang="en-US" sz="2400" b="1" dirty="0">
                <a:solidFill>
                  <a:schemeClr val="folHlink"/>
                </a:solidFill>
                <a:latin typeface="宋体" panose="02010600030101010101" pitchFamily="2" charset="-122"/>
                <a:ea typeface="宋体" panose="02010600030101010101" pitchFamily="2" charset="-122"/>
                <a:cs typeface="宋体" panose="02010600030101010101" pitchFamily="2" charset="-122"/>
              </a:rPr>
              <a:t>原则</a:t>
            </a:r>
            <a:r>
              <a:rPr lang="en-US" altLang="zh-CN" sz="2400" b="1" dirty="0">
                <a:solidFill>
                  <a:schemeClr val="folHlink"/>
                </a:solidFill>
                <a:latin typeface="宋体" panose="02010600030101010101" pitchFamily="2" charset="-122"/>
                <a:ea typeface="宋体" panose="02010600030101010101" pitchFamily="2" charset="-122"/>
                <a:cs typeface="宋体" panose="02010600030101010101" pitchFamily="2" charset="-122"/>
              </a:rPr>
              <a:t>8</a:t>
            </a:r>
            <a:r>
              <a:rPr lang="zh-CN" altLang="en-US" sz="2400" b="1" dirty="0">
                <a:solidFill>
                  <a:schemeClr val="folHlink"/>
                </a:solidFill>
                <a:latin typeface="宋体" panose="02010600030101010101" pitchFamily="2" charset="-122"/>
                <a:ea typeface="宋体" panose="02010600030101010101" pitchFamily="2" charset="-122"/>
                <a:cs typeface="宋体" panose="02010600030101010101" pitchFamily="2" charset="-122"/>
              </a:rPr>
              <a:t>：创造能给别人带来价值的工作产品。</a:t>
            </a:r>
            <a:r>
              <a:rPr lang="zh-CN" altLang="en-US" sz="2400" dirty="0">
                <a:latin typeface="宋体" panose="02010600030101010101" pitchFamily="2" charset="-122"/>
                <a:ea typeface="宋体" panose="02010600030101010101" pitchFamily="2" charset="-122"/>
                <a:cs typeface="宋体" panose="02010600030101010101" pitchFamily="2" charset="-122"/>
              </a:rPr>
              <a:t>仅仅创建那些能为其他过程活动、动作或任务提供价值的工作产品。</a:t>
            </a:r>
          </a:p>
          <a:p>
            <a:pPr eaLnBrk="1" hangingPunct="1">
              <a:lnSpc>
                <a:spcPct val="90000"/>
              </a:lnSpc>
              <a:spcBef>
                <a:spcPts val="600"/>
              </a:spcBef>
            </a:pPr>
            <a:endParaRPr lang="en-US" altLang="zh-CN" sz="2400" dirty="0">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Slide Number Placeholder 4"/>
          <p:cNvSpPr txBox="1">
            <a:spLocks noGrp="1"/>
          </p:cNvSpPr>
          <p:nvPr>
            <p:ph type="sldNum" sz="quarter" idx="12"/>
          </p:nvPr>
        </p:nvSpPr>
        <p:spPr/>
        <p:txBody>
          <a:bodyPr anchor="b"/>
          <a:lstStyle/>
          <a:p>
            <a:pPr marL="0" indent="0" algn="r" eaLnBrk="1" hangingPunct="1">
              <a:spcBef>
                <a:spcPct val="0"/>
              </a:spcBef>
              <a:buClrTx/>
              <a:buSzTx/>
              <a:buFontTx/>
              <a:buNone/>
            </a:pPr>
            <a:fld id="{9A0DB2DC-4C9A-4742-B13C-FB6460FD3503}" type="slidenum">
              <a:rPr lang="en-US" altLang="zh-CN" sz="1000" dirty="0">
                <a:latin typeface="+mn-lt"/>
                <a:ea typeface="MS PGothic" panose="020B0600070205080204" pitchFamily="34" charset="-128"/>
                <a:cs typeface="+mn-cs"/>
              </a:rPr>
              <a:t>5</a:t>
            </a:fld>
            <a:endParaRPr lang="en-US" altLang="zh-CN" sz="1000" dirty="0">
              <a:latin typeface="+mn-lt"/>
              <a:ea typeface="MS PGothic" panose="020B0600070205080204" pitchFamily="34" charset="-128"/>
              <a:cs typeface="+mn-cs"/>
            </a:endParaRPr>
          </a:p>
        </p:txBody>
      </p:sp>
      <p:sp>
        <p:nvSpPr>
          <p:cNvPr id="19460" name="Rectangle 2"/>
          <p:cNvSpPr>
            <a:spLocks noGrp="1"/>
          </p:cNvSpPr>
          <p:nvPr>
            <p:ph type="title"/>
          </p:nvPr>
        </p:nvSpPr>
        <p:spPr/>
        <p:txBody>
          <a:bodyPr vert="horz" wrap="square" lIns="91440" tIns="45720" rIns="91440" bIns="45720" anchor="b"/>
          <a:lstStyle/>
          <a:p>
            <a:pPr eaLnBrk="1" hangingPunct="1"/>
            <a:r>
              <a:rPr lang="zh-CN" altLang="en-US" dirty="0">
                <a:ea typeface="宋体" panose="02010600030101010101" pitchFamily="2" charset="-122"/>
              </a:rPr>
              <a:t>指导实践的原则</a:t>
            </a:r>
            <a:endParaRPr lang="en-US" altLang="zh-CN" dirty="0">
              <a:ea typeface="宋体" panose="02010600030101010101" pitchFamily="2" charset="-122"/>
            </a:endParaRPr>
          </a:p>
        </p:txBody>
      </p:sp>
      <p:sp>
        <p:nvSpPr>
          <p:cNvPr id="19461" name="Rectangle 3"/>
          <p:cNvSpPr>
            <a:spLocks noGrp="1"/>
          </p:cNvSpPr>
          <p:nvPr>
            <p:ph idx="1"/>
          </p:nvPr>
        </p:nvSpPr>
        <p:spPr/>
        <p:txBody>
          <a:bodyPr vert="horz" wrap="square" lIns="91440" tIns="45720" rIns="91440" bIns="45720" anchor="t"/>
          <a:lstStyle/>
          <a:p>
            <a:pPr eaLnBrk="1" hangingPunct="1">
              <a:spcBef>
                <a:spcPts val="1000"/>
              </a:spcBef>
            </a:pPr>
            <a:r>
              <a:rPr lang="zh-CN" altLang="en-US" sz="2000" b="1" dirty="0">
                <a:solidFill>
                  <a:schemeClr val="folHlink"/>
                </a:solidFill>
                <a:latin typeface="宋体" panose="02010600030101010101" pitchFamily="2" charset="-122"/>
                <a:ea typeface="宋体" panose="02010600030101010101" pitchFamily="2" charset="-122"/>
                <a:cs typeface="宋体" panose="02010600030101010101" pitchFamily="2" charset="-122"/>
              </a:rPr>
              <a:t>原则</a:t>
            </a:r>
            <a:r>
              <a:rPr lang="en-US" altLang="zh-CN" sz="2000" b="1" dirty="0">
                <a:solidFill>
                  <a:schemeClr val="folHlink"/>
                </a:solidFill>
                <a:latin typeface="宋体" panose="02010600030101010101" pitchFamily="2" charset="-122"/>
                <a:ea typeface="宋体" panose="02010600030101010101" pitchFamily="2" charset="-122"/>
                <a:cs typeface="宋体" panose="02010600030101010101" pitchFamily="2" charset="-122"/>
              </a:rPr>
              <a:t>1</a:t>
            </a:r>
            <a:r>
              <a:rPr lang="zh-CN" altLang="en-US" sz="2000" b="1" dirty="0">
                <a:solidFill>
                  <a:schemeClr val="folHlink"/>
                </a:solidFill>
                <a:latin typeface="宋体" panose="02010600030101010101" pitchFamily="2" charset="-122"/>
                <a:ea typeface="宋体" panose="02010600030101010101" pitchFamily="2" charset="-122"/>
                <a:cs typeface="宋体" panose="02010600030101010101" pitchFamily="2" charset="-122"/>
              </a:rPr>
              <a:t>：分治策略（分割和攻克）。</a:t>
            </a:r>
            <a:r>
              <a:rPr lang="zh-CN" altLang="en-US" sz="2000" dirty="0">
                <a:latin typeface="宋体" panose="02010600030101010101" pitchFamily="2" charset="-122"/>
                <a:ea typeface="宋体" panose="02010600030101010101" pitchFamily="2" charset="-122"/>
                <a:cs typeface="宋体" panose="02010600030101010101" pitchFamily="2" charset="-122"/>
              </a:rPr>
              <a:t>更具技术性的表达方式是：分析和设计中应经常强调关切问题分解</a:t>
            </a:r>
            <a:r>
              <a:rPr lang="en-US" altLang="zh-CN" sz="2000" dirty="0">
                <a:latin typeface="宋体" panose="02010600030101010101" pitchFamily="2" charset="-122"/>
                <a:ea typeface="宋体" panose="02010600030101010101" pitchFamily="2" charset="-122"/>
                <a:cs typeface="宋体" panose="02010600030101010101" pitchFamily="2" charset="-122"/>
              </a:rPr>
              <a:t>(SoC , Separation of Concerns)</a:t>
            </a:r>
            <a:r>
              <a:rPr lang="zh-CN" altLang="en-US" sz="2000" dirty="0">
                <a:latin typeface="宋体" panose="02010600030101010101" pitchFamily="2" charset="-122"/>
                <a:ea typeface="宋体" panose="02010600030101010101" pitchFamily="2" charset="-122"/>
                <a:cs typeface="宋体" panose="02010600030101010101" pitchFamily="2" charset="-122"/>
              </a:rPr>
              <a:t>。</a:t>
            </a:r>
            <a:endParaRPr lang="en-US" altLang="zh-CN" sz="2000" dirty="0">
              <a:latin typeface="宋体" panose="02010600030101010101" pitchFamily="2" charset="-122"/>
              <a:ea typeface="宋体" panose="02010600030101010101" pitchFamily="2" charset="-122"/>
              <a:cs typeface="宋体" panose="02010600030101010101" pitchFamily="2" charset="-122"/>
            </a:endParaRPr>
          </a:p>
          <a:p>
            <a:pPr eaLnBrk="1" hangingPunct="1">
              <a:spcBef>
                <a:spcPts val="1000"/>
              </a:spcBef>
            </a:pPr>
            <a:r>
              <a:rPr lang="zh-CN" altLang="en-US" sz="2000" b="1" dirty="0">
                <a:solidFill>
                  <a:schemeClr val="folHlink"/>
                </a:solidFill>
                <a:latin typeface="宋体" panose="02010600030101010101" pitchFamily="2" charset="-122"/>
                <a:ea typeface="宋体" panose="02010600030101010101" pitchFamily="2" charset="-122"/>
                <a:cs typeface="宋体" panose="02010600030101010101" pitchFamily="2" charset="-122"/>
              </a:rPr>
              <a:t>原则</a:t>
            </a:r>
            <a:r>
              <a:rPr lang="en-US" altLang="zh-CN" sz="2000" b="1" dirty="0">
                <a:solidFill>
                  <a:schemeClr val="folHlink"/>
                </a:solidFill>
                <a:latin typeface="宋体" panose="02010600030101010101" pitchFamily="2" charset="-122"/>
                <a:ea typeface="宋体" panose="02010600030101010101" pitchFamily="2" charset="-122"/>
                <a:cs typeface="宋体" panose="02010600030101010101" pitchFamily="2" charset="-122"/>
              </a:rPr>
              <a:t>2</a:t>
            </a:r>
            <a:r>
              <a:rPr lang="zh-CN" altLang="en-US" sz="2000" b="1" dirty="0">
                <a:solidFill>
                  <a:schemeClr val="folHlink"/>
                </a:solidFill>
                <a:latin typeface="宋体" panose="02010600030101010101" pitchFamily="2" charset="-122"/>
                <a:ea typeface="宋体" panose="02010600030101010101" pitchFamily="2" charset="-122"/>
                <a:cs typeface="宋体" panose="02010600030101010101" pitchFamily="2" charset="-122"/>
              </a:rPr>
              <a:t>：理解抽象的使用。</a:t>
            </a:r>
            <a:r>
              <a:rPr lang="zh-CN" altLang="en-US" sz="2000" dirty="0">
                <a:latin typeface="宋体" panose="02010600030101010101" pitchFamily="2" charset="-122"/>
                <a:ea typeface="宋体" panose="02010600030101010101" pitchFamily="2" charset="-122"/>
                <a:cs typeface="宋体" panose="02010600030101010101" pitchFamily="2" charset="-122"/>
              </a:rPr>
              <a:t>在这一核心原则中，抽象就是对一个系统中一些复杂元素的简单化，用以传达词组的含义。</a:t>
            </a:r>
            <a:endParaRPr lang="en-US" altLang="zh-CN" sz="2000" dirty="0">
              <a:latin typeface="宋体" panose="02010600030101010101" pitchFamily="2" charset="-122"/>
              <a:ea typeface="宋体" panose="02010600030101010101" pitchFamily="2" charset="-122"/>
              <a:cs typeface="宋体" panose="02010600030101010101" pitchFamily="2" charset="-122"/>
            </a:endParaRPr>
          </a:p>
          <a:p>
            <a:pPr eaLnBrk="1" hangingPunct="1">
              <a:spcBef>
                <a:spcPts val="1000"/>
              </a:spcBef>
            </a:pPr>
            <a:r>
              <a:rPr lang="zh-CN" altLang="en-US" sz="2000" b="1" dirty="0">
                <a:solidFill>
                  <a:schemeClr val="folHlink"/>
                </a:solidFill>
                <a:latin typeface="宋体" panose="02010600030101010101" pitchFamily="2" charset="-122"/>
                <a:ea typeface="宋体" panose="02010600030101010101" pitchFamily="2" charset="-122"/>
                <a:cs typeface="宋体" panose="02010600030101010101" pitchFamily="2" charset="-122"/>
              </a:rPr>
              <a:t>原则</a:t>
            </a:r>
            <a:r>
              <a:rPr lang="en-US" altLang="zh-CN" sz="2000" b="1" dirty="0">
                <a:solidFill>
                  <a:schemeClr val="folHlink"/>
                </a:solidFill>
                <a:latin typeface="宋体" panose="02010600030101010101" pitchFamily="2" charset="-122"/>
                <a:ea typeface="宋体" panose="02010600030101010101" pitchFamily="2" charset="-122"/>
                <a:cs typeface="宋体" panose="02010600030101010101" pitchFamily="2" charset="-122"/>
              </a:rPr>
              <a:t>3</a:t>
            </a:r>
            <a:r>
              <a:rPr lang="zh-CN" altLang="en-US" sz="2000" b="1" dirty="0">
                <a:solidFill>
                  <a:schemeClr val="folHlink"/>
                </a:solidFill>
                <a:latin typeface="宋体" panose="02010600030101010101" pitchFamily="2" charset="-122"/>
                <a:ea typeface="宋体" panose="02010600030101010101" pitchFamily="2" charset="-122"/>
                <a:cs typeface="宋体" panose="02010600030101010101" pitchFamily="2" charset="-122"/>
              </a:rPr>
              <a:t>：力求一致性。</a:t>
            </a:r>
            <a:r>
              <a:rPr lang="zh-CN" altLang="en-US" sz="2000" dirty="0">
                <a:latin typeface="宋体" panose="02010600030101010101" pitchFamily="2" charset="-122"/>
                <a:ea typeface="宋体" panose="02010600030101010101" pitchFamily="2" charset="-122"/>
                <a:cs typeface="宋体" panose="02010600030101010101" pitchFamily="2" charset="-122"/>
              </a:rPr>
              <a:t>一致性原则建议熟悉的上下文使软件易于使用。</a:t>
            </a:r>
            <a:endParaRPr lang="en-US" altLang="zh-CN" sz="2000" dirty="0">
              <a:latin typeface="宋体" panose="02010600030101010101" pitchFamily="2" charset="-122"/>
              <a:ea typeface="宋体" panose="02010600030101010101" pitchFamily="2" charset="-122"/>
              <a:cs typeface="宋体" panose="02010600030101010101" pitchFamily="2" charset="-122"/>
            </a:endParaRPr>
          </a:p>
          <a:p>
            <a:pPr eaLnBrk="1" hangingPunct="1">
              <a:spcBef>
                <a:spcPts val="1000"/>
              </a:spcBef>
            </a:pPr>
            <a:r>
              <a:rPr lang="zh-CN" altLang="en-US" sz="2000" b="1" dirty="0">
                <a:solidFill>
                  <a:schemeClr val="folHlink"/>
                </a:solidFill>
                <a:latin typeface="宋体" panose="02010600030101010101" pitchFamily="2" charset="-122"/>
                <a:ea typeface="宋体" panose="02010600030101010101" pitchFamily="2" charset="-122"/>
                <a:cs typeface="宋体" panose="02010600030101010101" pitchFamily="2" charset="-122"/>
              </a:rPr>
              <a:t>原则</a:t>
            </a:r>
            <a:r>
              <a:rPr lang="en-US" altLang="zh-CN" sz="2000" b="1" dirty="0">
                <a:solidFill>
                  <a:schemeClr val="folHlink"/>
                </a:solidFill>
                <a:latin typeface="宋体" panose="02010600030101010101" pitchFamily="2" charset="-122"/>
                <a:ea typeface="宋体" panose="02010600030101010101" pitchFamily="2" charset="-122"/>
                <a:cs typeface="宋体" panose="02010600030101010101" pitchFamily="2" charset="-122"/>
              </a:rPr>
              <a:t>4</a:t>
            </a:r>
            <a:r>
              <a:rPr lang="zh-CN" altLang="en-US" sz="2000" b="1" dirty="0">
                <a:solidFill>
                  <a:schemeClr val="folHlink"/>
                </a:solidFill>
                <a:latin typeface="宋体" panose="02010600030101010101" pitchFamily="2" charset="-122"/>
                <a:ea typeface="宋体" panose="02010600030101010101" pitchFamily="2" charset="-122"/>
                <a:cs typeface="宋体" panose="02010600030101010101" pitchFamily="2" charset="-122"/>
              </a:rPr>
              <a:t>：关注信息传送。</a:t>
            </a:r>
            <a:r>
              <a:rPr lang="zh-CN" altLang="en-US" sz="2000" dirty="0">
                <a:latin typeface="宋体" panose="02010600030101010101" pitchFamily="2" charset="-122"/>
                <a:ea typeface="宋体" panose="02010600030101010101" pitchFamily="2" charset="-122"/>
                <a:cs typeface="宋体" panose="02010600030101010101" pitchFamily="2" charset="-122"/>
              </a:rPr>
              <a:t>必须特别注意界面的分析、设计、构建以及测试。</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Slide Number Placeholder 4"/>
          <p:cNvSpPr txBox="1">
            <a:spLocks noGrp="1"/>
          </p:cNvSpPr>
          <p:nvPr>
            <p:ph type="sldNum" sz="quarter" idx="12"/>
          </p:nvPr>
        </p:nvSpPr>
        <p:spPr/>
        <p:txBody>
          <a:bodyPr anchor="b"/>
          <a:lstStyle/>
          <a:p>
            <a:pPr marL="0" indent="0" algn="r" eaLnBrk="1" hangingPunct="1">
              <a:spcBef>
                <a:spcPct val="0"/>
              </a:spcBef>
              <a:buClrTx/>
              <a:buSzTx/>
              <a:buFontTx/>
              <a:buNone/>
            </a:pPr>
            <a:fld id="{9A0DB2DC-4C9A-4742-B13C-FB6460FD3503}" type="slidenum">
              <a:rPr lang="en-US" altLang="zh-CN" sz="1000" dirty="0">
                <a:latin typeface="+mn-lt"/>
                <a:ea typeface="MS PGothic" panose="020B0600070205080204" pitchFamily="34" charset="-128"/>
                <a:cs typeface="+mn-cs"/>
              </a:rPr>
              <a:t>6</a:t>
            </a:fld>
            <a:endParaRPr lang="en-US" altLang="zh-CN" sz="1000" dirty="0">
              <a:latin typeface="+mn-lt"/>
              <a:ea typeface="MS PGothic" panose="020B0600070205080204" pitchFamily="34" charset="-128"/>
              <a:cs typeface="+mn-cs"/>
            </a:endParaRPr>
          </a:p>
        </p:txBody>
      </p:sp>
      <p:sp>
        <p:nvSpPr>
          <p:cNvPr id="20484" name="Rectangle 2"/>
          <p:cNvSpPr>
            <a:spLocks noGrp="1"/>
          </p:cNvSpPr>
          <p:nvPr>
            <p:ph type="title"/>
          </p:nvPr>
        </p:nvSpPr>
        <p:spPr/>
        <p:txBody>
          <a:bodyPr vert="horz" wrap="square" lIns="91440" tIns="45720" rIns="91440" bIns="45720" anchor="b"/>
          <a:lstStyle/>
          <a:p>
            <a:pPr eaLnBrk="1" hangingPunct="1"/>
            <a:r>
              <a:rPr lang="zh-CN" altLang="en-US" dirty="0">
                <a:ea typeface="宋体" panose="02010600030101010101" pitchFamily="2" charset="-122"/>
              </a:rPr>
              <a:t>指导实践的原则</a:t>
            </a:r>
            <a:endParaRPr lang="en-US" altLang="zh-CN" dirty="0">
              <a:ea typeface="宋体" panose="02010600030101010101" pitchFamily="2" charset="-122"/>
            </a:endParaRPr>
          </a:p>
        </p:txBody>
      </p:sp>
      <p:sp>
        <p:nvSpPr>
          <p:cNvPr id="20485" name="Rectangle 3"/>
          <p:cNvSpPr>
            <a:spLocks noGrp="1"/>
          </p:cNvSpPr>
          <p:nvPr>
            <p:ph idx="1"/>
          </p:nvPr>
        </p:nvSpPr>
        <p:spPr>
          <a:xfrm>
            <a:off x="467916" y="1371600"/>
            <a:ext cx="8208168" cy="4895850"/>
          </a:xfrm>
        </p:spPr>
        <p:txBody>
          <a:bodyPr vert="horz" wrap="square" lIns="91440" tIns="45720" rIns="91440" bIns="45720" anchor="t"/>
          <a:lstStyle/>
          <a:p>
            <a:pPr eaLnBrk="1" hangingPunct="1">
              <a:lnSpc>
                <a:spcPct val="90000"/>
              </a:lnSpc>
              <a:spcBef>
                <a:spcPts val="1000"/>
              </a:spcBef>
            </a:pPr>
            <a:r>
              <a:rPr lang="zh-CN" altLang="en-US" sz="2400" b="1" dirty="0">
                <a:solidFill>
                  <a:schemeClr val="folHlink"/>
                </a:solidFill>
                <a:latin typeface="宋体" panose="02010600030101010101" pitchFamily="2" charset="-122"/>
                <a:ea typeface="宋体" panose="02010600030101010101" pitchFamily="2" charset="-122"/>
                <a:cs typeface="宋体" panose="02010600030101010101" pitchFamily="2" charset="-122"/>
              </a:rPr>
              <a:t>原则</a:t>
            </a:r>
            <a:r>
              <a:rPr lang="en-US" altLang="zh-CN" sz="2400" b="1" dirty="0">
                <a:solidFill>
                  <a:schemeClr val="folHlink"/>
                </a:solidFill>
                <a:latin typeface="宋体" panose="02010600030101010101" pitchFamily="2" charset="-122"/>
                <a:ea typeface="宋体" panose="02010600030101010101" pitchFamily="2" charset="-122"/>
                <a:cs typeface="宋体" panose="02010600030101010101" pitchFamily="2" charset="-122"/>
              </a:rPr>
              <a:t>5</a:t>
            </a:r>
            <a:r>
              <a:rPr lang="zh-CN" altLang="en-US" sz="2400" b="1" dirty="0">
                <a:solidFill>
                  <a:schemeClr val="folHlink"/>
                </a:solidFill>
                <a:latin typeface="宋体" panose="02010600030101010101" pitchFamily="2" charset="-122"/>
                <a:ea typeface="宋体" panose="02010600030101010101" pitchFamily="2" charset="-122"/>
                <a:cs typeface="宋体" panose="02010600030101010101" pitchFamily="2" charset="-122"/>
              </a:rPr>
              <a:t>：构建能展示有效模块化的软件。</a:t>
            </a:r>
            <a:r>
              <a:rPr lang="zh-CN" altLang="en-US" sz="2400" dirty="0">
                <a:latin typeface="宋体" panose="02010600030101010101" pitchFamily="2" charset="-122"/>
                <a:ea typeface="宋体" panose="02010600030101010101" pitchFamily="2" charset="-122"/>
                <a:cs typeface="宋体" panose="02010600030101010101" pitchFamily="2" charset="-122"/>
              </a:rPr>
              <a:t>对重要事务的分割（原则</a:t>
            </a:r>
            <a:r>
              <a:rPr lang="en-US" altLang="zh-CN" sz="2400" dirty="0">
                <a:latin typeface="宋体" panose="02010600030101010101" pitchFamily="2" charset="-122"/>
                <a:ea typeface="宋体" panose="02010600030101010101" pitchFamily="2" charset="-122"/>
                <a:cs typeface="宋体" panose="02010600030101010101" pitchFamily="2" charset="-122"/>
              </a:rPr>
              <a:t>1</a:t>
            </a:r>
            <a:r>
              <a:rPr lang="zh-CN" altLang="en-US" sz="2400" dirty="0">
                <a:latin typeface="宋体" panose="02010600030101010101" pitchFamily="2" charset="-122"/>
                <a:ea typeface="宋体" panose="02010600030101010101" pitchFamily="2" charset="-122"/>
                <a:cs typeface="宋体" panose="02010600030101010101" pitchFamily="2" charset="-122"/>
              </a:rPr>
              <a:t>）建立了软件的哲学。模块化提供了认知这一哲学的机制。</a:t>
            </a:r>
            <a:endParaRPr lang="en-US" altLang="zh-CN" sz="2400" dirty="0">
              <a:latin typeface="宋体" panose="02010600030101010101" pitchFamily="2" charset="-122"/>
              <a:ea typeface="宋体" panose="02010600030101010101" pitchFamily="2" charset="-122"/>
              <a:cs typeface="宋体" panose="02010600030101010101" pitchFamily="2" charset="-122"/>
            </a:endParaRPr>
          </a:p>
          <a:p>
            <a:pPr eaLnBrk="1" hangingPunct="1">
              <a:lnSpc>
                <a:spcPct val="90000"/>
              </a:lnSpc>
              <a:spcBef>
                <a:spcPts val="1000"/>
              </a:spcBef>
            </a:pPr>
            <a:r>
              <a:rPr lang="zh-CN" altLang="en-US" sz="2400" b="1" dirty="0">
                <a:solidFill>
                  <a:schemeClr val="folHlink"/>
                </a:solidFill>
                <a:latin typeface="宋体" panose="02010600030101010101" pitchFamily="2" charset="-122"/>
                <a:ea typeface="宋体" panose="02010600030101010101" pitchFamily="2" charset="-122"/>
                <a:cs typeface="宋体" panose="02010600030101010101" pitchFamily="2" charset="-122"/>
              </a:rPr>
              <a:t>原则</a:t>
            </a:r>
            <a:r>
              <a:rPr lang="en-US" altLang="zh-CN" sz="2400" b="1" dirty="0">
                <a:solidFill>
                  <a:schemeClr val="folHlink"/>
                </a:solidFill>
                <a:latin typeface="宋体" panose="02010600030101010101" pitchFamily="2" charset="-122"/>
                <a:ea typeface="宋体" panose="02010600030101010101" pitchFamily="2" charset="-122"/>
                <a:cs typeface="宋体" panose="02010600030101010101" pitchFamily="2" charset="-122"/>
              </a:rPr>
              <a:t>6</a:t>
            </a:r>
            <a:r>
              <a:rPr lang="zh-CN" altLang="en-US" sz="2400" b="1" dirty="0">
                <a:solidFill>
                  <a:schemeClr val="folHlink"/>
                </a:solidFill>
                <a:latin typeface="宋体" panose="02010600030101010101" pitchFamily="2" charset="-122"/>
                <a:ea typeface="宋体" panose="02010600030101010101" pitchFamily="2" charset="-122"/>
                <a:cs typeface="宋体" panose="02010600030101010101" pitchFamily="2" charset="-122"/>
              </a:rPr>
              <a:t>：寻找模式。</a:t>
            </a:r>
            <a:r>
              <a:rPr lang="en-US" altLang="zh-CN" sz="2400" dirty="0">
                <a:solidFill>
                  <a:srgbClr val="000000"/>
                </a:solidFill>
                <a:latin typeface="宋体" panose="02010600030101010101" pitchFamily="2" charset="-122"/>
                <a:ea typeface="宋体" panose="02010600030101010101" pitchFamily="2" charset="-122"/>
                <a:cs typeface="宋体" panose="02010600030101010101" pitchFamily="2" charset="-122"/>
              </a:rPr>
              <a:t>Brad Appleton[App00]</a:t>
            </a:r>
            <a:r>
              <a:rPr lang="zh-CN" altLang="en-US" sz="2400" dirty="0">
                <a:solidFill>
                  <a:srgbClr val="000000"/>
                </a:solidFill>
                <a:latin typeface="宋体" panose="02010600030101010101" pitchFamily="2" charset="-122"/>
                <a:ea typeface="宋体" panose="02010600030101010101" pitchFamily="2" charset="-122"/>
                <a:cs typeface="宋体" panose="02010600030101010101" pitchFamily="2" charset="-122"/>
              </a:rPr>
              <a:t>指出：软件界内模式的目标是建立一个典集，帮助软件开发者解决整个软件开发过程中反复出现的问题。</a:t>
            </a:r>
            <a:endParaRPr lang="en-US" altLang="zh-CN" sz="2400" dirty="0">
              <a:solidFill>
                <a:srgbClr val="000000"/>
              </a:solidFill>
              <a:latin typeface="宋体" panose="02010600030101010101" pitchFamily="2" charset="-122"/>
              <a:ea typeface="宋体" panose="02010600030101010101" pitchFamily="2" charset="-122"/>
              <a:cs typeface="宋体" panose="02010600030101010101" pitchFamily="2" charset="-122"/>
            </a:endParaRPr>
          </a:p>
          <a:p>
            <a:pPr eaLnBrk="1" hangingPunct="1">
              <a:lnSpc>
                <a:spcPct val="90000"/>
              </a:lnSpc>
              <a:spcBef>
                <a:spcPts val="1000"/>
              </a:spcBef>
            </a:pPr>
            <a:r>
              <a:rPr lang="zh-CN" altLang="en-US" sz="2400" b="1" dirty="0">
                <a:solidFill>
                  <a:schemeClr val="folHlink"/>
                </a:solidFill>
                <a:latin typeface="宋体" panose="02010600030101010101" pitchFamily="2" charset="-122"/>
                <a:ea typeface="宋体" panose="02010600030101010101" pitchFamily="2" charset="-122"/>
                <a:cs typeface="宋体" panose="02010600030101010101" pitchFamily="2" charset="-122"/>
              </a:rPr>
              <a:t>原则</a:t>
            </a:r>
            <a:r>
              <a:rPr lang="en-US" altLang="zh-CN" sz="2400" b="1" dirty="0">
                <a:solidFill>
                  <a:schemeClr val="folHlink"/>
                </a:solidFill>
                <a:latin typeface="宋体" panose="02010600030101010101" pitchFamily="2" charset="-122"/>
                <a:ea typeface="宋体" panose="02010600030101010101" pitchFamily="2" charset="-122"/>
                <a:cs typeface="宋体" panose="02010600030101010101" pitchFamily="2" charset="-122"/>
              </a:rPr>
              <a:t>7</a:t>
            </a:r>
            <a:r>
              <a:rPr lang="zh-CN" altLang="en-US" sz="2400" b="1" dirty="0">
                <a:solidFill>
                  <a:schemeClr val="folHlink"/>
                </a:solidFill>
                <a:latin typeface="宋体" panose="02010600030101010101" pitchFamily="2" charset="-122"/>
                <a:ea typeface="宋体" panose="02010600030101010101" pitchFamily="2" charset="-122"/>
                <a:cs typeface="宋体" panose="02010600030101010101" pitchFamily="2" charset="-122"/>
              </a:rPr>
              <a:t>：在可能的时候，用大量不同的观点描述问题及其解决方法。</a:t>
            </a:r>
            <a:endParaRPr lang="en-US" altLang="zh-CN" sz="2400" b="1" dirty="0">
              <a:solidFill>
                <a:schemeClr val="folHlink"/>
              </a:solidFill>
              <a:latin typeface="宋体" panose="02010600030101010101" pitchFamily="2" charset="-122"/>
              <a:ea typeface="宋体" panose="02010600030101010101" pitchFamily="2" charset="-122"/>
              <a:cs typeface="宋体" panose="02010600030101010101" pitchFamily="2" charset="-122"/>
            </a:endParaRPr>
          </a:p>
          <a:p>
            <a:pPr eaLnBrk="1" hangingPunct="1">
              <a:lnSpc>
                <a:spcPct val="90000"/>
              </a:lnSpc>
              <a:spcBef>
                <a:spcPts val="1000"/>
              </a:spcBef>
            </a:pPr>
            <a:r>
              <a:rPr lang="zh-CN" altLang="en-US" sz="2400" b="1" dirty="0">
                <a:solidFill>
                  <a:schemeClr val="folHlink"/>
                </a:solidFill>
                <a:latin typeface="宋体" panose="02010600030101010101" pitchFamily="2" charset="-122"/>
                <a:ea typeface="宋体" panose="02010600030101010101" pitchFamily="2" charset="-122"/>
                <a:cs typeface="宋体" panose="02010600030101010101" pitchFamily="2" charset="-122"/>
              </a:rPr>
              <a:t>原则</a:t>
            </a:r>
            <a:r>
              <a:rPr lang="en-US" altLang="zh-CN" sz="2400" b="1" dirty="0">
                <a:solidFill>
                  <a:schemeClr val="folHlink"/>
                </a:solidFill>
                <a:latin typeface="宋体" panose="02010600030101010101" pitchFamily="2" charset="-122"/>
                <a:ea typeface="宋体" panose="02010600030101010101" pitchFamily="2" charset="-122"/>
                <a:cs typeface="宋体" panose="02010600030101010101" pitchFamily="2" charset="-122"/>
              </a:rPr>
              <a:t>8</a:t>
            </a:r>
            <a:r>
              <a:rPr lang="zh-CN" altLang="en-US" sz="2400" b="1" dirty="0">
                <a:solidFill>
                  <a:schemeClr val="folHlink"/>
                </a:solidFill>
                <a:latin typeface="宋体" panose="02010600030101010101" pitchFamily="2" charset="-122"/>
                <a:ea typeface="宋体" panose="02010600030101010101" pitchFamily="2" charset="-122"/>
                <a:cs typeface="宋体" panose="02010600030101010101" pitchFamily="2" charset="-122"/>
              </a:rPr>
              <a:t>：记住：有人将要对软件进行维护。</a:t>
            </a:r>
            <a:endParaRPr lang="en-US" altLang="zh-CN" sz="2400" b="1" dirty="0">
              <a:solidFill>
                <a:schemeClr val="folHlink"/>
              </a:solidFill>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Slide Number Placeholder 4"/>
          <p:cNvSpPr txBox="1">
            <a:spLocks noGrp="1"/>
          </p:cNvSpPr>
          <p:nvPr>
            <p:ph type="sldNum" sz="quarter" idx="12"/>
          </p:nvPr>
        </p:nvSpPr>
        <p:spPr/>
        <p:txBody>
          <a:bodyPr anchor="b"/>
          <a:lstStyle/>
          <a:p>
            <a:pPr marL="0" indent="0" algn="r" eaLnBrk="1" hangingPunct="1">
              <a:spcBef>
                <a:spcPct val="0"/>
              </a:spcBef>
              <a:buClrTx/>
              <a:buSzTx/>
              <a:buFontTx/>
              <a:buNone/>
            </a:pPr>
            <a:fld id="{9A0DB2DC-4C9A-4742-B13C-FB6460FD3503}" type="slidenum">
              <a:rPr lang="en-US" altLang="zh-CN" sz="1000" dirty="0">
                <a:latin typeface="+mn-lt"/>
                <a:ea typeface="MS PGothic" panose="020B0600070205080204" pitchFamily="34" charset="-128"/>
                <a:cs typeface="+mn-cs"/>
              </a:rPr>
              <a:t>7</a:t>
            </a:fld>
            <a:endParaRPr lang="en-US" altLang="zh-CN" sz="1000" dirty="0">
              <a:latin typeface="+mn-lt"/>
              <a:ea typeface="MS PGothic" panose="020B0600070205080204" pitchFamily="34" charset="-128"/>
              <a:cs typeface="+mn-cs"/>
            </a:endParaRPr>
          </a:p>
        </p:txBody>
      </p:sp>
      <p:sp>
        <p:nvSpPr>
          <p:cNvPr id="21508" name="Rectangle 2"/>
          <p:cNvSpPr>
            <a:spLocks noGrp="1"/>
          </p:cNvSpPr>
          <p:nvPr>
            <p:ph type="title"/>
          </p:nvPr>
        </p:nvSpPr>
        <p:spPr/>
        <p:txBody>
          <a:bodyPr vert="horz" wrap="square" lIns="91440" tIns="45720" rIns="91440" bIns="45720" anchor="b"/>
          <a:lstStyle/>
          <a:p>
            <a:pPr eaLnBrk="1" hangingPunct="1"/>
            <a:r>
              <a:rPr lang="zh-CN" altLang="en-US" dirty="0">
                <a:ea typeface="宋体" panose="02010600030101010101" pitchFamily="2" charset="-122"/>
              </a:rPr>
              <a:t>沟通原则</a:t>
            </a:r>
            <a:endParaRPr lang="en-US" altLang="zh-CN" dirty="0">
              <a:ea typeface="宋体" panose="02010600030101010101" pitchFamily="2" charset="-122"/>
            </a:endParaRPr>
          </a:p>
        </p:txBody>
      </p:sp>
      <p:sp>
        <p:nvSpPr>
          <p:cNvPr id="21509" name="Rectangle 3"/>
          <p:cNvSpPr>
            <a:spLocks noGrp="1"/>
          </p:cNvSpPr>
          <p:nvPr>
            <p:ph idx="1"/>
          </p:nvPr>
        </p:nvSpPr>
        <p:spPr>
          <a:xfrm>
            <a:off x="467916" y="1371600"/>
            <a:ext cx="8208168" cy="4895850"/>
          </a:xfrm>
        </p:spPr>
        <p:txBody>
          <a:bodyPr vert="horz" wrap="square" lIns="91440" tIns="45720" rIns="91440" bIns="45720" anchor="t"/>
          <a:lstStyle/>
          <a:p>
            <a:pPr eaLnBrk="1" hangingPunct="1">
              <a:lnSpc>
                <a:spcPct val="90000"/>
              </a:lnSpc>
              <a:spcBef>
                <a:spcPts val="1000"/>
              </a:spcBef>
            </a:pPr>
            <a:r>
              <a:rPr lang="zh-CN" altLang="en-US" sz="2400" b="1" dirty="0">
                <a:solidFill>
                  <a:schemeClr val="folHlink"/>
                </a:solidFill>
                <a:latin typeface="宋体" panose="02010600030101010101" pitchFamily="2" charset="-122"/>
                <a:ea typeface="宋体" panose="02010600030101010101" pitchFamily="2" charset="-122"/>
                <a:cs typeface="宋体" panose="02010600030101010101" pitchFamily="2" charset="-122"/>
              </a:rPr>
              <a:t>原则</a:t>
            </a:r>
            <a:r>
              <a:rPr lang="en-US" altLang="zh-CN" sz="2400" b="1" dirty="0">
                <a:solidFill>
                  <a:schemeClr val="folHlink"/>
                </a:solidFill>
                <a:latin typeface="宋体" panose="02010600030101010101" pitchFamily="2" charset="-122"/>
                <a:ea typeface="宋体" panose="02010600030101010101" pitchFamily="2" charset="-122"/>
                <a:cs typeface="宋体" panose="02010600030101010101" pitchFamily="2" charset="-122"/>
              </a:rPr>
              <a:t>1</a:t>
            </a:r>
            <a:r>
              <a:rPr lang="zh-CN" altLang="en-US" sz="2400" b="1" dirty="0">
                <a:solidFill>
                  <a:schemeClr val="folHlink"/>
                </a:solidFill>
                <a:latin typeface="宋体" panose="02010600030101010101" pitchFamily="2" charset="-122"/>
                <a:ea typeface="宋体" panose="02010600030101010101" pitchFamily="2" charset="-122"/>
                <a:cs typeface="宋体" panose="02010600030101010101" pitchFamily="2" charset="-122"/>
              </a:rPr>
              <a:t>：倾听。</a:t>
            </a:r>
            <a:r>
              <a:rPr lang="zh-CN" altLang="en-US" sz="2400" dirty="0">
                <a:latin typeface="宋体" panose="02010600030101010101" pitchFamily="2" charset="-122"/>
                <a:ea typeface="宋体" panose="02010600030101010101" pitchFamily="2" charset="-122"/>
                <a:cs typeface="宋体" panose="02010600030101010101" pitchFamily="2" charset="-122"/>
              </a:rPr>
              <a:t>一定要仔细倾听讲话者的每一句话，而不是急于叙述你对这些话的看法。</a:t>
            </a:r>
            <a:endParaRPr lang="en-US" altLang="zh-CN" sz="2400" dirty="0">
              <a:latin typeface="宋体" panose="02010600030101010101" pitchFamily="2" charset="-122"/>
              <a:ea typeface="宋体" panose="02010600030101010101" pitchFamily="2" charset="-122"/>
              <a:cs typeface="宋体" panose="02010600030101010101" pitchFamily="2" charset="-122"/>
            </a:endParaRPr>
          </a:p>
          <a:p>
            <a:pPr eaLnBrk="1" hangingPunct="1">
              <a:lnSpc>
                <a:spcPct val="90000"/>
              </a:lnSpc>
              <a:spcBef>
                <a:spcPts val="1000"/>
              </a:spcBef>
            </a:pPr>
            <a:r>
              <a:rPr lang="zh-CN" altLang="en-US" sz="2400" b="1" dirty="0">
                <a:solidFill>
                  <a:schemeClr val="folHlink"/>
                </a:solidFill>
                <a:latin typeface="宋体" panose="02010600030101010101" pitchFamily="2" charset="-122"/>
                <a:ea typeface="宋体" panose="02010600030101010101" pitchFamily="2" charset="-122"/>
                <a:cs typeface="宋体" panose="02010600030101010101" pitchFamily="2" charset="-122"/>
              </a:rPr>
              <a:t>原则</a:t>
            </a:r>
            <a:r>
              <a:rPr lang="en-US" altLang="zh-CN" sz="2400" b="1" dirty="0">
                <a:solidFill>
                  <a:schemeClr val="folHlink"/>
                </a:solidFill>
                <a:latin typeface="宋体" panose="02010600030101010101" pitchFamily="2" charset="-122"/>
                <a:ea typeface="宋体" panose="02010600030101010101" pitchFamily="2" charset="-122"/>
                <a:cs typeface="宋体" panose="02010600030101010101" pitchFamily="2" charset="-122"/>
              </a:rPr>
              <a:t>2</a:t>
            </a:r>
            <a:r>
              <a:rPr lang="zh-CN" altLang="en-US" sz="2400" b="1" dirty="0">
                <a:solidFill>
                  <a:schemeClr val="folHlink"/>
                </a:solidFill>
                <a:latin typeface="宋体" panose="02010600030101010101" pitchFamily="2" charset="-122"/>
                <a:ea typeface="宋体" panose="02010600030101010101" pitchFamily="2" charset="-122"/>
                <a:cs typeface="宋体" panose="02010600030101010101" pitchFamily="2" charset="-122"/>
              </a:rPr>
              <a:t>：有准备的沟通。</a:t>
            </a:r>
            <a:r>
              <a:rPr lang="zh-CN" altLang="en-US" sz="2400" dirty="0">
                <a:latin typeface="宋体" panose="02010600030101010101" pitchFamily="2" charset="-122"/>
                <a:ea typeface="宋体" panose="02010600030101010101" pitchFamily="2" charset="-122"/>
                <a:cs typeface="宋体" panose="02010600030101010101" pitchFamily="2" charset="-122"/>
              </a:rPr>
              <a:t>在与其他人碰面之前花点时间去理解问题。</a:t>
            </a:r>
            <a:endParaRPr lang="en-US" altLang="zh-CN" sz="2400" dirty="0">
              <a:latin typeface="宋体" panose="02010600030101010101" pitchFamily="2" charset="-122"/>
              <a:ea typeface="宋体" panose="02010600030101010101" pitchFamily="2" charset="-122"/>
              <a:cs typeface="宋体" panose="02010600030101010101" pitchFamily="2" charset="-122"/>
            </a:endParaRPr>
          </a:p>
          <a:p>
            <a:pPr eaLnBrk="1" hangingPunct="1">
              <a:lnSpc>
                <a:spcPct val="90000"/>
              </a:lnSpc>
              <a:spcBef>
                <a:spcPts val="1000"/>
              </a:spcBef>
            </a:pPr>
            <a:r>
              <a:rPr lang="zh-CN" altLang="en-US" sz="2400" b="1" dirty="0">
                <a:solidFill>
                  <a:schemeClr val="folHlink"/>
                </a:solidFill>
                <a:latin typeface="宋体" panose="02010600030101010101" pitchFamily="2" charset="-122"/>
                <a:ea typeface="宋体" panose="02010600030101010101" pitchFamily="2" charset="-122"/>
                <a:cs typeface="宋体" panose="02010600030101010101" pitchFamily="2" charset="-122"/>
              </a:rPr>
              <a:t>原则</a:t>
            </a:r>
            <a:r>
              <a:rPr lang="en-US" altLang="zh-CN" sz="2400" b="1" dirty="0">
                <a:solidFill>
                  <a:schemeClr val="folHlink"/>
                </a:solidFill>
                <a:latin typeface="宋体" panose="02010600030101010101" pitchFamily="2" charset="-122"/>
                <a:ea typeface="宋体" panose="02010600030101010101" pitchFamily="2" charset="-122"/>
                <a:cs typeface="宋体" panose="02010600030101010101" pitchFamily="2" charset="-122"/>
              </a:rPr>
              <a:t>3</a:t>
            </a:r>
            <a:r>
              <a:rPr lang="zh-CN" altLang="en-US" sz="2400" b="1" dirty="0">
                <a:solidFill>
                  <a:schemeClr val="folHlink"/>
                </a:solidFill>
                <a:latin typeface="宋体" panose="02010600030101010101" pitchFamily="2" charset="-122"/>
                <a:ea typeface="宋体" panose="02010600030101010101" pitchFamily="2" charset="-122"/>
                <a:cs typeface="宋体" panose="02010600030101010101" pitchFamily="2" charset="-122"/>
              </a:rPr>
              <a:t>：沟通活动需要有人推动。</a:t>
            </a:r>
            <a:r>
              <a:rPr lang="zh-CN" altLang="en-US" sz="2400" dirty="0">
                <a:latin typeface="宋体" panose="02010600030101010101" pitchFamily="2" charset="-122"/>
                <a:ea typeface="宋体" panose="02010600030101010101" pitchFamily="2" charset="-122"/>
                <a:cs typeface="宋体" panose="02010600030101010101" pitchFamily="2" charset="-122"/>
              </a:rPr>
              <a:t>每个沟通会议都应该有一个主持人（推动者），其作用是：</a:t>
            </a:r>
            <a:r>
              <a:rPr lang="en-US" altLang="zh-CN" sz="2400" dirty="0">
                <a:latin typeface="宋体" panose="02010600030101010101" pitchFamily="2" charset="-122"/>
                <a:ea typeface="宋体" panose="02010600030101010101" pitchFamily="2" charset="-122"/>
                <a:cs typeface="宋体" panose="02010600030101010101" pitchFamily="2" charset="-122"/>
              </a:rPr>
              <a:t>(1)</a:t>
            </a:r>
            <a:r>
              <a:rPr lang="zh-CN" altLang="en-US" sz="2400" dirty="0">
                <a:latin typeface="宋体" panose="02010600030101010101" pitchFamily="2" charset="-122"/>
                <a:ea typeface="宋体" panose="02010600030101010101" pitchFamily="2" charset="-122"/>
                <a:cs typeface="宋体" panose="02010600030101010101" pitchFamily="2" charset="-122"/>
              </a:rPr>
              <a:t>保持会议向着有效的方向进行；</a:t>
            </a:r>
            <a:r>
              <a:rPr lang="en-US" altLang="zh-CN" sz="2400" dirty="0">
                <a:latin typeface="宋体" panose="02010600030101010101" pitchFamily="2" charset="-122"/>
                <a:ea typeface="宋体" panose="02010600030101010101" pitchFamily="2" charset="-122"/>
                <a:cs typeface="宋体" panose="02010600030101010101" pitchFamily="2" charset="-122"/>
              </a:rPr>
              <a:t>(2)</a:t>
            </a:r>
            <a:r>
              <a:rPr lang="zh-CN" altLang="en-US" sz="2400" dirty="0">
                <a:latin typeface="宋体" panose="02010600030101010101" pitchFamily="2" charset="-122"/>
                <a:ea typeface="宋体" panose="02010600030101010101" pitchFamily="2" charset="-122"/>
                <a:cs typeface="宋体" panose="02010600030101010101" pitchFamily="2" charset="-122"/>
              </a:rPr>
              <a:t>能调解会议中所发生的冲突；</a:t>
            </a:r>
            <a:r>
              <a:rPr lang="en-US" altLang="zh-CN" sz="2400" dirty="0">
                <a:latin typeface="宋体" panose="02010600030101010101" pitchFamily="2" charset="-122"/>
                <a:ea typeface="宋体" panose="02010600030101010101" pitchFamily="2" charset="-122"/>
                <a:cs typeface="宋体" panose="02010600030101010101" pitchFamily="2" charset="-122"/>
              </a:rPr>
              <a:t>(3)</a:t>
            </a:r>
            <a:r>
              <a:rPr lang="zh-CN" altLang="en-US" sz="2400" dirty="0">
                <a:latin typeface="宋体" panose="02010600030101010101" pitchFamily="2" charset="-122"/>
                <a:ea typeface="宋体" panose="02010600030101010101" pitchFamily="2" charset="-122"/>
                <a:cs typeface="宋体" panose="02010600030101010101" pitchFamily="2" charset="-122"/>
              </a:rPr>
              <a:t>能确保遵循我们所说的沟通原则。</a:t>
            </a:r>
            <a:endParaRPr lang="en-US" altLang="zh-CN" sz="2400" dirty="0">
              <a:latin typeface="宋体" panose="02010600030101010101" pitchFamily="2" charset="-122"/>
              <a:ea typeface="宋体" panose="02010600030101010101" pitchFamily="2" charset="-122"/>
              <a:cs typeface="宋体" panose="02010600030101010101" pitchFamily="2" charset="-122"/>
            </a:endParaRPr>
          </a:p>
          <a:p>
            <a:pPr eaLnBrk="1" hangingPunct="1">
              <a:lnSpc>
                <a:spcPct val="90000"/>
              </a:lnSpc>
              <a:spcBef>
                <a:spcPts val="1000"/>
              </a:spcBef>
              <a:spcAft>
                <a:spcPts val="1000"/>
              </a:spcAft>
            </a:pPr>
            <a:r>
              <a:rPr lang="zh-CN" altLang="en-US" sz="2400" b="1" dirty="0">
                <a:solidFill>
                  <a:schemeClr val="folHlink"/>
                </a:solidFill>
                <a:latin typeface="宋体" panose="02010600030101010101" pitchFamily="2" charset="-122"/>
                <a:ea typeface="宋体" panose="02010600030101010101" pitchFamily="2" charset="-122"/>
                <a:cs typeface="宋体" panose="02010600030101010101" pitchFamily="2" charset="-122"/>
              </a:rPr>
              <a:t>原则</a:t>
            </a:r>
            <a:r>
              <a:rPr lang="en-US" altLang="zh-CN" sz="2400" b="1" dirty="0">
                <a:solidFill>
                  <a:schemeClr val="folHlink"/>
                </a:solidFill>
                <a:latin typeface="宋体" panose="02010600030101010101" pitchFamily="2" charset="-122"/>
                <a:ea typeface="宋体" panose="02010600030101010101" pitchFamily="2" charset="-122"/>
                <a:cs typeface="宋体" panose="02010600030101010101" pitchFamily="2" charset="-122"/>
              </a:rPr>
              <a:t>4</a:t>
            </a:r>
            <a:r>
              <a:rPr lang="zh-CN" altLang="en-US" sz="2400" b="1" dirty="0">
                <a:solidFill>
                  <a:schemeClr val="folHlink"/>
                </a:solidFill>
                <a:latin typeface="宋体" panose="02010600030101010101" pitchFamily="2" charset="-122"/>
                <a:ea typeface="宋体" panose="02010600030101010101" pitchFamily="2" charset="-122"/>
                <a:cs typeface="宋体" panose="02010600030101010101" pitchFamily="2" charset="-122"/>
              </a:rPr>
              <a:t>：最好当面沟通。</a:t>
            </a:r>
            <a:r>
              <a:rPr lang="zh-CN" altLang="en-US" sz="2400" dirty="0">
                <a:latin typeface="宋体" panose="02010600030101010101" pitchFamily="2" charset="-122"/>
                <a:ea typeface="宋体" panose="02010600030101010101" pitchFamily="2" charset="-122"/>
                <a:cs typeface="宋体" panose="02010600030101010101" pitchFamily="2" charset="-122"/>
              </a:rPr>
              <a:t>但是，如果能把一些相关信息写出来，通常可以工作得更好。</a:t>
            </a:r>
            <a:endParaRPr lang="en-US" altLang="zh-CN" sz="2400" dirty="0">
              <a:latin typeface="宋体" panose="02010600030101010101" pitchFamily="2" charset="-122"/>
              <a:ea typeface="宋体" panose="02010600030101010101" pitchFamily="2" charset="-122"/>
              <a:cs typeface="宋体" panose="02010600030101010101" pitchFamily="2" charset="-122"/>
            </a:endParaRPr>
          </a:p>
          <a:p>
            <a:pPr eaLnBrk="1" hangingPunct="1">
              <a:lnSpc>
                <a:spcPct val="90000"/>
              </a:lnSpc>
              <a:spcBef>
                <a:spcPts val="1000"/>
              </a:spcBef>
              <a:spcAft>
                <a:spcPts val="1000"/>
              </a:spcAft>
            </a:pPr>
            <a:r>
              <a:rPr lang="zh-CN" altLang="zh-CN" sz="2400" b="1" dirty="0">
                <a:solidFill>
                  <a:schemeClr val="folHlink"/>
                </a:solidFill>
                <a:latin typeface="宋体" panose="02010600030101010101" pitchFamily="2" charset="-122"/>
                <a:ea typeface="宋体" panose="02010600030101010101" pitchFamily="2" charset="-122"/>
                <a:cs typeface="宋体" panose="02010600030101010101" pitchFamily="2" charset="-122"/>
              </a:rPr>
              <a:t>原则</a:t>
            </a:r>
            <a:r>
              <a:rPr lang="en-US" altLang="zh-CN" sz="2400" b="1" dirty="0">
                <a:solidFill>
                  <a:schemeClr val="folHlink"/>
                </a:solidFill>
                <a:latin typeface="宋体" panose="02010600030101010101" pitchFamily="2" charset="-122"/>
                <a:ea typeface="宋体" panose="02010600030101010101" pitchFamily="2" charset="-122"/>
                <a:cs typeface="宋体" panose="02010600030101010101" pitchFamily="2" charset="-122"/>
              </a:rPr>
              <a:t>5</a:t>
            </a:r>
            <a:r>
              <a:rPr lang="zh-CN" altLang="zh-CN" sz="2400" b="1" dirty="0">
                <a:solidFill>
                  <a:schemeClr val="folHlink"/>
                </a:solidFill>
                <a:latin typeface="宋体" panose="02010600030101010101" pitchFamily="2" charset="-122"/>
                <a:ea typeface="宋体" panose="02010600030101010101" pitchFamily="2" charset="-122"/>
                <a:cs typeface="宋体" panose="02010600030101010101" pitchFamily="2" charset="-122"/>
              </a:rPr>
              <a:t>：记笔记并且记录所有决定。</a:t>
            </a:r>
            <a:r>
              <a:rPr lang="zh-CN" altLang="zh-CN" sz="2400" dirty="0">
                <a:latin typeface="宋体" panose="02010600030101010101" pitchFamily="2" charset="-122"/>
                <a:ea typeface="宋体" panose="02010600030101010101" pitchFamily="2" charset="-122"/>
                <a:cs typeface="宋体" panose="02010600030101010101" pitchFamily="2" charset="-122"/>
              </a:rPr>
              <a:t>参与交流的记录员应该记录下所有要点和决定。</a:t>
            </a:r>
            <a:endParaRPr lang="en-US" altLang="zh-CN" sz="2400" dirty="0">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Slide Number Placeholder 4"/>
          <p:cNvSpPr txBox="1">
            <a:spLocks noGrp="1"/>
          </p:cNvSpPr>
          <p:nvPr>
            <p:ph type="sldNum" sz="quarter" idx="12"/>
          </p:nvPr>
        </p:nvSpPr>
        <p:spPr/>
        <p:txBody>
          <a:bodyPr anchor="b"/>
          <a:lstStyle/>
          <a:p>
            <a:pPr marL="0" indent="0" algn="r" eaLnBrk="1" hangingPunct="1">
              <a:spcBef>
                <a:spcPct val="0"/>
              </a:spcBef>
              <a:buClrTx/>
              <a:buSzTx/>
              <a:buFontTx/>
              <a:buNone/>
            </a:pPr>
            <a:fld id="{9A0DB2DC-4C9A-4742-B13C-FB6460FD3503}" type="slidenum">
              <a:rPr lang="en-US" altLang="zh-CN" sz="1000" dirty="0">
                <a:latin typeface="+mn-lt"/>
                <a:ea typeface="MS PGothic" panose="020B0600070205080204" pitchFamily="34" charset="-128"/>
                <a:cs typeface="+mn-cs"/>
              </a:rPr>
              <a:t>8</a:t>
            </a:fld>
            <a:endParaRPr lang="en-US" altLang="zh-CN" sz="1000" dirty="0">
              <a:latin typeface="+mn-lt"/>
              <a:ea typeface="MS PGothic" panose="020B0600070205080204" pitchFamily="34" charset="-128"/>
              <a:cs typeface="+mn-cs"/>
            </a:endParaRPr>
          </a:p>
        </p:txBody>
      </p:sp>
      <p:sp>
        <p:nvSpPr>
          <p:cNvPr id="22532" name="Rectangle 2"/>
          <p:cNvSpPr>
            <a:spLocks noGrp="1"/>
          </p:cNvSpPr>
          <p:nvPr>
            <p:ph type="title"/>
          </p:nvPr>
        </p:nvSpPr>
        <p:spPr/>
        <p:txBody>
          <a:bodyPr vert="horz" wrap="square" lIns="91440" tIns="45720" rIns="91440" bIns="45720" anchor="b"/>
          <a:lstStyle/>
          <a:p>
            <a:pPr eaLnBrk="1" hangingPunct="1"/>
            <a:r>
              <a:rPr lang="zh-CN" altLang="en-US" dirty="0">
                <a:ea typeface="宋体" panose="02010600030101010101" pitchFamily="2" charset="-122"/>
              </a:rPr>
              <a:t>沟通原则</a:t>
            </a:r>
            <a:endParaRPr lang="en-US" altLang="zh-CN" dirty="0">
              <a:ea typeface="宋体" panose="02010600030101010101" pitchFamily="2" charset="-122"/>
            </a:endParaRPr>
          </a:p>
        </p:txBody>
      </p:sp>
      <p:sp>
        <p:nvSpPr>
          <p:cNvPr id="22533" name="Rectangle 3"/>
          <p:cNvSpPr>
            <a:spLocks noGrp="1"/>
          </p:cNvSpPr>
          <p:nvPr>
            <p:ph idx="1"/>
          </p:nvPr>
        </p:nvSpPr>
        <p:spPr/>
        <p:txBody>
          <a:bodyPr vert="horz" wrap="square" lIns="91440" tIns="45720" rIns="91440" bIns="45720" anchor="t"/>
          <a:lstStyle/>
          <a:p>
            <a:pPr>
              <a:lnSpc>
                <a:spcPct val="90000"/>
              </a:lnSpc>
              <a:spcBef>
                <a:spcPts val="1000"/>
              </a:spcBef>
            </a:pPr>
            <a:r>
              <a:rPr lang="zh-CN" altLang="zh-CN" sz="2000" b="1" dirty="0">
                <a:solidFill>
                  <a:schemeClr val="folHlink"/>
                </a:solidFill>
                <a:latin typeface="宋体" panose="02010600030101010101" pitchFamily="2" charset="-122"/>
                <a:ea typeface="宋体" panose="02010600030101010101" pitchFamily="2" charset="-122"/>
                <a:cs typeface="宋体" panose="02010600030101010101" pitchFamily="2" charset="-122"/>
              </a:rPr>
              <a:t>原则</a:t>
            </a:r>
            <a:r>
              <a:rPr lang="en-US" altLang="zh-CN" sz="2000" b="1" dirty="0">
                <a:solidFill>
                  <a:schemeClr val="folHlink"/>
                </a:solidFill>
                <a:latin typeface="宋体" panose="02010600030101010101" pitchFamily="2" charset="-122"/>
                <a:ea typeface="宋体" panose="02010600030101010101" pitchFamily="2" charset="-122"/>
                <a:cs typeface="宋体" panose="02010600030101010101" pitchFamily="2" charset="-122"/>
              </a:rPr>
              <a:t>6</a:t>
            </a:r>
            <a:r>
              <a:rPr lang="zh-CN" altLang="zh-CN" sz="2000" b="1" dirty="0">
                <a:solidFill>
                  <a:schemeClr val="folHlink"/>
                </a:solidFill>
                <a:latin typeface="宋体" panose="02010600030101010101" pitchFamily="2" charset="-122"/>
                <a:ea typeface="宋体" panose="02010600030101010101" pitchFamily="2" charset="-122"/>
                <a:cs typeface="宋体" panose="02010600030101010101" pitchFamily="2" charset="-122"/>
              </a:rPr>
              <a:t>：保持通力协作。</a:t>
            </a:r>
            <a:r>
              <a:rPr lang="zh-CN" altLang="zh-CN" sz="2000" dirty="0">
                <a:latin typeface="宋体" panose="02010600030101010101" pitchFamily="2" charset="-122"/>
                <a:ea typeface="宋体" panose="02010600030101010101" pitchFamily="2" charset="-122"/>
                <a:cs typeface="宋体" panose="02010600030101010101" pitchFamily="2" charset="-122"/>
              </a:rPr>
              <a:t>当项目组成员的想法需要汇集在一起用以阐述一个产品或者某个系统的功能或特征的时候，就产生了协作与协调的问题。</a:t>
            </a:r>
            <a:endParaRPr lang="en-US" altLang="zh-CN" sz="2000" dirty="0">
              <a:latin typeface="宋体" panose="02010600030101010101" pitchFamily="2" charset="-122"/>
              <a:ea typeface="宋体" panose="02010600030101010101" pitchFamily="2" charset="-122"/>
              <a:cs typeface="宋体" panose="02010600030101010101" pitchFamily="2" charset="-122"/>
            </a:endParaRPr>
          </a:p>
          <a:p>
            <a:pPr>
              <a:lnSpc>
                <a:spcPct val="90000"/>
              </a:lnSpc>
              <a:spcBef>
                <a:spcPts val="1000"/>
              </a:spcBef>
            </a:pPr>
            <a:r>
              <a:rPr lang="zh-CN" altLang="zh-CN" sz="2000" b="1" dirty="0">
                <a:solidFill>
                  <a:schemeClr val="folHlink"/>
                </a:solidFill>
                <a:latin typeface="宋体" panose="02010600030101010101" pitchFamily="2" charset="-122"/>
                <a:ea typeface="宋体" panose="02010600030101010101" pitchFamily="2" charset="-122"/>
                <a:cs typeface="宋体" panose="02010600030101010101" pitchFamily="2" charset="-122"/>
              </a:rPr>
              <a:t>原则</a:t>
            </a:r>
            <a:r>
              <a:rPr lang="en-US" altLang="zh-CN" sz="2000" b="1" dirty="0">
                <a:solidFill>
                  <a:schemeClr val="folHlink"/>
                </a:solidFill>
                <a:latin typeface="宋体" panose="02010600030101010101" pitchFamily="2" charset="-122"/>
                <a:ea typeface="宋体" panose="02010600030101010101" pitchFamily="2" charset="-122"/>
                <a:cs typeface="宋体" panose="02010600030101010101" pitchFamily="2" charset="-122"/>
              </a:rPr>
              <a:t>7</a:t>
            </a:r>
            <a:r>
              <a:rPr lang="zh-CN" altLang="zh-CN" sz="2000" b="1" dirty="0">
                <a:solidFill>
                  <a:schemeClr val="folHlink"/>
                </a:solidFill>
                <a:latin typeface="宋体" panose="02010600030101010101" pitchFamily="2" charset="-122"/>
                <a:ea typeface="宋体" panose="02010600030101010101" pitchFamily="2" charset="-122"/>
                <a:cs typeface="宋体" panose="02010600030101010101" pitchFamily="2" charset="-122"/>
              </a:rPr>
              <a:t>：把讨论集中在限定的范围内。</a:t>
            </a:r>
            <a:r>
              <a:rPr lang="zh-CN" altLang="zh-CN" sz="2000" dirty="0">
                <a:latin typeface="宋体" panose="02010600030101010101" pitchFamily="2" charset="-122"/>
                <a:ea typeface="宋体" panose="02010600030101010101" pitchFamily="2" charset="-122"/>
                <a:cs typeface="宋体" panose="02010600030101010101" pitchFamily="2" charset="-122"/>
              </a:rPr>
              <a:t>在任何交流中，参与的人越多，话题转移到其他地方的可能性就越大。</a:t>
            </a:r>
            <a:endParaRPr lang="en-US" altLang="zh-CN" sz="2000" dirty="0">
              <a:latin typeface="宋体" panose="02010600030101010101" pitchFamily="2" charset="-122"/>
              <a:ea typeface="宋体" panose="02010600030101010101" pitchFamily="2" charset="-122"/>
              <a:cs typeface="宋体" panose="02010600030101010101" pitchFamily="2" charset="-122"/>
            </a:endParaRPr>
          </a:p>
          <a:p>
            <a:pPr eaLnBrk="1" hangingPunct="1">
              <a:lnSpc>
                <a:spcPct val="90000"/>
              </a:lnSpc>
              <a:spcBef>
                <a:spcPts val="1000"/>
              </a:spcBef>
            </a:pPr>
            <a:r>
              <a:rPr lang="zh-CN" altLang="zh-CN" sz="2000" b="1" dirty="0">
                <a:solidFill>
                  <a:schemeClr val="folHlink"/>
                </a:solidFill>
                <a:latin typeface="宋体" panose="02010600030101010101" pitchFamily="2" charset="-122"/>
                <a:ea typeface="宋体" panose="02010600030101010101" pitchFamily="2" charset="-122"/>
                <a:cs typeface="宋体" panose="02010600030101010101" pitchFamily="2" charset="-122"/>
              </a:rPr>
              <a:t>原则</a:t>
            </a:r>
            <a:r>
              <a:rPr lang="en-US" altLang="zh-CN" sz="2000" b="1" dirty="0">
                <a:solidFill>
                  <a:schemeClr val="folHlink"/>
                </a:solidFill>
                <a:latin typeface="宋体" panose="02010600030101010101" pitchFamily="2" charset="-122"/>
                <a:ea typeface="宋体" panose="02010600030101010101" pitchFamily="2" charset="-122"/>
                <a:cs typeface="宋体" panose="02010600030101010101" pitchFamily="2" charset="-122"/>
              </a:rPr>
              <a:t>8</a:t>
            </a:r>
            <a:r>
              <a:rPr lang="zh-CN" altLang="zh-CN" sz="2000" b="1" dirty="0">
                <a:solidFill>
                  <a:schemeClr val="folHlink"/>
                </a:solidFill>
                <a:latin typeface="宋体" panose="02010600030101010101" pitchFamily="2" charset="-122"/>
                <a:ea typeface="宋体" panose="02010600030101010101" pitchFamily="2" charset="-122"/>
                <a:cs typeface="宋体" panose="02010600030101010101" pitchFamily="2" charset="-122"/>
              </a:rPr>
              <a:t>：如果某些东西很难表述清楚，采用图形表示。</a:t>
            </a:r>
            <a:endParaRPr lang="en-US" altLang="zh-CN" sz="2000" b="1" dirty="0">
              <a:solidFill>
                <a:schemeClr val="folHlink"/>
              </a:solidFill>
              <a:latin typeface="宋体" panose="02010600030101010101" pitchFamily="2" charset="-122"/>
              <a:ea typeface="宋体" panose="02010600030101010101" pitchFamily="2" charset="-122"/>
              <a:cs typeface="宋体" panose="02010600030101010101" pitchFamily="2" charset="-122"/>
            </a:endParaRPr>
          </a:p>
          <a:p>
            <a:pPr>
              <a:lnSpc>
                <a:spcPct val="90000"/>
              </a:lnSpc>
              <a:spcBef>
                <a:spcPts val="1000"/>
              </a:spcBef>
            </a:pPr>
            <a:r>
              <a:rPr lang="zh-CN" altLang="zh-CN" sz="2000" b="1" dirty="0">
                <a:solidFill>
                  <a:schemeClr val="folHlink"/>
                </a:solidFill>
                <a:latin typeface="宋体" panose="02010600030101010101" pitchFamily="2" charset="-122"/>
                <a:ea typeface="宋体" panose="02010600030101010101" pitchFamily="2" charset="-122"/>
                <a:cs typeface="宋体" panose="02010600030101010101" pitchFamily="2" charset="-122"/>
              </a:rPr>
              <a:t>原则</a:t>
            </a:r>
            <a:r>
              <a:rPr lang="en-US" altLang="zh-CN" sz="2000" b="1" dirty="0">
                <a:solidFill>
                  <a:schemeClr val="folHlink"/>
                </a:solidFill>
                <a:latin typeface="宋体" panose="02010600030101010101" pitchFamily="2" charset="-122"/>
                <a:ea typeface="宋体" panose="02010600030101010101" pitchFamily="2" charset="-122"/>
                <a:cs typeface="宋体" panose="02010600030101010101" pitchFamily="2" charset="-122"/>
              </a:rPr>
              <a:t>9</a:t>
            </a:r>
            <a:r>
              <a:rPr lang="zh-CN" altLang="zh-CN" sz="2000" b="1" dirty="0">
                <a:solidFill>
                  <a:schemeClr val="folHlink"/>
                </a:solidFill>
                <a:latin typeface="宋体" panose="02010600030101010101" pitchFamily="2" charset="-122"/>
                <a:ea typeface="宋体" panose="02010600030101010101" pitchFamily="2" charset="-122"/>
                <a:cs typeface="宋体" panose="02010600030101010101" pitchFamily="2" charset="-122"/>
              </a:rPr>
              <a:t>：</a:t>
            </a:r>
            <a:r>
              <a:rPr lang="en-US" altLang="zh-CN" sz="2000" b="1" dirty="0">
                <a:solidFill>
                  <a:schemeClr val="folHlink"/>
                </a:solidFill>
                <a:latin typeface="宋体" panose="02010600030101010101" pitchFamily="2" charset="-122"/>
                <a:ea typeface="宋体" panose="02010600030101010101" pitchFamily="2" charset="-122"/>
                <a:cs typeface="宋体" panose="02010600030101010101" pitchFamily="2" charset="-122"/>
              </a:rPr>
              <a:t>(a) </a:t>
            </a:r>
            <a:r>
              <a:rPr lang="zh-CN" altLang="zh-CN" sz="2000" b="1" dirty="0">
                <a:solidFill>
                  <a:schemeClr val="folHlink"/>
                </a:solidFill>
                <a:latin typeface="宋体" panose="02010600030101010101" pitchFamily="2" charset="-122"/>
                <a:ea typeface="宋体" panose="02010600030101010101" pitchFamily="2" charset="-122"/>
                <a:cs typeface="宋体" panose="02010600030101010101" pitchFamily="2" charset="-122"/>
              </a:rPr>
              <a:t>一旦认可某件事情，转换话题；</a:t>
            </a:r>
            <a:r>
              <a:rPr lang="en-US" altLang="zh-CN" sz="2000" b="1" dirty="0">
                <a:solidFill>
                  <a:schemeClr val="folHlink"/>
                </a:solidFill>
                <a:latin typeface="宋体" panose="02010600030101010101" pitchFamily="2" charset="-122"/>
                <a:ea typeface="宋体" panose="02010600030101010101" pitchFamily="2" charset="-122"/>
                <a:cs typeface="宋体" panose="02010600030101010101" pitchFamily="2" charset="-122"/>
              </a:rPr>
              <a:t>(b) </a:t>
            </a:r>
            <a:r>
              <a:rPr lang="zh-CN" altLang="zh-CN" sz="2000" b="1" dirty="0">
                <a:solidFill>
                  <a:schemeClr val="folHlink"/>
                </a:solidFill>
                <a:latin typeface="宋体" panose="02010600030101010101" pitchFamily="2" charset="-122"/>
                <a:ea typeface="宋体" panose="02010600030101010101" pitchFamily="2" charset="-122"/>
                <a:cs typeface="宋体" panose="02010600030101010101" pitchFamily="2" charset="-122"/>
              </a:rPr>
              <a:t>如果不认可某件事情，转换话题；</a:t>
            </a:r>
            <a:r>
              <a:rPr lang="en-US" altLang="zh-CN" sz="2000" b="1" dirty="0">
                <a:solidFill>
                  <a:schemeClr val="folHlink"/>
                </a:solidFill>
                <a:latin typeface="宋体" panose="02010600030101010101" pitchFamily="2" charset="-122"/>
                <a:ea typeface="宋体" panose="02010600030101010101" pitchFamily="2" charset="-122"/>
                <a:cs typeface="宋体" panose="02010600030101010101" pitchFamily="2" charset="-122"/>
              </a:rPr>
              <a:t>(c) </a:t>
            </a:r>
            <a:r>
              <a:rPr lang="zh-CN" altLang="zh-CN" sz="2000" b="1" dirty="0">
                <a:solidFill>
                  <a:schemeClr val="folHlink"/>
                </a:solidFill>
                <a:latin typeface="宋体" panose="02010600030101010101" pitchFamily="2" charset="-122"/>
                <a:ea typeface="宋体" panose="02010600030101010101" pitchFamily="2" charset="-122"/>
                <a:cs typeface="宋体" panose="02010600030101010101" pitchFamily="2" charset="-122"/>
              </a:rPr>
              <a:t>如果某项特性或者功能不清晰，当时无法澄清，转换话题。</a:t>
            </a:r>
            <a:endParaRPr lang="en-US" altLang="zh-CN" sz="2000" b="1" dirty="0">
              <a:solidFill>
                <a:schemeClr val="folHlink"/>
              </a:solidFill>
              <a:latin typeface="宋体" panose="02010600030101010101" pitchFamily="2" charset="-122"/>
              <a:ea typeface="宋体" panose="02010600030101010101" pitchFamily="2" charset="-122"/>
              <a:cs typeface="宋体" panose="02010600030101010101" pitchFamily="2" charset="-122"/>
            </a:endParaRPr>
          </a:p>
          <a:p>
            <a:pPr>
              <a:lnSpc>
                <a:spcPct val="90000"/>
              </a:lnSpc>
              <a:spcBef>
                <a:spcPts val="1000"/>
              </a:spcBef>
            </a:pPr>
            <a:r>
              <a:rPr lang="zh-CN" altLang="zh-CN" sz="2000" b="1" dirty="0">
                <a:solidFill>
                  <a:schemeClr val="folHlink"/>
                </a:solidFill>
                <a:latin typeface="宋体" panose="02010600030101010101" pitchFamily="2" charset="-122"/>
                <a:ea typeface="宋体" panose="02010600030101010101" pitchFamily="2" charset="-122"/>
                <a:cs typeface="宋体" panose="02010600030101010101" pitchFamily="2" charset="-122"/>
              </a:rPr>
              <a:t>原则</a:t>
            </a:r>
            <a:r>
              <a:rPr lang="en-US" altLang="zh-CN" sz="2000" b="1" dirty="0">
                <a:solidFill>
                  <a:schemeClr val="folHlink"/>
                </a:solidFill>
                <a:latin typeface="宋体" panose="02010600030101010101" pitchFamily="2" charset="-122"/>
                <a:ea typeface="宋体" panose="02010600030101010101" pitchFamily="2" charset="-122"/>
                <a:cs typeface="宋体" panose="02010600030101010101" pitchFamily="2" charset="-122"/>
              </a:rPr>
              <a:t>10</a:t>
            </a:r>
            <a:r>
              <a:rPr lang="zh-CN" altLang="zh-CN" sz="2000" b="1" dirty="0">
                <a:solidFill>
                  <a:schemeClr val="folHlink"/>
                </a:solidFill>
                <a:latin typeface="宋体" panose="02010600030101010101" pitchFamily="2" charset="-122"/>
                <a:ea typeface="宋体" panose="02010600030101010101" pitchFamily="2" charset="-122"/>
                <a:cs typeface="宋体" panose="02010600030101010101" pitchFamily="2" charset="-122"/>
              </a:rPr>
              <a:t>：协商不是一场竞赛或者一场游戏，协商双赢时才发挥了协商的最大价值。</a:t>
            </a:r>
            <a:endParaRPr lang="en-US" altLang="zh-CN" sz="2000" b="1" dirty="0">
              <a:solidFill>
                <a:schemeClr val="folHlink"/>
              </a:solidFill>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Slide Number Placeholder 4"/>
          <p:cNvSpPr txBox="1">
            <a:spLocks noGrp="1"/>
          </p:cNvSpPr>
          <p:nvPr>
            <p:ph type="sldNum" sz="quarter" idx="12"/>
          </p:nvPr>
        </p:nvSpPr>
        <p:spPr/>
        <p:txBody>
          <a:bodyPr anchor="b"/>
          <a:lstStyle/>
          <a:p>
            <a:pPr marL="0" indent="0" algn="r" eaLnBrk="1" hangingPunct="1">
              <a:spcBef>
                <a:spcPct val="0"/>
              </a:spcBef>
              <a:buClrTx/>
              <a:buSzTx/>
              <a:buFontTx/>
              <a:buNone/>
            </a:pPr>
            <a:fld id="{9A0DB2DC-4C9A-4742-B13C-FB6460FD3503}" type="slidenum">
              <a:rPr lang="en-US" altLang="zh-CN" sz="1000" dirty="0">
                <a:latin typeface="+mn-lt"/>
                <a:ea typeface="MS PGothic" panose="020B0600070205080204" pitchFamily="34" charset="-128"/>
                <a:cs typeface="+mn-cs"/>
              </a:rPr>
              <a:t>9</a:t>
            </a:fld>
            <a:endParaRPr lang="en-US" altLang="zh-CN" sz="1000" dirty="0">
              <a:latin typeface="+mn-lt"/>
              <a:ea typeface="MS PGothic" panose="020B0600070205080204" pitchFamily="34" charset="-128"/>
              <a:cs typeface="+mn-cs"/>
            </a:endParaRPr>
          </a:p>
        </p:txBody>
      </p:sp>
      <p:sp>
        <p:nvSpPr>
          <p:cNvPr id="23556" name="Rectangle 2"/>
          <p:cNvSpPr>
            <a:spLocks noGrp="1" noChangeArrowheads="1"/>
          </p:cNvSpPr>
          <p:nvPr>
            <p:ph type="title"/>
          </p:nvPr>
        </p:nvSpPr>
        <p:spPr/>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000" b="0" i="0" u="none" strike="noStrike" kern="0" cap="none" spc="0" normalizeH="0" baseline="0" noProof="0" dirty="0">
                <a:ln>
                  <a:noFill/>
                </a:ln>
                <a:solidFill>
                  <a:schemeClr val="tx2"/>
                </a:solidFill>
                <a:effectLst/>
                <a:uLnTx/>
                <a:uFillTx/>
                <a:latin typeface="+mj-lt"/>
                <a:ea typeface="宋体" panose="02010600030101010101" pitchFamily="2" charset="-122"/>
                <a:cs typeface="+mj-cs"/>
              </a:rPr>
              <a:t>策划原则</a:t>
            </a:r>
            <a:endParaRPr kumimoji="0" lang="en-US" altLang="zh-CN" sz="2400" b="1" i="0" u="none" strike="noStrike" kern="0" cap="none" spc="0" normalizeH="0" baseline="0" noProof="0" dirty="0">
              <a:ln>
                <a:noFill/>
              </a:ln>
              <a:solidFill>
                <a:schemeClr val="folHlink"/>
              </a:solidFill>
              <a:effectLst/>
              <a:uLnTx/>
              <a:uFillTx/>
              <a:latin typeface="Palatino" pitchFamily="-128" charset="0"/>
              <a:ea typeface="宋体" panose="02010600030101010101" pitchFamily="2" charset="-122"/>
              <a:cs typeface="+mn-cs"/>
            </a:endParaRPr>
          </a:p>
        </p:txBody>
      </p:sp>
      <p:sp>
        <p:nvSpPr>
          <p:cNvPr id="23557" name="Rectangle 3"/>
          <p:cNvSpPr>
            <a:spLocks noGrp="1"/>
          </p:cNvSpPr>
          <p:nvPr>
            <p:ph idx="1"/>
          </p:nvPr>
        </p:nvSpPr>
        <p:spPr/>
        <p:txBody>
          <a:bodyPr vert="horz" wrap="square" lIns="91440" tIns="45720" rIns="91440" bIns="45720" anchor="t"/>
          <a:lstStyle/>
          <a:p>
            <a:pPr>
              <a:lnSpc>
                <a:spcPct val="90000"/>
              </a:lnSpc>
              <a:spcBef>
                <a:spcPts val="1000"/>
              </a:spcBef>
            </a:pPr>
            <a:r>
              <a:rPr lang="zh-CN" altLang="zh-CN" sz="2400" b="1" dirty="0">
                <a:solidFill>
                  <a:schemeClr val="folHlink"/>
                </a:solidFill>
                <a:latin typeface="宋体" panose="02010600030101010101" pitchFamily="2" charset="-122"/>
                <a:ea typeface="宋体" panose="02010600030101010101" pitchFamily="2" charset="-122"/>
                <a:cs typeface="宋体" panose="02010600030101010101" pitchFamily="2" charset="-122"/>
              </a:rPr>
              <a:t>原则</a:t>
            </a:r>
            <a:r>
              <a:rPr lang="en-US" altLang="zh-CN" sz="2400" b="1" dirty="0">
                <a:solidFill>
                  <a:schemeClr val="folHlink"/>
                </a:solidFill>
                <a:latin typeface="宋体" panose="02010600030101010101" pitchFamily="2" charset="-122"/>
                <a:ea typeface="宋体" panose="02010600030101010101" pitchFamily="2" charset="-122"/>
                <a:cs typeface="宋体" panose="02010600030101010101" pitchFamily="2" charset="-122"/>
              </a:rPr>
              <a:t>1</a:t>
            </a:r>
            <a:r>
              <a:rPr lang="zh-CN" altLang="zh-CN" sz="2400" b="1" dirty="0">
                <a:solidFill>
                  <a:schemeClr val="folHlink"/>
                </a:solidFill>
                <a:latin typeface="宋体" panose="02010600030101010101" pitchFamily="2" charset="-122"/>
                <a:ea typeface="宋体" panose="02010600030101010101" pitchFamily="2" charset="-122"/>
                <a:cs typeface="宋体" panose="02010600030101010101" pitchFamily="2" charset="-122"/>
              </a:rPr>
              <a:t>：理解项目范围。</a:t>
            </a:r>
            <a:r>
              <a:rPr lang="zh-CN" altLang="zh-CN" sz="2400" dirty="0">
                <a:latin typeface="宋体" panose="02010600030101010101" pitchFamily="2" charset="-122"/>
                <a:ea typeface="宋体" panose="02010600030101010101" pitchFamily="2" charset="-122"/>
                <a:cs typeface="宋体" panose="02010600030101010101" pitchFamily="2" charset="-122"/>
              </a:rPr>
              <a:t>如果你不知道要去哪里，就不可能使用路线图。范围可以为软件开发团队提供一个目的地。</a:t>
            </a:r>
            <a:endParaRPr lang="en-US" altLang="zh-CN" sz="2400" dirty="0">
              <a:latin typeface="宋体" panose="02010600030101010101" pitchFamily="2" charset="-122"/>
              <a:ea typeface="宋体" panose="02010600030101010101" pitchFamily="2" charset="-122"/>
              <a:cs typeface="宋体" panose="02010600030101010101" pitchFamily="2" charset="-122"/>
            </a:endParaRPr>
          </a:p>
          <a:p>
            <a:pPr>
              <a:lnSpc>
                <a:spcPct val="90000"/>
              </a:lnSpc>
              <a:spcBef>
                <a:spcPts val="1000"/>
              </a:spcBef>
            </a:pPr>
            <a:r>
              <a:rPr lang="zh-CN" altLang="zh-CN" sz="2400" b="1" dirty="0">
                <a:solidFill>
                  <a:schemeClr val="folHlink"/>
                </a:solidFill>
                <a:latin typeface="宋体" panose="02010600030101010101" pitchFamily="2" charset="-122"/>
                <a:ea typeface="宋体" panose="02010600030101010101" pitchFamily="2" charset="-122"/>
                <a:cs typeface="宋体" panose="02010600030101010101" pitchFamily="2" charset="-122"/>
              </a:rPr>
              <a:t>原则</a:t>
            </a:r>
            <a:r>
              <a:rPr lang="en-US" altLang="zh-CN" sz="2400" b="1" dirty="0">
                <a:solidFill>
                  <a:schemeClr val="folHlink"/>
                </a:solidFill>
                <a:latin typeface="宋体" panose="02010600030101010101" pitchFamily="2" charset="-122"/>
                <a:ea typeface="宋体" panose="02010600030101010101" pitchFamily="2" charset="-122"/>
                <a:cs typeface="宋体" panose="02010600030101010101" pitchFamily="2" charset="-122"/>
              </a:rPr>
              <a:t>2</a:t>
            </a:r>
            <a:r>
              <a:rPr lang="zh-CN" altLang="zh-CN" sz="2400" b="1" dirty="0">
                <a:solidFill>
                  <a:schemeClr val="folHlink"/>
                </a:solidFill>
                <a:latin typeface="宋体" panose="02010600030101010101" pitchFamily="2" charset="-122"/>
                <a:ea typeface="宋体" panose="02010600030101010101" pitchFamily="2" charset="-122"/>
                <a:cs typeface="宋体" panose="02010600030101010101" pitchFamily="2" charset="-122"/>
              </a:rPr>
              <a:t>：让利益相关者参与策划。</a:t>
            </a:r>
            <a:r>
              <a:rPr lang="zh-CN" altLang="zh-CN" sz="2400" dirty="0">
                <a:latin typeface="宋体" panose="02010600030101010101" pitchFamily="2" charset="-122"/>
                <a:ea typeface="宋体" panose="02010600030101010101" pitchFamily="2" charset="-122"/>
                <a:cs typeface="宋体" panose="02010600030101010101" pitchFamily="2" charset="-122"/>
              </a:rPr>
              <a:t>利益相关者能够限定一些优先次序，确定项目的约束。</a:t>
            </a:r>
            <a:endParaRPr lang="en-US" altLang="zh-CN" sz="2400" dirty="0">
              <a:latin typeface="宋体" panose="02010600030101010101" pitchFamily="2" charset="-122"/>
              <a:ea typeface="宋体" panose="02010600030101010101" pitchFamily="2" charset="-122"/>
              <a:cs typeface="宋体" panose="02010600030101010101" pitchFamily="2" charset="-122"/>
            </a:endParaRPr>
          </a:p>
          <a:p>
            <a:pPr>
              <a:lnSpc>
                <a:spcPct val="90000"/>
              </a:lnSpc>
              <a:spcBef>
                <a:spcPts val="1000"/>
              </a:spcBef>
            </a:pPr>
            <a:r>
              <a:rPr lang="zh-CN" altLang="zh-CN" sz="2400" b="1" dirty="0">
                <a:solidFill>
                  <a:schemeClr val="folHlink"/>
                </a:solidFill>
                <a:latin typeface="宋体" panose="02010600030101010101" pitchFamily="2" charset="-122"/>
                <a:ea typeface="宋体" panose="02010600030101010101" pitchFamily="2" charset="-122"/>
                <a:cs typeface="宋体" panose="02010600030101010101" pitchFamily="2" charset="-122"/>
              </a:rPr>
              <a:t>原则</a:t>
            </a:r>
            <a:r>
              <a:rPr lang="en-US" altLang="zh-CN" sz="2400" b="1" dirty="0">
                <a:solidFill>
                  <a:schemeClr val="folHlink"/>
                </a:solidFill>
                <a:latin typeface="宋体" panose="02010600030101010101" pitchFamily="2" charset="-122"/>
                <a:ea typeface="宋体" panose="02010600030101010101" pitchFamily="2" charset="-122"/>
                <a:cs typeface="宋体" panose="02010600030101010101" pitchFamily="2" charset="-122"/>
              </a:rPr>
              <a:t>3</a:t>
            </a:r>
            <a:r>
              <a:rPr lang="zh-CN" altLang="zh-CN" sz="2400" b="1" dirty="0">
                <a:solidFill>
                  <a:schemeClr val="folHlink"/>
                </a:solidFill>
                <a:latin typeface="宋体" panose="02010600030101010101" pitchFamily="2" charset="-122"/>
                <a:ea typeface="宋体" panose="02010600030101010101" pitchFamily="2" charset="-122"/>
                <a:cs typeface="宋体" panose="02010600030101010101" pitchFamily="2" charset="-122"/>
              </a:rPr>
              <a:t>：要认识到计划的制定应按照迭代方式进行。</a:t>
            </a:r>
            <a:r>
              <a:rPr lang="zh-CN" altLang="zh-CN" sz="2400" dirty="0">
                <a:latin typeface="宋体" panose="02010600030101010101" pitchFamily="2" charset="-122"/>
                <a:ea typeface="宋体" panose="02010600030101010101" pitchFamily="2" charset="-122"/>
                <a:cs typeface="宋体" panose="02010600030101010101" pitchFamily="2" charset="-122"/>
              </a:rPr>
              <a:t>项目计划不可能一成不变。在工作开始的时候，有很多事情有可能改变</a:t>
            </a:r>
            <a:r>
              <a:rPr lang="zh-CN" altLang="en-US" sz="2400" dirty="0">
                <a:latin typeface="宋体" panose="02010600030101010101" pitchFamily="2" charset="-122"/>
                <a:ea typeface="宋体" panose="02010600030101010101" pitchFamily="2" charset="-122"/>
                <a:cs typeface="宋体" panose="02010600030101010101" pitchFamily="2" charset="-122"/>
              </a:rPr>
              <a:t>。</a:t>
            </a:r>
            <a:endParaRPr lang="en-US" altLang="zh-CN" sz="2400" dirty="0">
              <a:latin typeface="宋体" panose="02010600030101010101" pitchFamily="2" charset="-122"/>
              <a:ea typeface="宋体" panose="02010600030101010101" pitchFamily="2" charset="-122"/>
              <a:cs typeface="宋体" panose="02010600030101010101" pitchFamily="2" charset="-122"/>
            </a:endParaRPr>
          </a:p>
          <a:p>
            <a:pPr>
              <a:lnSpc>
                <a:spcPct val="90000"/>
              </a:lnSpc>
              <a:spcBef>
                <a:spcPts val="1000"/>
              </a:spcBef>
            </a:pPr>
            <a:r>
              <a:rPr lang="zh-CN" altLang="zh-CN" sz="2400" b="1" dirty="0">
                <a:solidFill>
                  <a:schemeClr val="folHlink"/>
                </a:solidFill>
                <a:latin typeface="宋体" panose="02010600030101010101" pitchFamily="2" charset="-122"/>
                <a:ea typeface="宋体" panose="02010600030101010101" pitchFamily="2" charset="-122"/>
                <a:cs typeface="宋体" panose="02010600030101010101" pitchFamily="2" charset="-122"/>
              </a:rPr>
              <a:t>原则</a:t>
            </a:r>
            <a:r>
              <a:rPr lang="en-US" altLang="zh-CN" sz="2400" b="1" dirty="0">
                <a:solidFill>
                  <a:schemeClr val="folHlink"/>
                </a:solidFill>
                <a:latin typeface="宋体" panose="02010600030101010101" pitchFamily="2" charset="-122"/>
                <a:ea typeface="宋体" panose="02010600030101010101" pitchFamily="2" charset="-122"/>
                <a:cs typeface="宋体" panose="02010600030101010101" pitchFamily="2" charset="-122"/>
              </a:rPr>
              <a:t>4</a:t>
            </a:r>
            <a:r>
              <a:rPr lang="zh-CN" altLang="zh-CN" sz="2400" b="1" dirty="0">
                <a:solidFill>
                  <a:schemeClr val="folHlink"/>
                </a:solidFill>
                <a:latin typeface="宋体" panose="02010600030101010101" pitchFamily="2" charset="-122"/>
                <a:ea typeface="宋体" panose="02010600030101010101" pitchFamily="2" charset="-122"/>
                <a:cs typeface="宋体" panose="02010600030101010101" pitchFamily="2" charset="-122"/>
              </a:rPr>
              <a:t>：基于已知的估算。</a:t>
            </a:r>
            <a:r>
              <a:rPr lang="zh-CN" altLang="zh-CN" sz="2400" dirty="0">
                <a:latin typeface="宋体" panose="02010600030101010101" pitchFamily="2" charset="-122"/>
                <a:ea typeface="宋体" panose="02010600030101010101" pitchFamily="2" charset="-122"/>
                <a:cs typeface="宋体" panose="02010600030101010101" pitchFamily="2" charset="-122"/>
              </a:rPr>
              <a:t>估算的目的是基于项目组对将要完成工作的当前理解，提供一种关于工作量、成本和任务工期的指标。</a:t>
            </a:r>
            <a:endParaRPr lang="en-US" altLang="zh-CN" sz="2400" dirty="0">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91734"/>
</p:tagLst>
</file>

<file path=ppt/tags/tag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0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0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0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0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0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91734"/>
</p:tagLst>
</file>

<file path=ppt/tags/tag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20191734"/>
  <p:tag name="KSO_WM_TEMPLATE_THUMBS_INDEX" val="1"/>
  <p:tag name="KSO_WM_TEMPLATE_TOPIC_ID" val="2869567"/>
  <p:tag name="KSO_WM_TEMPLATE_OUTLINE_ID" val="15"/>
  <p:tag name="KSO_WM_TEMPLATE_SCENE_ID" val="1"/>
  <p:tag name="KSO_WM_TEMPLATE_JOB_ID" val="2"/>
  <p:tag name="KSO_WM_TEMPLATE_TOPIC_DEFAULT" val="1"/>
  <p:tag name="KSO_WM_TEMPLATE_SUBCATEGORY" val="0"/>
</p:tagLst>
</file>

<file path=ppt/tags/tag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6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6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7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7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7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7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7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7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7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7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7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8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8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8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8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8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8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8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8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8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9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9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9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4">
      <a:dk1>
        <a:srgbClr val="000000"/>
      </a:dk1>
      <a:lt1>
        <a:srgbClr val="FFFFFF"/>
      </a:lt1>
      <a:dk2>
        <a:srgbClr val="000000"/>
      </a:dk2>
      <a:lt2>
        <a:srgbClr val="FFFFFF"/>
      </a:lt2>
      <a:accent1>
        <a:srgbClr val="EF8519"/>
      </a:accent1>
      <a:accent2>
        <a:srgbClr val="20908A"/>
      </a:accent2>
      <a:accent3>
        <a:srgbClr val="F39231"/>
      </a:accent3>
      <a:accent4>
        <a:srgbClr val="EF8519"/>
      </a:accent4>
      <a:accent5>
        <a:srgbClr val="20908A"/>
      </a:accent5>
      <a:accent6>
        <a:srgbClr val="FFFFFF"/>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Macintosh HD:Applications:Microsoft Office 2004:Templates:Presentations:Designs:Bold Stripes</Template>
  <TotalTime>10</TotalTime>
  <Words>2103</Words>
  <Application>Microsoft Office PowerPoint</Application>
  <PresentationFormat>全屏显示(4:3)</PresentationFormat>
  <Paragraphs>193</Paragraphs>
  <Slides>25</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25</vt:i4>
      </vt:variant>
    </vt:vector>
  </HeadingPairs>
  <TitlesOfParts>
    <vt:vector size="33" baseType="lpstr">
      <vt:lpstr>MS PGothic</vt:lpstr>
      <vt:lpstr>Palatino</vt:lpstr>
      <vt:lpstr>宋体</vt:lpstr>
      <vt:lpstr>微软雅黑</vt:lpstr>
      <vt:lpstr>Arial</vt:lpstr>
      <vt:lpstr>Helvetica</vt:lpstr>
      <vt:lpstr>Wingdings</vt:lpstr>
      <vt:lpstr>Office 主题​​</vt:lpstr>
      <vt:lpstr>第7章</vt:lpstr>
      <vt:lpstr>软件工程知识</vt:lpstr>
      <vt:lpstr>指导过程的原则</vt:lpstr>
      <vt:lpstr>指导过程的原则</vt:lpstr>
      <vt:lpstr>指导实践的原则</vt:lpstr>
      <vt:lpstr>指导实践的原则</vt:lpstr>
      <vt:lpstr>沟通原则</vt:lpstr>
      <vt:lpstr>沟通原则</vt:lpstr>
      <vt:lpstr>策划原则</vt:lpstr>
      <vt:lpstr>策划原则</vt:lpstr>
      <vt:lpstr>建模原则</vt:lpstr>
      <vt:lpstr>敏捷建模原则</vt:lpstr>
      <vt:lpstr>敏捷建模原则</vt:lpstr>
      <vt:lpstr>需求建模原则</vt:lpstr>
      <vt:lpstr>设计建模原则</vt:lpstr>
      <vt:lpstr>设计建模原则</vt:lpstr>
      <vt:lpstr>生存（Living）建模原则 </vt:lpstr>
      <vt:lpstr>生存（Living）建模原则 </vt:lpstr>
      <vt:lpstr>构造原则</vt:lpstr>
      <vt:lpstr>准备原则</vt:lpstr>
      <vt:lpstr>编程原则</vt:lpstr>
      <vt:lpstr>确认原则</vt:lpstr>
      <vt:lpstr>测试原则</vt:lpstr>
      <vt:lpstr>测试原则</vt:lpstr>
      <vt:lpstr>部署原则</vt:lpstr>
    </vt:vector>
  </TitlesOfParts>
  <Company>RS Pressman &amp; Associates,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Set to accompany Web Engineering: A Practitioner Approach</dc:title>
  <dc:creator>Roger Pressman</dc:creator>
  <cp:lastModifiedBy>chao wang</cp:lastModifiedBy>
  <cp:revision>126</cp:revision>
  <dcterms:created xsi:type="dcterms:W3CDTF">2008-02-08T18:09:00Z</dcterms:created>
  <dcterms:modified xsi:type="dcterms:W3CDTF">2022-09-14T00:28:43Z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2052-11.1.0.10938</vt:lpwstr>
  </property>
  <property fmtid="{D5CDD505-2E9C-101B-9397-08002B2CF9AE}" pid="3" name="ICV">
    <vt:lpwstr>C4B36566EBB142B5A716014C9DEFEE5E</vt:lpwstr>
  </property>
</Properties>
</file>