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3" r:id="rId3"/>
    <p:sldId id="264" r:id="rId4"/>
    <p:sldId id="266" r:id="rId5"/>
    <p:sldId id="267" r:id="rId6"/>
    <p:sldId id="262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3518-BAA3-4B76-8B1A-0750DC16795F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17B8-AFA3-47AA-AA55-9EBBE6A65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951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3518-BAA3-4B76-8B1A-0750DC16795F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17B8-AFA3-47AA-AA55-9EBBE6A65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60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3518-BAA3-4B76-8B1A-0750DC16795F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17B8-AFA3-47AA-AA55-9EBBE6A65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44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3518-BAA3-4B76-8B1A-0750DC16795F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17B8-AFA3-47AA-AA55-9EBBE6A65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33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3518-BAA3-4B76-8B1A-0750DC16795F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17B8-AFA3-47AA-AA55-9EBBE6A65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68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3518-BAA3-4B76-8B1A-0750DC16795F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17B8-AFA3-47AA-AA55-9EBBE6A65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54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3518-BAA3-4B76-8B1A-0750DC16795F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17B8-AFA3-47AA-AA55-9EBBE6A65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91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3518-BAA3-4B76-8B1A-0750DC16795F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17B8-AFA3-47AA-AA55-9EBBE6A65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89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3518-BAA3-4B76-8B1A-0750DC16795F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17B8-AFA3-47AA-AA55-9EBBE6A65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11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3518-BAA3-4B76-8B1A-0750DC16795F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17B8-AFA3-47AA-AA55-9EBBE6A65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91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3518-BAA3-4B76-8B1A-0750DC16795F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C17B8-AFA3-47AA-AA55-9EBBE6A65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02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E3518-BAA3-4B76-8B1A-0750DC16795F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C17B8-AFA3-47AA-AA55-9EBBE6A65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86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s.tju.edu.cn/faculty/fengwei/index.html" TargetMode="External"/><Relationship Id="rId2" Type="http://schemas.openxmlformats.org/officeDocument/2006/relationships/hyperlink" Target="https://sites.google.com/view/xjgu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scs.tju.edu.cn/~jwzhan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使用</a:t>
            </a:r>
            <a:r>
              <a:rPr lang="en-US" altLang="zh-CN" dirty="0" err="1"/>
              <a:t>matlab</a:t>
            </a:r>
            <a:r>
              <a:rPr lang="zh-CN" altLang="en-US" dirty="0"/>
              <a:t>写一个函数，</a:t>
            </a:r>
            <a:r>
              <a:rPr lang="en-US" altLang="zh-CN" dirty="0" err="1"/>
              <a:t>img</a:t>
            </a:r>
            <a:r>
              <a:rPr lang="en-US" altLang="zh-CN" dirty="0"/>
              <a:t> = </a:t>
            </a:r>
            <a:r>
              <a:rPr lang="en-US" altLang="zh-CN" dirty="0" err="1"/>
              <a:t>generateFigure</a:t>
            </a:r>
            <a:r>
              <a:rPr lang="en-US" altLang="zh-CN" dirty="0"/>
              <a:t>(</a:t>
            </a:r>
            <a:r>
              <a:rPr lang="en-US" altLang="zh-CN" dirty="0" err="1"/>
              <a:t>imgW,imgH</a:t>
            </a:r>
            <a:r>
              <a:rPr lang="en-US" altLang="zh-CN" dirty="0"/>
              <a:t>)</a:t>
            </a:r>
            <a:r>
              <a:rPr lang="zh-CN" altLang="en-US" dirty="0"/>
              <a:t>，其作用为产生一幅的彩色图像，图像中用红色显示 </a:t>
            </a:r>
            <a:r>
              <a:rPr lang="en-US" altLang="zh-CN" dirty="0"/>
              <a:t>[0,2*pi] </a:t>
            </a:r>
            <a:r>
              <a:rPr lang="zh-CN" altLang="en-US" dirty="0"/>
              <a:t>的正弦波，用绿色显示</a:t>
            </a:r>
            <a:r>
              <a:rPr lang="en-US" altLang="zh-CN" dirty="0"/>
              <a:t>[0,2*pi]</a:t>
            </a:r>
            <a:r>
              <a:rPr lang="zh-CN" altLang="en-US" dirty="0"/>
              <a:t>的余弦波，蓝色显示</a:t>
            </a:r>
            <a:r>
              <a:rPr lang="en-US" altLang="zh-CN" dirty="0"/>
              <a:t>[0,2*pi]</a:t>
            </a:r>
            <a:r>
              <a:rPr lang="zh-CN" altLang="en-US" dirty="0"/>
              <a:t>的</a:t>
            </a:r>
            <a:r>
              <a:rPr lang="en-US" altLang="zh-CN" dirty="0"/>
              <a:t>y=x^2</a:t>
            </a:r>
            <a:r>
              <a:rPr lang="zh-CN" altLang="en-US" dirty="0"/>
              <a:t>图像。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不使用</a:t>
            </a:r>
            <a:r>
              <a:rPr lang="en-US" altLang="zh-CN" dirty="0">
                <a:solidFill>
                  <a:srgbClr val="FF0000"/>
                </a:solidFill>
              </a:rPr>
              <a:t>for</a:t>
            </a:r>
            <a:r>
              <a:rPr lang="zh-CN" altLang="en-US" dirty="0">
                <a:solidFill>
                  <a:srgbClr val="FF0000"/>
                </a:solidFill>
              </a:rPr>
              <a:t>循环，实现</a:t>
            </a:r>
            <a:r>
              <a:rPr lang="en-US" altLang="zh-CN" dirty="0">
                <a:solidFill>
                  <a:srgbClr val="FF0000"/>
                </a:solidFill>
              </a:rPr>
              <a:t>bilinear interpolation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574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en-US" altLang="zh-CN" dirty="0" err="1"/>
              <a:t>Superpixel</a:t>
            </a:r>
            <a:r>
              <a:rPr lang="en-US" altLang="zh-CN" dirty="0"/>
              <a:t> Segmentation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Superpixels</a:t>
            </a:r>
            <a:r>
              <a:rPr lang="en-US" altLang="zh-CN" dirty="0"/>
              <a:t>: An Evaluation of the State-of-the-Art, D Stutz et al., CVIU 2016</a:t>
            </a:r>
          </a:p>
          <a:p>
            <a:r>
              <a:rPr lang="en-US" altLang="zh-CN" dirty="0"/>
              <a:t>SLIC </a:t>
            </a:r>
            <a:r>
              <a:rPr lang="en-US" altLang="zh-CN" dirty="0" err="1"/>
              <a:t>Superpixels</a:t>
            </a:r>
            <a:r>
              <a:rPr lang="en-US" altLang="zh-CN" dirty="0"/>
              <a:t> Compared to State-of-the-art </a:t>
            </a:r>
            <a:r>
              <a:rPr lang="en-US" altLang="zh-CN" dirty="0" err="1"/>
              <a:t>Superpixel</a:t>
            </a:r>
            <a:r>
              <a:rPr lang="en-US" altLang="zh-CN" dirty="0"/>
              <a:t> Methods, R </a:t>
            </a:r>
            <a:r>
              <a:rPr lang="en-US" altLang="zh-CN" dirty="0" err="1"/>
              <a:t>Achanta</a:t>
            </a:r>
            <a:r>
              <a:rPr lang="en-US" altLang="zh-CN" dirty="0"/>
              <a:t> et al., TPAMI 2011.</a:t>
            </a:r>
            <a:endParaRPr lang="zh-CN" altLang="en-US" dirty="0"/>
          </a:p>
        </p:txBody>
      </p:sp>
      <p:pic>
        <p:nvPicPr>
          <p:cNvPr id="3074" name="Picture 2" descr="Image result for superpix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542" y="1583486"/>
            <a:ext cx="4131751" cy="275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247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Ideas that worthy to work 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Comparison</a:t>
            </a:r>
          </a:p>
          <a:p>
            <a:pPr lvl="1"/>
            <a:r>
              <a:rPr lang="en-US" altLang="zh-CN" dirty="0"/>
              <a:t>Compare between other methods</a:t>
            </a:r>
          </a:p>
          <a:p>
            <a:pPr lvl="1"/>
            <a:r>
              <a:rPr lang="en-US" altLang="zh-CN" dirty="0"/>
              <a:t>Compare different parameters</a:t>
            </a:r>
          </a:p>
          <a:p>
            <a:r>
              <a:rPr lang="en-US" altLang="zh-CN" dirty="0"/>
              <a:t>2. Performance</a:t>
            </a:r>
          </a:p>
          <a:p>
            <a:pPr lvl="1"/>
            <a:r>
              <a:rPr lang="en-US" altLang="zh-CN" dirty="0"/>
              <a:t>Speed</a:t>
            </a:r>
          </a:p>
          <a:p>
            <a:pPr lvl="1"/>
            <a:r>
              <a:rPr lang="en-US" altLang="zh-CN" dirty="0"/>
              <a:t>Accuracy</a:t>
            </a:r>
          </a:p>
          <a:p>
            <a:r>
              <a:rPr lang="en-US" altLang="zh-CN" dirty="0"/>
              <a:t>3. Modification</a:t>
            </a:r>
          </a:p>
          <a:p>
            <a:pPr lvl="1"/>
            <a:r>
              <a:rPr lang="en-US" altLang="zh-CN" dirty="0"/>
              <a:t>Adopting other sub-method</a:t>
            </a:r>
          </a:p>
          <a:p>
            <a:pPr lvl="1"/>
            <a:r>
              <a:rPr lang="en-US" altLang="zh-CN"/>
              <a:t>Completely modification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314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实现直方图均衡化</a:t>
            </a:r>
            <a:endParaRPr lang="en-US" altLang="zh-CN" dirty="0"/>
          </a:p>
          <a:p>
            <a:r>
              <a:rPr lang="zh-CN" altLang="en-US" dirty="0"/>
              <a:t>实现直方图规定化（直方图匹配）并完成风格迁移</a:t>
            </a:r>
          </a:p>
        </p:txBody>
      </p:sp>
    </p:spTree>
    <p:extLst>
      <p:ext uri="{BB962C8B-B14F-4D97-AF65-F5344CB8AC3E}">
        <p14:creationId xmlns:p14="http://schemas.microsoft.com/office/powerpoint/2010/main" val="169520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实现均值滤波器，包括：算术均值滤波器、几何均值滤波器、谐波、逆谐波滤波器；</a:t>
            </a:r>
            <a:endParaRPr lang="en-US" altLang="zh-CN" dirty="0"/>
          </a:p>
          <a:p>
            <a:r>
              <a:rPr lang="zh-CN" altLang="en-US" dirty="0"/>
              <a:t>实现统计排序滤波器，包括：中值、最大值、最小值、中点、修正后的阿尔法均值滤波器。</a:t>
            </a:r>
            <a:endParaRPr lang="en-US" altLang="zh-CN" dirty="0"/>
          </a:p>
          <a:p>
            <a:r>
              <a:rPr lang="zh-CN" altLang="en-US" dirty="0"/>
              <a:t>实现自适应滤波器。</a:t>
            </a:r>
          </a:p>
        </p:txBody>
      </p:sp>
    </p:spTree>
    <p:extLst>
      <p:ext uri="{BB962C8B-B14F-4D97-AF65-F5344CB8AC3E}">
        <p14:creationId xmlns:p14="http://schemas.microsoft.com/office/powerpoint/2010/main" val="8635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实现最小二乘法、</a:t>
            </a:r>
            <a:r>
              <a:rPr lang="en-US" altLang="zh-CN" dirty="0"/>
              <a:t>RANSAC</a:t>
            </a:r>
            <a:r>
              <a:rPr lang="zh-CN" altLang="en-US" dirty="0"/>
              <a:t>法、霍夫变换法</a:t>
            </a:r>
            <a:endParaRPr lang="en-US" altLang="zh-CN" dirty="0"/>
          </a:p>
          <a:p>
            <a:pPr lvl="1"/>
            <a:r>
              <a:rPr lang="zh-CN" altLang="en-US" dirty="0"/>
              <a:t>对于直线方程</a:t>
            </a:r>
            <a:r>
              <a:rPr lang="en-US" altLang="zh-CN" dirty="0"/>
              <a:t>y=</a:t>
            </a:r>
            <a:r>
              <a:rPr lang="en-US" altLang="zh-CN" dirty="0" err="1"/>
              <a:t>ax+b</a:t>
            </a:r>
            <a:r>
              <a:rPr lang="zh-CN" altLang="en-US" dirty="0"/>
              <a:t>，生成一系列纵坐标符合高斯分布的点，再人工加入一系列的</a:t>
            </a:r>
            <a:r>
              <a:rPr lang="en-US" altLang="zh-CN" dirty="0"/>
              <a:t>outlier</a:t>
            </a:r>
            <a:r>
              <a:rPr lang="zh-CN" altLang="en-US" dirty="0"/>
              <a:t>，使用上述三种方法拟合一条直线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找到一幅实际图像（较简单的），使用一阶导数或二阶导数找出边缘点，使用上述三种方法，找到其中的直线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6BF463-B9EA-44CD-8517-BB5DEBCB1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224" y="49866"/>
            <a:ext cx="2079125" cy="164082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36420C4-F0CF-475E-8A7B-F6D304B82B93}"/>
              </a:ext>
            </a:extLst>
          </p:cNvPr>
          <p:cNvSpPr txBox="1"/>
          <p:nvPr/>
        </p:nvSpPr>
        <p:spPr>
          <a:xfrm>
            <a:off x="6721311" y="75414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注：就是画出这个图</a:t>
            </a:r>
          </a:p>
        </p:txBody>
      </p:sp>
    </p:spTree>
    <p:extLst>
      <p:ext uri="{BB962C8B-B14F-4D97-AF65-F5344CB8AC3E}">
        <p14:creationId xmlns:p14="http://schemas.microsoft.com/office/powerpoint/2010/main" val="194774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使用</a:t>
            </a:r>
            <a:r>
              <a:rPr lang="en-US" altLang="zh-CN" dirty="0" err="1"/>
              <a:t>matlab</a:t>
            </a:r>
            <a:r>
              <a:rPr lang="zh-CN" altLang="en-US" dirty="0"/>
              <a:t>实现</a:t>
            </a:r>
            <a:r>
              <a:rPr lang="en-US" altLang="zh-CN" dirty="0"/>
              <a:t>shape context</a:t>
            </a:r>
            <a:r>
              <a:rPr lang="zh-CN" altLang="en-US" dirty="0"/>
              <a:t>，并与</a:t>
            </a:r>
            <a:r>
              <a:rPr lang="en-US" altLang="zh-CN" dirty="0" err="1"/>
              <a:t>opencv</a:t>
            </a:r>
            <a:r>
              <a:rPr lang="zh-CN" altLang="en-US" dirty="0"/>
              <a:t>版本进行对比，</a:t>
            </a:r>
            <a:r>
              <a:rPr lang="zh-CN" altLang="en-US" dirty="0">
                <a:solidFill>
                  <a:srgbClr val="FF0000"/>
                </a:solidFill>
              </a:rPr>
              <a:t>进行形状搜索实验。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2. </a:t>
            </a:r>
            <a:r>
              <a:rPr lang="en-US" altLang="zh-CN" dirty="0" err="1"/>
              <a:t>Xinggang</a:t>
            </a:r>
            <a:r>
              <a:rPr lang="en-US" altLang="zh-CN" dirty="0"/>
              <a:t> Wang, Xiang Bai, </a:t>
            </a:r>
            <a:r>
              <a:rPr lang="en-US" altLang="zh-CN" dirty="0" err="1"/>
              <a:t>Tianyang</a:t>
            </a:r>
            <a:r>
              <a:rPr lang="en-US" altLang="zh-CN" dirty="0"/>
              <a:t> Ma, </a:t>
            </a:r>
            <a:r>
              <a:rPr lang="en-US" altLang="zh-CN" dirty="0" err="1"/>
              <a:t>Wenyu</a:t>
            </a:r>
            <a:r>
              <a:rPr lang="en-US" altLang="zh-CN" dirty="0"/>
              <a:t> Liu, </a:t>
            </a:r>
            <a:r>
              <a:rPr lang="en-US" altLang="zh-CN" dirty="0" err="1"/>
              <a:t>Longin</a:t>
            </a:r>
            <a:r>
              <a:rPr lang="en-US" altLang="zh-CN" dirty="0"/>
              <a:t> </a:t>
            </a:r>
            <a:r>
              <a:rPr lang="en-US" altLang="zh-CN" dirty="0" err="1"/>
              <a:t>Latecki</a:t>
            </a:r>
            <a:r>
              <a:rPr lang="en-US" altLang="zh-CN" dirty="0"/>
              <a:t>. Fan Shape Model for Object Detection. IEEE Computer Society Conference on Computer vision and Pattern Recognition (CVPR), 2012. </a:t>
            </a:r>
            <a:r>
              <a:rPr lang="zh-CN" altLang="en-US" dirty="0"/>
              <a:t>运行代码并用自己图像进行测试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63647F-71AF-4EA1-B5B5-4B4EF8B342EC}"/>
              </a:ext>
            </a:extLst>
          </p:cNvPr>
          <p:cNvSpPr txBox="1"/>
          <p:nvPr/>
        </p:nvSpPr>
        <p:spPr>
          <a:xfrm>
            <a:off x="518475" y="3651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不做了。</a:t>
            </a:r>
          </a:p>
        </p:txBody>
      </p:sp>
    </p:spTree>
    <p:extLst>
      <p:ext uri="{BB962C8B-B14F-4D97-AF65-F5344CB8AC3E}">
        <p14:creationId xmlns:p14="http://schemas.microsoft.com/office/powerpoint/2010/main" val="3837194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2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84" y="365126"/>
            <a:ext cx="8454666" cy="1325563"/>
          </a:xfrm>
        </p:spPr>
        <p:txBody>
          <a:bodyPr/>
          <a:lstStyle/>
          <a:p>
            <a:r>
              <a:rPr lang="en-US" altLang="zh-CN" dirty="0"/>
              <a:t>1. Edge-Preserving Image Smoothing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683" y="4001293"/>
            <a:ext cx="8936667" cy="27531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REF:</a:t>
            </a:r>
          </a:p>
          <a:p>
            <a:pPr marL="0" indent="0">
              <a:buNone/>
            </a:pPr>
            <a:r>
              <a:rPr lang="en-US" altLang="zh-CN" dirty="0"/>
              <a:t>1. Liang Li, </a:t>
            </a:r>
            <a:r>
              <a:rPr lang="en-US" altLang="zh-CN" dirty="0" err="1">
                <a:hlinkClick r:id="rId2"/>
              </a:rPr>
              <a:t>Xiaojie</a:t>
            </a:r>
            <a:r>
              <a:rPr lang="en-US" altLang="zh-CN" dirty="0">
                <a:hlinkClick r:id="rId2"/>
              </a:rPr>
              <a:t> </a:t>
            </a:r>
            <a:r>
              <a:rPr lang="en-US" altLang="zh-CN" dirty="0" err="1">
                <a:hlinkClick r:id="rId2"/>
              </a:rPr>
              <a:t>Guo</a:t>
            </a:r>
            <a:r>
              <a:rPr lang="en-US" altLang="zh-CN" dirty="0"/>
              <a:t>*, </a:t>
            </a:r>
            <a:r>
              <a:rPr lang="en-US" altLang="zh-CN" dirty="0">
                <a:hlinkClick r:id="rId3"/>
              </a:rPr>
              <a:t>Wei Feng</a:t>
            </a:r>
            <a:r>
              <a:rPr lang="en-US" altLang="zh-CN" dirty="0"/>
              <a:t>, </a:t>
            </a:r>
            <a:r>
              <a:rPr lang="en-US" altLang="zh-CN" dirty="0" err="1">
                <a:hlinkClick r:id="rId4"/>
              </a:rPr>
              <a:t>Jiawan</a:t>
            </a:r>
            <a:r>
              <a:rPr lang="en-US" altLang="zh-CN" dirty="0">
                <a:hlinkClick r:id="rId4"/>
              </a:rPr>
              <a:t> Zhang</a:t>
            </a:r>
            <a:r>
              <a:rPr lang="en-US" altLang="zh-CN" dirty="0"/>
              <a:t>. </a:t>
            </a:r>
            <a:r>
              <a:rPr lang="en-US" altLang="zh-CN" b="1" dirty="0"/>
              <a:t>Soft Clustering Guided Image Smoothing</a:t>
            </a:r>
            <a:r>
              <a:rPr lang="en-US" altLang="zh-CN" dirty="0"/>
              <a:t>. </a:t>
            </a:r>
            <a:r>
              <a:rPr lang="en-US" altLang="zh-CN" i="1" dirty="0"/>
              <a:t>IEEE International Conference on Multimedia &amp; Expo(ICME)</a:t>
            </a:r>
            <a:r>
              <a:rPr lang="en-US" altLang="zh-CN" dirty="0"/>
              <a:t>. Accept as Oral, 2018. </a:t>
            </a:r>
            <a:br>
              <a:rPr lang="en-US" altLang="zh-CN" dirty="0"/>
            </a:br>
            <a:r>
              <a:rPr lang="en-US" altLang="zh-CN" dirty="0"/>
              <a:t>2. </a:t>
            </a:r>
            <a:r>
              <a:rPr lang="en-US" altLang="zh-CN" dirty="0" err="1">
                <a:hlinkClick r:id="rId2"/>
              </a:rPr>
              <a:t>Xiaojie</a:t>
            </a:r>
            <a:r>
              <a:rPr lang="en-US" altLang="zh-CN" dirty="0">
                <a:hlinkClick r:id="rId2"/>
              </a:rPr>
              <a:t> </a:t>
            </a:r>
            <a:r>
              <a:rPr lang="en-US" altLang="zh-CN" dirty="0" err="1">
                <a:hlinkClick r:id="rId2"/>
              </a:rPr>
              <a:t>Guo</a:t>
            </a:r>
            <a:r>
              <a:rPr lang="en-US" altLang="zh-CN" dirty="0"/>
              <a:t>, Liang Li*, </a:t>
            </a:r>
            <a:r>
              <a:rPr lang="en-US" altLang="zh-CN" dirty="0" err="1">
                <a:hlinkClick r:id="rId4"/>
              </a:rPr>
              <a:t>Jiawan</a:t>
            </a:r>
            <a:r>
              <a:rPr lang="en-US" altLang="zh-CN" dirty="0">
                <a:hlinkClick r:id="rId4"/>
              </a:rPr>
              <a:t> Zhang</a:t>
            </a:r>
            <a:r>
              <a:rPr lang="en-US" altLang="zh-CN" dirty="0"/>
              <a:t>. </a:t>
            </a:r>
            <a:r>
              <a:rPr lang="en-US" altLang="zh-CN" b="1" dirty="0"/>
              <a:t>Structure-Texture Decomposition Via Joint Structure Discovery and Texture Smoothing</a:t>
            </a:r>
            <a:r>
              <a:rPr lang="en-US" altLang="zh-CN" dirty="0"/>
              <a:t>. </a:t>
            </a:r>
            <a:r>
              <a:rPr lang="en-US" altLang="zh-CN" i="1" dirty="0"/>
              <a:t>IEEE International Conference on Multimedia &amp; Expo(ICME)</a:t>
            </a:r>
            <a:r>
              <a:rPr lang="en-US" altLang="zh-CN" dirty="0"/>
              <a:t>.Accept, 2018.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8" name="Picture 4" descr="Image result for edge preserving smoothi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16"/>
          <a:stretch/>
        </p:blipFill>
        <p:spPr bwMode="auto">
          <a:xfrm>
            <a:off x="0" y="1349228"/>
            <a:ext cx="9083316" cy="265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556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Image stitching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2990" y="5568448"/>
            <a:ext cx="7886700" cy="1018367"/>
          </a:xfrm>
        </p:spPr>
        <p:txBody>
          <a:bodyPr/>
          <a:lstStyle/>
          <a:p>
            <a:r>
              <a:rPr lang="en-US" altLang="zh-CN" dirty="0"/>
              <a:t>Image Alignment and Stitching: A Tutorial, Richard </a:t>
            </a:r>
            <a:r>
              <a:rPr lang="en-US" altLang="zh-CN" dirty="0" err="1"/>
              <a:t>Szeliski</a:t>
            </a:r>
            <a:r>
              <a:rPr lang="en-US" altLang="zh-CN" dirty="0"/>
              <a:t>, 2007.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011" y="1276622"/>
            <a:ext cx="4425351" cy="17865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989" y="1276621"/>
            <a:ext cx="4391844" cy="17865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3070" y="3159738"/>
            <a:ext cx="4366539" cy="231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98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en-US" altLang="zh-CN" dirty="0" err="1"/>
              <a:t>Dehazing</a:t>
            </a:r>
            <a:r>
              <a:rPr lang="en-US" altLang="zh-CN" dirty="0"/>
              <a:t> &amp; Low Light Enhancement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39" y="5129332"/>
            <a:ext cx="8997050" cy="153933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Single Image Haze Removal Using Dark Channel Prior, </a:t>
            </a:r>
            <a:r>
              <a:rPr lang="en-US" altLang="zh-CN" dirty="0" err="1"/>
              <a:t>Kaiming</a:t>
            </a:r>
            <a:r>
              <a:rPr lang="en-US" altLang="zh-CN" dirty="0"/>
              <a:t> He et al., TPAMI 2010.</a:t>
            </a:r>
          </a:p>
          <a:p>
            <a:r>
              <a:rPr lang="en-US" altLang="zh-CN" dirty="0"/>
              <a:t>LIME: Low-Light Image Enhancement via Illumination Map Estimation, </a:t>
            </a:r>
            <a:r>
              <a:rPr lang="en-US" altLang="zh-CN" dirty="0" err="1"/>
              <a:t>Xiaojie</a:t>
            </a:r>
            <a:r>
              <a:rPr lang="en-US" altLang="zh-CN" dirty="0"/>
              <a:t> </a:t>
            </a:r>
            <a:r>
              <a:rPr lang="en-US" altLang="zh-CN" dirty="0" err="1"/>
              <a:t>Guo</a:t>
            </a:r>
            <a:r>
              <a:rPr lang="en-US" altLang="zh-CN" dirty="0"/>
              <a:t> et al., TIP 2017</a:t>
            </a:r>
          </a:p>
        </p:txBody>
      </p:sp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9" y="1523700"/>
            <a:ext cx="4105874" cy="315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mathworks.com/help/examples/images/win64/LowLightImageEnhancementExample_0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8" t="4482" r="8959" b="10291"/>
          <a:stretch/>
        </p:blipFill>
        <p:spPr bwMode="auto">
          <a:xfrm>
            <a:off x="4270077" y="1523699"/>
            <a:ext cx="4734044" cy="315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406106" y="4761693"/>
            <a:ext cx="16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Image </a:t>
            </a:r>
            <a:r>
              <a:rPr lang="en-US" altLang="zh-CN" dirty="0" err="1"/>
              <a:t>Dehazing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341330" y="4760001"/>
            <a:ext cx="3010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Low light image enhancement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285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510</Words>
  <Application>Microsoft Office PowerPoint</Application>
  <PresentationFormat>全屏显示(4:3)</PresentationFormat>
  <Paragraphs>51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主题</vt:lpstr>
      <vt:lpstr>作业1</vt:lpstr>
      <vt:lpstr>作业2</vt:lpstr>
      <vt:lpstr>作业3</vt:lpstr>
      <vt:lpstr>作业4</vt:lpstr>
      <vt:lpstr>作业5</vt:lpstr>
      <vt:lpstr>大作业</vt:lpstr>
      <vt:lpstr>1. Edge-Preserving Image Smoothing</vt:lpstr>
      <vt:lpstr>2. Image stitching</vt:lpstr>
      <vt:lpstr>3. Dehazing &amp; Low Light Enhancement</vt:lpstr>
      <vt:lpstr>4. Superpixel Segmentation</vt:lpstr>
      <vt:lpstr>Ideas that worthy to work 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ToughLife</dc:creator>
  <cp:lastModifiedBy>Wu anqin</cp:lastModifiedBy>
  <cp:revision>14</cp:revision>
  <dcterms:created xsi:type="dcterms:W3CDTF">2018-10-24T00:30:40Z</dcterms:created>
  <dcterms:modified xsi:type="dcterms:W3CDTF">2021-12-08T08:31:44Z</dcterms:modified>
</cp:coreProperties>
</file>