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9" r:id="rId15"/>
    <p:sldId id="29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0C3C3B-B70E-431E-9F03-55A1FA7182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BE671C4-9F37-4C84-BF58-BF0B1FF4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7" y="908720"/>
            <a:ext cx="8539065" cy="1276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7" y="2492896"/>
            <a:ext cx="853906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" y="908720"/>
            <a:ext cx="8563406" cy="155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8" y="2461295"/>
            <a:ext cx="9022498" cy="44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534400" cy="175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725224"/>
            <a:ext cx="8534400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573016"/>
            <a:ext cx="8534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534400" cy="1080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43150"/>
            <a:ext cx="8462392" cy="25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696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90587"/>
            <a:ext cx="8534401" cy="52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8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382000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492904"/>
            <a:ext cx="8534400" cy="33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6591300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27920"/>
            <a:ext cx="269557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996952"/>
            <a:ext cx="7981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1724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753475" cy="5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53440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84580"/>
            <a:ext cx="8534400" cy="34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80728"/>
            <a:ext cx="8534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836712"/>
            <a:ext cx="85344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67544" y="152159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</a:t>
            </a:r>
            <a:r>
              <a:rPr lang="zh-CN" altLang="en-US" dirty="0"/>
              <a:t>章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</a:t>
            </a:r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512" y="700799"/>
            <a:ext cx="8534400" cy="0"/>
          </a:xfrm>
          <a:prstGeom prst="line">
            <a:avLst/>
          </a:prstGeom>
          <a:noFill/>
          <a:ln w="57150" cmpd="thickThin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80728"/>
            <a:ext cx="8534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2205</TotalTime>
  <Words>75</Words>
  <Application>Microsoft Office PowerPoint</Application>
  <PresentationFormat>全屏显示(4:3)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Tunga</vt:lpstr>
      <vt:lpstr>隶书</vt:lpstr>
      <vt:lpstr>微软雅黑</vt:lpstr>
      <vt:lpstr>Arial</vt:lpstr>
      <vt:lpstr>Franklin Gothic Book</vt:lpstr>
      <vt:lpstr>Franklin Gothic Medium</vt:lpstr>
      <vt:lpstr>Wingdings</vt:lpstr>
      <vt:lpstr>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凸集、凸函数、凸规划</dc:title>
  <dc:creator>Yuan-Hua</dc:creator>
  <cp:lastModifiedBy>huang</cp:lastModifiedBy>
  <cp:revision>76</cp:revision>
  <dcterms:created xsi:type="dcterms:W3CDTF">2020-02-07T04:43:54Z</dcterms:created>
  <dcterms:modified xsi:type="dcterms:W3CDTF">2020-03-04T14:52:59Z</dcterms:modified>
</cp:coreProperties>
</file>