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59" r:id="rId3"/>
    <p:sldId id="267" r:id="rId4"/>
    <p:sldId id="347" r:id="rId5"/>
    <p:sldId id="279" r:id="rId6"/>
    <p:sldId id="350" r:id="rId7"/>
    <p:sldId id="349" r:id="rId8"/>
    <p:sldId id="278" r:id="rId9"/>
    <p:sldId id="262" r:id="rId10"/>
  </p:sldIdLst>
  <p:sldSz cx="9144000" cy="5143500" type="screen16x9"/>
  <p:notesSz cx="6858000" cy="9144000"/>
  <p:embeddedFontLs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Vidaloka" panose="02000504000000020004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CE4886-E758-4E00-AC31-324F2BBDD105}">
  <a:tblStyle styleId="{01CE4886-E758-4E00-AC31-324F2BBDD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72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3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6" r:id="rId5"/>
    <p:sldLayoutId id="2147483672" r:id="rId6"/>
    <p:sldLayoutId id="2147483673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Fake news detection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dk1"/>
                </a:solidFill>
              </a:rPr>
              <a:t>Super </a:t>
            </a:r>
            <a:r>
              <a:rPr lang="en-GB" dirty="0" err="1">
                <a:solidFill>
                  <a:schemeClr val="dk1"/>
                </a:solidFill>
              </a:rPr>
              <a:t>Saiyans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3312724" y="1378946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53100" y="196807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553100" y="341477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2540574" y="127615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300085" y="2100099"/>
            <a:ext cx="3495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GB" dirty="0"/>
              <a:t>Project Management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2958700" y="2817242"/>
            <a:ext cx="3670847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GB" dirty="0"/>
              <a:t>Current Progress</a:t>
            </a:r>
            <a:br>
              <a:rPr lang="en-GB" dirty="0"/>
            </a:br>
            <a:br>
              <a:rPr lang="en-GB" dirty="0"/>
            </a:b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2553100" y="269142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023074" y="3524843"/>
            <a:ext cx="29157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GB" dirty="0"/>
              <a:t>Future Plans</a:t>
            </a: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" name="Google Shape;515;p62">
            <a:extLst>
              <a:ext uri="{FF2B5EF4-FFF2-40B4-BE49-F238E27FC236}">
                <a16:creationId xmlns:a16="http://schemas.microsoft.com/office/drawing/2014/main" id="{A2912B29-1F47-A58B-825D-BFD7A20C902E}"/>
              </a:ext>
            </a:extLst>
          </p:cNvPr>
          <p:cNvSpPr txBox="1">
            <a:spLocks/>
          </p:cNvSpPr>
          <p:nvPr/>
        </p:nvSpPr>
        <p:spPr>
          <a:xfrm>
            <a:off x="2553100" y="4064838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4" name="Google Shape;523;p62">
            <a:extLst>
              <a:ext uri="{FF2B5EF4-FFF2-40B4-BE49-F238E27FC236}">
                <a16:creationId xmlns:a16="http://schemas.microsoft.com/office/drawing/2014/main" id="{97E08CDB-E0A0-9BB7-7A87-3FE31E439022}"/>
              </a:ext>
            </a:extLst>
          </p:cNvPr>
          <p:cNvSpPr txBox="1">
            <a:spLocks/>
          </p:cNvSpPr>
          <p:nvPr/>
        </p:nvSpPr>
        <p:spPr>
          <a:xfrm>
            <a:off x="3156445" y="4190558"/>
            <a:ext cx="29157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GB" dirty="0"/>
              <a:t>Roles Assigned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1" name="Google Shape;581;p70"/>
          <p:cNvSpPr txBox="1">
            <a:spLocks noGrp="1"/>
          </p:cNvSpPr>
          <p:nvPr>
            <p:ph type="subTitle" idx="1"/>
          </p:nvPr>
        </p:nvSpPr>
        <p:spPr>
          <a:xfrm>
            <a:off x="1213774" y="3317603"/>
            <a:ext cx="4561200" cy="60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GB" dirty="0"/>
              <a:t>Fake news detection using</a:t>
            </a:r>
          </a:p>
          <a:p>
            <a:pPr marL="0" lvl="0" indent="0" algn="ctr">
              <a:buClr>
                <a:schemeClr val="dk1"/>
              </a:buClr>
              <a:buSzPts val="1100"/>
            </a:pPr>
            <a:r>
              <a:rPr lang="en-GB" dirty="0"/>
              <a:t>Sentiment Analysis</a:t>
            </a:r>
            <a:endParaRPr dirty="0"/>
          </a:p>
        </p:txBody>
      </p:sp>
      <p:pic>
        <p:nvPicPr>
          <p:cNvPr id="582" name="Google Shape;582;p70"/>
          <p:cNvPicPr preferRelativeResize="0"/>
          <p:nvPr/>
        </p:nvPicPr>
        <p:blipFill rotWithShape="1">
          <a:blip r:embed="rId3">
            <a:alphaModFix/>
          </a:blip>
          <a:srcRect l="20532" r="13255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CFB2B-4427-EB1F-62DD-8B2547BA3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76" y="1294350"/>
            <a:ext cx="2537400" cy="255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 rot="16200000">
            <a:off x="-1543945" y="1013571"/>
            <a:ext cx="4940304" cy="144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 Management</a:t>
            </a:r>
            <a:endParaRPr dirty="0"/>
          </a:p>
        </p:txBody>
      </p:sp>
      <p:sp>
        <p:nvSpPr>
          <p:cNvPr id="711" name="Google Shape;711;p82"/>
          <p:cNvSpPr txBox="1">
            <a:spLocks noGrp="1"/>
          </p:cNvSpPr>
          <p:nvPr>
            <p:ph type="title" idx="2"/>
          </p:nvPr>
        </p:nvSpPr>
        <p:spPr>
          <a:xfrm>
            <a:off x="0" y="53841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5D161-5F36-F357-2902-D924381F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47" y="538413"/>
            <a:ext cx="6826685" cy="4150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00EBB-ECB2-0BB5-BB3D-B94810303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77" t="-3991" r="25382" b="3991"/>
          <a:stretch/>
        </p:blipFill>
        <p:spPr>
          <a:xfrm>
            <a:off x="1650147" y="860226"/>
            <a:ext cx="6178644" cy="3506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03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948260" y="944250"/>
            <a:ext cx="4552748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Progress</a:t>
            </a:r>
            <a:endParaRPr dirty="0"/>
          </a:p>
        </p:txBody>
      </p:sp>
      <p:sp>
        <p:nvSpPr>
          <p:cNvPr id="711" name="Google Shape;711;p82"/>
          <p:cNvSpPr txBox="1">
            <a:spLocks noGrp="1"/>
          </p:cNvSpPr>
          <p:nvPr>
            <p:ph type="title" idx="2"/>
          </p:nvPr>
        </p:nvSpPr>
        <p:spPr>
          <a:xfrm>
            <a:off x="0" y="7795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Google Shape;535;p63">
            <a:extLst>
              <a:ext uri="{FF2B5EF4-FFF2-40B4-BE49-F238E27FC236}">
                <a16:creationId xmlns:a16="http://schemas.microsoft.com/office/drawing/2014/main" id="{F18103DD-403F-41BD-9D61-C0F0A3A5DA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57301" y="2275232"/>
            <a:ext cx="5458200" cy="2550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Jira board set up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Architecture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UI Mockup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Front-end 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5EABA-5D81-2C92-D543-7AE1F195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46" y="0"/>
            <a:ext cx="6344280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F9EF6-F6B8-60B6-4CA5-114A8F17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46" y="1558995"/>
            <a:ext cx="6760797" cy="2377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D879D090-BF73-FE1A-AD70-1CAC4837A3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19723" y="1545773"/>
            <a:ext cx="5458200" cy="2550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……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Data collection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Initial model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Meet with Microsoft team</a:t>
            </a:r>
          </a:p>
          <a:p>
            <a:pPr marL="285750" lvl="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6882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074128" y="231688"/>
            <a:ext cx="3369501" cy="1487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Plans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2672164" y="486124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Google Shape;704;p81">
            <a:extLst>
              <a:ext uri="{FF2B5EF4-FFF2-40B4-BE49-F238E27FC236}">
                <a16:creationId xmlns:a16="http://schemas.microsoft.com/office/drawing/2014/main" id="{D94D1908-B317-2793-8790-727D5E879BA3}"/>
              </a:ext>
            </a:extLst>
          </p:cNvPr>
          <p:cNvSpPr txBox="1">
            <a:spLocks/>
          </p:cNvSpPr>
          <p:nvPr/>
        </p:nvSpPr>
        <p:spPr>
          <a:xfrm>
            <a:off x="2793304" y="1321018"/>
            <a:ext cx="4910203" cy="252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cleaning</a:t>
            </a:r>
          </a:p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UI and connect front-end and back-end</a:t>
            </a:r>
          </a:p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32822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3330945" y="256105"/>
            <a:ext cx="2475300" cy="1487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Assigned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1173167" y="499356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04" name="Google Shape;704;p81"/>
          <p:cNvSpPr txBox="1">
            <a:spLocks noGrp="1"/>
          </p:cNvSpPr>
          <p:nvPr>
            <p:ph type="subTitle" idx="1"/>
          </p:nvPr>
        </p:nvSpPr>
        <p:spPr>
          <a:xfrm>
            <a:off x="3206423" y="988506"/>
            <a:ext cx="3620341" cy="4508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Kevin </a:t>
            </a:r>
            <a:r>
              <a:rPr lang="en-GB" dirty="0" err="1"/>
              <a:t>Singpurwala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Jianhao Feng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Madhav Mohan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AhmedFaizel</a:t>
            </a:r>
            <a:r>
              <a:rPr lang="en-GB" dirty="0"/>
              <a:t> </a:t>
            </a:r>
            <a:r>
              <a:rPr lang="en-GB" dirty="0" err="1"/>
              <a:t>Asharafali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Anju Krishna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Natasha Suman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2" name="Google Shape;704;p81">
            <a:extLst>
              <a:ext uri="{FF2B5EF4-FFF2-40B4-BE49-F238E27FC236}">
                <a16:creationId xmlns:a16="http://schemas.microsoft.com/office/drawing/2014/main" id="{D94D1908-B317-2793-8790-727D5E879BA3}"/>
              </a:ext>
            </a:extLst>
          </p:cNvPr>
          <p:cNvSpPr txBox="1">
            <a:spLocks/>
          </p:cNvSpPr>
          <p:nvPr/>
        </p:nvSpPr>
        <p:spPr>
          <a:xfrm>
            <a:off x="6078293" y="1743277"/>
            <a:ext cx="2558795" cy="252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endParaRPr lang="en-GB" dirty="0"/>
          </a:p>
          <a:p>
            <a:pPr marL="0" indent="0"/>
            <a:r>
              <a:rPr lang="en-GB" dirty="0"/>
              <a:t>ROLE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Front-End</a:t>
            </a:r>
          </a:p>
          <a:p>
            <a:pPr marL="0" indent="0"/>
            <a:r>
              <a:rPr lang="en-GB" dirty="0"/>
              <a:t>Front-End</a:t>
            </a:r>
          </a:p>
          <a:p>
            <a:pPr marL="0" indent="0"/>
            <a:r>
              <a:rPr lang="en-GB" dirty="0"/>
              <a:t>Back-End</a:t>
            </a:r>
          </a:p>
          <a:p>
            <a:pPr marL="0" indent="0"/>
            <a:r>
              <a:rPr lang="en-GB" dirty="0"/>
              <a:t>Back-End</a:t>
            </a:r>
          </a:p>
          <a:p>
            <a:pPr marL="0" indent="0"/>
            <a:r>
              <a:rPr lang="en-GB" dirty="0"/>
              <a:t>Tester</a:t>
            </a:r>
          </a:p>
          <a:p>
            <a:pPr marL="0" indent="0"/>
            <a:r>
              <a:rPr lang="en-GB" dirty="0"/>
              <a:t>Data Analyst/ ML Engineer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3246219" y="2135684"/>
            <a:ext cx="2439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106</Words>
  <Application>Microsoft Macintosh PowerPoint</Application>
  <PresentationFormat>On-screen Show (16:9)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Vidaloka</vt:lpstr>
      <vt:lpstr>Montserrat</vt:lpstr>
      <vt:lpstr>Arial</vt:lpstr>
      <vt:lpstr>Minimalist Business Slides XL by Slidesgo</vt:lpstr>
      <vt:lpstr>Fake news detection</vt:lpstr>
      <vt:lpstr>Introduction</vt:lpstr>
      <vt:lpstr>Introduction</vt:lpstr>
      <vt:lpstr>Project  Management</vt:lpstr>
      <vt:lpstr>Current Progress</vt:lpstr>
      <vt:lpstr>PowerPoint Presentation</vt:lpstr>
      <vt:lpstr>Future Plans</vt:lpstr>
      <vt:lpstr>Roles Assigned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cp:lastModifiedBy>Microsoft Office User</cp:lastModifiedBy>
  <cp:revision>3</cp:revision>
  <dcterms:modified xsi:type="dcterms:W3CDTF">2023-06-12T15:25:05Z</dcterms:modified>
</cp:coreProperties>
</file>