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Nunito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34eaee93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34eaee93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34eaee93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34eaee93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34eaee93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34eaee93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34eaee93b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34eaee93b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34eaee93b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34eaee93b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34eaee93b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34eaee93b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0"/>
              <a:t>Fake news detection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56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Super Saiyans</a:t>
            </a:r>
            <a:endParaRPr sz="156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15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TEAM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6183600" cy="17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Kevin Singpurwala                          Front-End Developer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Jianhao Feng                                    Front-End Developer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Madhav Mohan                                NLP Engineer, Backend Developer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AhmedFaizel Asharafali                 Data Analyst, Backend Developer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Anju Krishna                                     QA Testing, Backend Developer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Natasha Suman                               ML Engineer, Backend Developer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Problem </a:t>
            </a:r>
            <a:endParaRPr dirty="0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Fake news can have various negative impacts on individuals and society as a whole.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-GB" dirty="0"/>
              <a:t>Misinformation and confusion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dirty="0"/>
              <a:t>Distrust in media.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dirty="0"/>
              <a:t>Polarization.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dirty="0"/>
              <a:t>Opinion Manipulation.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dirty="0"/>
              <a:t> propaganda.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SOLUTION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Sentiment analysis is a valuable tool in fake news detection for the following reasons: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-GB" dirty="0"/>
              <a:t>Emotional manipulation identification.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dirty="0"/>
              <a:t>Polarity detection.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dirty="0"/>
              <a:t>Scalable and User-</a:t>
            </a:r>
            <a:r>
              <a:rPr lang="en-GB" dirty="0" err="1"/>
              <a:t>centered</a:t>
            </a:r>
            <a:r>
              <a:rPr lang="en-GB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DOES THIS BENEFIT PEOPLE?</a:t>
            </a:r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dirty="0"/>
              <a:t>Improved media literacy.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dirty="0"/>
              <a:t>Misinformation Identification.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dirty="0"/>
              <a:t>Protection against manipulation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dirty="0"/>
              <a:t>Restores Trust in Media.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GB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dirty="0"/>
              <a:t>Our Target Audience are: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-GB" dirty="0"/>
              <a:t>General public.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dirty="0"/>
              <a:t>Journalists.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dirty="0"/>
              <a:t>Students.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dirty="0"/>
              <a:t>Researchers.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dirty="0"/>
              <a:t>Social Media Platforms.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 &amp; Plans</a:t>
            </a: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Progress:</a:t>
            </a:r>
            <a:endParaRPr sz="1600"/>
          </a:p>
          <a:p>
            <a:pPr marL="457200" lvl="0" indent="-299720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600"/>
              <a:t>Found the Datasets for Training, Testing and Validation.</a:t>
            </a:r>
            <a:endParaRPr sz="1600"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600"/>
              <a:t>Gained Access to Azure Resources.</a:t>
            </a:r>
            <a:endParaRPr sz="1600"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600"/>
              <a:t>Re-Planned the Objectives and end-goal(BERT to Azure text Analytics).</a:t>
            </a:r>
            <a:endParaRPr sz="1600"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600"/>
              <a:t>Developed the Front-End Prototype.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PLANS:</a:t>
            </a:r>
            <a:endParaRPr sz="1600"/>
          </a:p>
          <a:p>
            <a:pPr marL="457200" lvl="0" indent="-299720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600"/>
              <a:t>Developing the model using Azure Text Analytics.</a:t>
            </a:r>
            <a:endParaRPr sz="1600"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600"/>
              <a:t>Testing the Model ( Precision, Recall, F1 Score, AUC-ROC and Confusion Matrix)</a:t>
            </a:r>
            <a:endParaRPr sz="1600"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600"/>
              <a:t>Deploy the model on Back-end and integrating with front-end (Flask, React)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75" y="251001"/>
            <a:ext cx="4457100" cy="276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825" y="692750"/>
            <a:ext cx="4081449" cy="38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400" y="2969500"/>
            <a:ext cx="4705151" cy="18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On-screen Show (16:9)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Nunito</vt:lpstr>
      <vt:lpstr>Montserrat</vt:lpstr>
      <vt:lpstr>Shift</vt:lpstr>
      <vt:lpstr>Fake news detection</vt:lpstr>
      <vt:lpstr>The TEAM</vt:lpstr>
      <vt:lpstr>THE Problem </vt:lpstr>
      <vt:lpstr>THE SOLUTION</vt:lpstr>
      <vt:lpstr>HOW DOES THIS BENEFIT PEOPLE?</vt:lpstr>
      <vt:lpstr>Progress &amp; Plans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</dc:title>
  <cp:lastModifiedBy>Madhav Mohan</cp:lastModifiedBy>
  <cp:revision>1</cp:revision>
  <dcterms:modified xsi:type="dcterms:W3CDTF">2023-06-19T14:57:59Z</dcterms:modified>
</cp:coreProperties>
</file>