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701"/>
    <a:srgbClr val="BDA812"/>
    <a:srgbClr val="BCA614"/>
    <a:srgbClr val="FFD500"/>
    <a:srgbClr val="4A4529"/>
    <a:srgbClr val="B2B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EFE75-47BE-4B32-BD9D-95830C1A52B1}" v="5" dt="2023-11-08T17:52:42.928"/>
    <p1510:client id="{4144178B-6D05-4210-8FFC-3E323E523E9C}" v="624" dt="2023-11-08T15:59:37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ha Super" userId="bcdc10fbb0c746a7" providerId="Windows Live" clId="Web-{079EFE75-47BE-4B32-BD9D-95830C1A52B1}"/>
    <pc:docChg chg="modSld">
      <pc:chgData name="Sasha Super" userId="bcdc10fbb0c746a7" providerId="Windows Live" clId="Web-{079EFE75-47BE-4B32-BD9D-95830C1A52B1}" dt="2023-11-08T17:52:42.162" v="1" actId="20577"/>
      <pc:docMkLst>
        <pc:docMk/>
      </pc:docMkLst>
      <pc:sldChg chg="modSp">
        <pc:chgData name="Sasha Super" userId="bcdc10fbb0c746a7" providerId="Windows Live" clId="Web-{079EFE75-47BE-4B32-BD9D-95830C1A52B1}" dt="2023-11-08T17:52:42.162" v="1" actId="20577"/>
        <pc:sldMkLst>
          <pc:docMk/>
          <pc:sldMk cId="2503942530" sldId="257"/>
        </pc:sldMkLst>
        <pc:spChg chg="mod">
          <ac:chgData name="Sasha Super" userId="bcdc10fbb0c746a7" providerId="Windows Live" clId="Web-{079EFE75-47BE-4B32-BD9D-95830C1A52B1}" dt="2023-11-08T17:52:42.162" v="1" actId="20577"/>
          <ac:spMkLst>
            <pc:docMk/>
            <pc:sldMk cId="2503942530" sldId="257"/>
            <ac:spMk id="3" creationId="{BA9C2994-F7E8-A8C4-CED0-2A08591F2410}"/>
          </ac:spMkLst>
        </pc:spChg>
      </pc:sldChg>
    </pc:docChg>
  </pc:docChgLst>
  <pc:docChgLst>
    <pc:chgData clId="Web-{079EFE75-47BE-4B32-BD9D-95830C1A52B1}"/>
    <pc:docChg chg="modSld">
      <pc:chgData name="" userId="" providerId="" clId="Web-{079EFE75-47BE-4B32-BD9D-95830C1A52B1}" dt="2023-11-08T17:52:29.100" v="1" actId="20577"/>
      <pc:docMkLst>
        <pc:docMk/>
      </pc:docMkLst>
      <pc:sldChg chg="modSp">
        <pc:chgData name="" userId="" providerId="" clId="Web-{079EFE75-47BE-4B32-BD9D-95830C1A52B1}" dt="2023-11-08T17:52:29.100" v="1" actId="20577"/>
        <pc:sldMkLst>
          <pc:docMk/>
          <pc:sldMk cId="2503942530" sldId="257"/>
        </pc:sldMkLst>
        <pc:spChg chg="mod">
          <ac:chgData name="" userId="" providerId="" clId="Web-{079EFE75-47BE-4B32-BD9D-95830C1A52B1}" dt="2023-11-08T17:52:29.100" v="1" actId="20577"/>
          <ac:spMkLst>
            <pc:docMk/>
            <pc:sldMk cId="2503942530" sldId="257"/>
            <ac:spMk id="3" creationId="{BA9C2994-F7E8-A8C4-CED0-2A08591F2410}"/>
          </ac:spMkLst>
        </pc:spChg>
      </pc:sldChg>
    </pc:docChg>
  </pc:docChgLst>
  <pc:docChgLst>
    <pc:chgData name="Sasha Super" userId="bcdc10fbb0c746a7" providerId="Windows Live" clId="Web-{4144178B-6D05-4210-8FFC-3E323E523E9C}"/>
    <pc:docChg chg="addSld delSld modSld">
      <pc:chgData name="Sasha Super" userId="bcdc10fbb0c746a7" providerId="Windows Live" clId="Web-{4144178B-6D05-4210-8FFC-3E323E523E9C}" dt="2023-11-08T15:59:37.579" v="613" actId="20577"/>
      <pc:docMkLst>
        <pc:docMk/>
      </pc:docMkLst>
      <pc:sldChg chg="modSp mod setBg">
        <pc:chgData name="Sasha Super" userId="bcdc10fbb0c746a7" providerId="Windows Live" clId="Web-{4144178B-6D05-4210-8FFC-3E323E523E9C}" dt="2023-11-08T15:39:01.051" v="32" actId="1076"/>
        <pc:sldMkLst>
          <pc:docMk/>
          <pc:sldMk cId="1351651579" sldId="256"/>
        </pc:sldMkLst>
        <pc:spChg chg="mod">
          <ac:chgData name="Sasha Super" userId="bcdc10fbb0c746a7" providerId="Windows Live" clId="Web-{4144178B-6D05-4210-8FFC-3E323E523E9C}" dt="2023-11-08T15:36:44.202" v="19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Sasha Super" userId="bcdc10fbb0c746a7" providerId="Windows Live" clId="Web-{4144178B-6D05-4210-8FFC-3E323E523E9C}" dt="2023-11-08T15:39:01.051" v="32" actId="1076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Sasha Super" userId="bcdc10fbb0c746a7" providerId="Windows Live" clId="Web-{4144178B-6D05-4210-8FFC-3E323E523E9C}" dt="2023-11-08T15:49:45.933" v="253" actId="20577"/>
        <pc:sldMkLst>
          <pc:docMk/>
          <pc:sldMk cId="2503942530" sldId="257"/>
        </pc:sldMkLst>
        <pc:spChg chg="mod">
          <ac:chgData name="Sasha Super" userId="bcdc10fbb0c746a7" providerId="Windows Live" clId="Web-{4144178B-6D05-4210-8FFC-3E323E523E9C}" dt="2023-11-08T15:39:40.302" v="45" actId="20577"/>
          <ac:spMkLst>
            <pc:docMk/>
            <pc:sldMk cId="2503942530" sldId="257"/>
            <ac:spMk id="2" creationId="{5582144A-335A-E5A2-3936-EA577CE36B21}"/>
          </ac:spMkLst>
        </pc:spChg>
        <pc:spChg chg="mod">
          <ac:chgData name="Sasha Super" userId="bcdc10fbb0c746a7" providerId="Windows Live" clId="Web-{4144178B-6D05-4210-8FFC-3E323E523E9C}" dt="2023-11-08T15:49:45.933" v="253" actId="20577"/>
          <ac:spMkLst>
            <pc:docMk/>
            <pc:sldMk cId="2503942530" sldId="257"/>
            <ac:spMk id="3" creationId="{BA9C2994-F7E8-A8C4-CED0-2A08591F2410}"/>
          </ac:spMkLst>
        </pc:spChg>
      </pc:sldChg>
      <pc:sldChg chg="modSp new">
        <pc:chgData name="Sasha Super" userId="bcdc10fbb0c746a7" providerId="Windows Live" clId="Web-{4144178B-6D05-4210-8FFC-3E323E523E9C}" dt="2023-11-08T15:54:20.459" v="431" actId="20577"/>
        <pc:sldMkLst>
          <pc:docMk/>
          <pc:sldMk cId="3194628751" sldId="258"/>
        </pc:sldMkLst>
        <pc:spChg chg="mod">
          <ac:chgData name="Sasha Super" userId="bcdc10fbb0c746a7" providerId="Windows Live" clId="Web-{4144178B-6D05-4210-8FFC-3E323E523E9C}" dt="2023-11-08T15:54:20.459" v="431" actId="20577"/>
          <ac:spMkLst>
            <pc:docMk/>
            <pc:sldMk cId="3194628751" sldId="258"/>
            <ac:spMk id="3" creationId="{D3BAD16F-50DF-C91E-9B2D-B035156F2284}"/>
          </ac:spMkLst>
        </pc:spChg>
      </pc:sldChg>
      <pc:sldChg chg="new del">
        <pc:chgData name="Sasha Super" userId="bcdc10fbb0c746a7" providerId="Windows Live" clId="Web-{4144178B-6D05-4210-8FFC-3E323E523E9C}" dt="2023-11-08T15:50:07.512" v="255"/>
        <pc:sldMkLst>
          <pc:docMk/>
          <pc:sldMk cId="3641596454" sldId="258"/>
        </pc:sldMkLst>
      </pc:sldChg>
      <pc:sldChg chg="modSp new">
        <pc:chgData name="Sasha Super" userId="bcdc10fbb0c746a7" providerId="Windows Live" clId="Web-{4144178B-6D05-4210-8FFC-3E323E523E9C}" dt="2023-11-08T15:58:31.592" v="595" actId="20577"/>
        <pc:sldMkLst>
          <pc:docMk/>
          <pc:sldMk cId="1784426614" sldId="259"/>
        </pc:sldMkLst>
        <pc:spChg chg="mod">
          <ac:chgData name="Sasha Super" userId="bcdc10fbb0c746a7" providerId="Windows Live" clId="Web-{4144178B-6D05-4210-8FFC-3E323E523E9C}" dt="2023-11-08T15:55:34.133" v="450" actId="20577"/>
          <ac:spMkLst>
            <pc:docMk/>
            <pc:sldMk cId="1784426614" sldId="259"/>
            <ac:spMk id="2" creationId="{F74F7604-0CE3-CB5B-9AC2-8CF7685EB71A}"/>
          </ac:spMkLst>
        </pc:spChg>
        <pc:spChg chg="mod">
          <ac:chgData name="Sasha Super" userId="bcdc10fbb0c746a7" providerId="Windows Live" clId="Web-{4144178B-6D05-4210-8FFC-3E323E523E9C}" dt="2023-11-08T15:58:31.592" v="595" actId="20577"/>
          <ac:spMkLst>
            <pc:docMk/>
            <pc:sldMk cId="1784426614" sldId="259"/>
            <ac:spMk id="3" creationId="{33E73CF6-5DB4-BCBE-72C6-3E579A65F521}"/>
          </ac:spMkLst>
        </pc:spChg>
      </pc:sldChg>
      <pc:sldChg chg="addSp delSp modSp new">
        <pc:chgData name="Sasha Super" userId="bcdc10fbb0c746a7" providerId="Windows Live" clId="Web-{4144178B-6D05-4210-8FFC-3E323E523E9C}" dt="2023-11-08T15:58:57.265" v="602" actId="14100"/>
        <pc:sldMkLst>
          <pc:docMk/>
          <pc:sldMk cId="3821652924" sldId="260"/>
        </pc:sldMkLst>
        <pc:spChg chg="del">
          <ac:chgData name="Sasha Super" userId="bcdc10fbb0c746a7" providerId="Windows Live" clId="Web-{4144178B-6D05-4210-8FFC-3E323E523E9C}" dt="2023-11-08T15:58:39.608" v="597"/>
          <ac:spMkLst>
            <pc:docMk/>
            <pc:sldMk cId="3821652924" sldId="260"/>
            <ac:spMk id="3" creationId="{04F78A3B-5C75-EC73-357D-AE5B1E75404E}"/>
          </ac:spMkLst>
        </pc:spChg>
        <pc:picChg chg="add mod ord">
          <ac:chgData name="Sasha Super" userId="bcdc10fbb0c746a7" providerId="Windows Live" clId="Web-{4144178B-6D05-4210-8FFC-3E323E523E9C}" dt="2023-11-08T15:58:57.265" v="602" actId="14100"/>
          <ac:picMkLst>
            <pc:docMk/>
            <pc:sldMk cId="3821652924" sldId="260"/>
            <ac:picMk id="4" creationId="{C5D80075-6772-9DDC-AD1A-7898035BB147}"/>
          </ac:picMkLst>
        </pc:picChg>
      </pc:sldChg>
      <pc:sldChg chg="modSp new">
        <pc:chgData name="Sasha Super" userId="bcdc10fbb0c746a7" providerId="Windows Live" clId="Web-{4144178B-6D05-4210-8FFC-3E323E523E9C}" dt="2023-11-08T15:59:37.579" v="613" actId="20577"/>
        <pc:sldMkLst>
          <pc:docMk/>
          <pc:sldMk cId="1404148092" sldId="261"/>
        </pc:sldMkLst>
        <pc:spChg chg="mod">
          <ac:chgData name="Sasha Super" userId="bcdc10fbb0c746a7" providerId="Windows Live" clId="Web-{4144178B-6D05-4210-8FFC-3E323E523E9C}" dt="2023-11-08T15:59:37.579" v="613" actId="20577"/>
          <ac:spMkLst>
            <pc:docMk/>
            <pc:sldMk cId="1404148092" sldId="261"/>
            <ac:spMk id="2" creationId="{5D4E5358-015A-5335-3C11-A366B54970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  <a:highlight>
                  <a:srgbClr val="F8C701"/>
                </a:highlight>
                <a:ea typeface="+mj-lt"/>
                <a:cs typeface="+mj-lt"/>
              </a:rPr>
              <a:t>Экология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73018" y="5801773"/>
            <a:ext cx="5017698" cy="591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00B050"/>
                </a:solidFill>
                <a:highlight>
                  <a:srgbClr val="FFFF00"/>
                </a:highlight>
                <a:ea typeface="+mn-lt"/>
                <a:cs typeface="+mn-lt"/>
              </a:rPr>
              <a:t>Подготовила команда «Надежда»</a:t>
            </a:r>
            <a:endParaRPr lang="ru-RU">
              <a:solidFill>
                <a:srgbClr val="00B05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2144A-335A-E5A2-3936-EA577CE3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  <a:ea typeface="+mj-lt"/>
                <a:cs typeface="+mj-lt"/>
              </a:rPr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C2994-F7E8-A8C4-CED0-2A08591F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466192"/>
            <a:ext cx="12183372" cy="5386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Актуальность: существует множество экологических проблем, которые на данный момент решаются не очень эффективно и негативно влияют на ЗОЖ: По данным учёного, академика РАМН Ю. П. Лисицына, влияние экологических факторов на здоровье оценивают примерно в 20-25% всех воздействий., но которые можно решить с помощью высоких технологий, а именно:</a:t>
            </a:r>
          </a:p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Прогноз состояния воздуха</a:t>
            </a:r>
          </a:p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Борьба с незаконными свалками</a:t>
            </a:r>
          </a:p>
          <a:p>
            <a:pPr marL="514350" indent="-514350">
              <a:buAutoNum type="arabicPeriod"/>
            </a:pPr>
            <a:r>
              <a:rPr lang="ru-RU" dirty="0">
                <a:ea typeface="+mn-lt"/>
                <a:cs typeface="+mn-lt"/>
              </a:rPr>
              <a:t>Слежка за браконьерами и т. д.</a:t>
            </a:r>
          </a:p>
          <a:p>
            <a:pPr marL="514350" indent="-514350">
              <a:buAutoNum type="arabicPeriod"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394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57483-8811-AF58-AA8D-736F6D54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AD16F-50DF-C91E-9B2D-B035156F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301625"/>
            <a:ext cx="10601864" cy="5875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 dirty="0">
                <a:ea typeface="+mn-lt"/>
                <a:cs typeface="+mn-lt"/>
              </a:rPr>
              <a:t>Экономическая выгода: с помощью качественных нейросетей легко контролировать и устранять вышеупомянутые проблемы, а также здоровые граждане страны являются её несоизмеримым богатством.</a:t>
            </a:r>
          </a:p>
          <a:p>
            <a:pPr marL="0" indent="0">
              <a:buNone/>
            </a:pPr>
            <a:r>
              <a:rPr lang="ru-RU" sz="3600" dirty="0">
                <a:ea typeface="+mn-lt"/>
                <a:cs typeface="+mn-lt"/>
              </a:rPr>
              <a:t>Весь проект направлен на экологичное эксплуатирование окружающей среды.</a:t>
            </a:r>
          </a:p>
        </p:txBody>
      </p:sp>
    </p:spTree>
    <p:extLst>
      <p:ext uri="{BB962C8B-B14F-4D97-AF65-F5344CB8AC3E}">
        <p14:creationId xmlns:p14="http://schemas.microsoft.com/office/powerpoint/2010/main" val="31946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7604-0CE3-CB5B-9AC2-8CF7685E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  <a:ea typeface="+mj-lt"/>
                <a:cs typeface="+mj-lt"/>
              </a:rPr>
              <a:t>Наша миссия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E73CF6-5DB4-BCBE-72C6-3E579A65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Создать удобный и быстрый сайт для решения вышеупомянутых проблем.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Снизить стоимость оборудования центров мониторинга за окружающей средой.</a:t>
            </a:r>
          </a:p>
        </p:txBody>
      </p:sp>
    </p:spTree>
    <p:extLst>
      <p:ext uri="{BB962C8B-B14F-4D97-AF65-F5344CB8AC3E}">
        <p14:creationId xmlns:p14="http://schemas.microsoft.com/office/powerpoint/2010/main" val="178442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E5358-015A-5335-3C11-A366B549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rgbClr val="00B050"/>
                </a:solidFill>
                <a:ea typeface="+mj-lt"/>
                <a:cs typeface="+mj-lt"/>
              </a:rPr>
              <a:t>Роли в команде:</a:t>
            </a:r>
            <a:endParaRPr lang="ru-RU">
              <a:solidFill>
                <a:srgbClr val="00B05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4D008-E51F-F317-F8A5-A1A792BC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4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410B4-F6D6-82FB-8EA2-2203B29E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5D80075-6772-9DDC-AD1A-7898035BB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6"/>
            <a:ext cx="12191999" cy="6849267"/>
          </a:xfrm>
        </p:spPr>
      </p:pic>
    </p:spTree>
    <p:extLst>
      <p:ext uri="{BB962C8B-B14F-4D97-AF65-F5344CB8AC3E}">
        <p14:creationId xmlns:p14="http://schemas.microsoft.com/office/powerpoint/2010/main" val="38216529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Экология</vt:lpstr>
      <vt:lpstr>Описание проблемы</vt:lpstr>
      <vt:lpstr>Презентация PowerPoint</vt:lpstr>
      <vt:lpstr>Наша миссия</vt:lpstr>
      <vt:lpstr>Роли в команде: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150</cp:revision>
  <dcterms:created xsi:type="dcterms:W3CDTF">2023-11-08T15:20:53Z</dcterms:created>
  <dcterms:modified xsi:type="dcterms:W3CDTF">2023-11-08T17:52:49Z</dcterms:modified>
</cp:coreProperties>
</file>