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A1B7-304C-4586-83F9-4BAE1E226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4AB04-3ECA-46CD-95DF-A2FEC8898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9D56-D9AD-42E7-8B5F-571061E0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E6C9-E76B-491C-8564-C278CD37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1DD4-3099-4A03-9465-B7B3E41C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9EF9-AA4F-4944-961F-D9FDECDF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58B1C-AAE0-43C1-84A8-8DC64AB3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1F53-F095-492E-8190-ECE1EB67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92DB-ACE5-4FC2-A903-71805265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B3C8-C858-4D5D-A673-BE17CD8E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FD367-0791-4B4A-85C8-382ACD0B5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28FA-E030-4229-98CC-56079928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1A4A-9C31-4604-A724-8F8BFA15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AFF3-E64C-473F-A679-D94A052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AFCD-006D-47FE-B55F-5B5203E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76C3-F31B-459B-AA1F-57D54E40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2CBE-3F37-4672-BCDA-28BA0B3A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C10F-82B8-4C4D-B4E7-C8CAA13F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D29C-576C-4289-8A81-4879682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0C9-9075-4E36-AF23-6C1D05A4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816C-FABE-4A7B-B3F7-2C9669F4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F2E3-8EA4-4B79-B796-C0EDEE28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ED31-C53E-43D0-A315-ACE1E6C6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04E1-70A5-40B5-A7D0-E9369482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854C-0160-4EC5-A67D-587031CC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62C1-A810-461B-82B8-9738C4D0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9A84-6B7C-4538-82EF-B9B2534C6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ADAA-7043-4317-951F-52748FFB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0623-BFED-4E4B-947E-032F577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0EC20-04D7-4A17-B67D-73D71A6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DBC-CE8F-4BB0-9C64-4B84DBB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C4B-268E-4114-AF9C-690E2A18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8288-9AE1-4D2D-BA1E-8C505990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2B22-11E7-4652-B4D2-526DADA8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8D13-24CF-46F5-A16F-482C22B55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C6596-D318-4277-BF29-8E45B015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CE8FB-4D8B-41F8-BCD6-11DA979A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7EC3B-9B06-406A-8D13-C618C348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980F-9727-42A1-A8D3-6D97018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C495-1576-46D7-9266-8DB6FFA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47B79-FAD3-4580-AE5E-4145167F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89C76-CE34-4475-ACCE-E03AB26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8887-CB1D-4E90-91F6-15644476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61116-54FA-4C88-B5B0-C1041519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83A4E-4B43-4A40-8F5E-F4ED8D01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19FA6-7506-484C-946C-8224117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778B-B960-46BA-AD13-891AE5BC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C4E3-7968-44AE-BD21-ABB4D8CF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1EBD-1F1D-4CEE-B5BC-475D9F17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6501-CB8B-402F-90BA-0E857C7E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2869-064F-4121-B0D3-786FCF0D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BBBD-4057-4A0F-AFC8-D71E00A0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F5C-53EB-4B6C-92D6-BF7C6766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ABA7E-645C-4720-ADBC-6D5A3C0F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3207D-0E00-427D-8313-4B9368F3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18D8-EBFC-4E9F-8932-4574FB5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5CBC4-CDB1-48D5-92D4-81128C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D806-9717-4F13-808D-4BA5B259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857DC-ABB4-4FDF-9A31-37CC5CC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B5B1-CA56-4B8A-945F-D6DBD27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AD3-8F7B-4626-917A-A1FB71DF7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78FA-54A6-4AAE-9BD8-7302E7CF299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C17F-0AF8-418C-ADA2-9657BF56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98F4-5656-4B71-B8B9-D28384519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4381-52E4-40B9-A01D-1CD6C106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4EE4-2943-4A40-945E-B1B5C56C8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19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C258-B8DF-4D86-A568-8732E86B1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5EE-B2A5-4362-B53B-220A4B3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4129-C0A3-4F48-BD49-3512DCE1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  Shell script to generate the report as a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799C2-D47C-494F-97D1-33911DF4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59" y="3429000"/>
            <a:ext cx="8204882" cy="13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9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5EE-B2A5-4362-B53B-220A4B3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799C2-D47C-494F-97D1-33911DF4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59" y="3429000"/>
            <a:ext cx="8204882" cy="135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5DD6A-B28B-4F16-8A4F-49CBEE40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74" y="1315224"/>
            <a:ext cx="10278851" cy="5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5EE-B2A5-4362-B53B-220A4B3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1DBEA-3B46-4C10-BF46-C4A3EDBB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43" y="1372981"/>
            <a:ext cx="5127113" cy="47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5EE-B2A5-4362-B53B-220A4B3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77F36-4C98-4618-ABA4-20761B68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27"/>
            <a:ext cx="12192000" cy="38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070F1-1E34-42DA-8C74-4EFD2F9F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2CC97-8B14-4728-B1E3-BC9BEECB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1.Converting CSV data to excel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CFB36-0B40-4415-9370-00F13EA5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95786-3B0F-49CE-921B-605B0A5B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191B-B256-46B7-A863-62136038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2.Visualizing data By Power Bi</a:t>
            </a:r>
          </a:p>
          <a:p>
            <a:endParaRPr lang="en-US" sz="20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3F04F72-B67B-41D1-82E0-A9FA4F5D3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8" r="1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23A7-FDCF-43F6-A57B-6618C04C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8C70-474C-43B2-A387-2C472228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WinSCP to transfer the csv dataset file</a:t>
            </a:r>
          </a:p>
          <a:p>
            <a:r>
              <a:rPr lang="en-US" dirty="0"/>
              <a:t>Used a shell command to change the line endings for the file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0361-E87B-4F51-BE65-792A51A5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80" y="2873829"/>
            <a:ext cx="7862840" cy="7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BB9-AD3D-404A-8C68-763D2AB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D3DB-DDF1-41E1-8E19-1857EC8D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the needed directories using shell command lines</a:t>
            </a:r>
          </a:p>
          <a:p>
            <a:r>
              <a:rPr lang="en-US" dirty="0"/>
              <a:t>Wrote a shell script that would transfer the dataset to HDFS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8869-5ACA-406E-86E3-719226C4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815712"/>
            <a:ext cx="575390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  Setting some settings for Hive concerning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7F493-6D78-459B-9262-B657785B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93" y="3088432"/>
            <a:ext cx="6156214" cy="14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  Hive table to load the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68F12-9F00-4A4A-B1D0-6D5D9AF7143F}"/>
              </a:ext>
            </a:extLst>
          </p:cNvPr>
          <p:cNvSpPr/>
          <p:nvPr/>
        </p:nvSpPr>
        <p:spPr>
          <a:xfrm>
            <a:off x="3048000" y="262571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covid_db.covid_staging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Country 			                STRING,</a:t>
            </a:r>
          </a:p>
          <a:p>
            <a:r>
              <a:rPr lang="en-US" dirty="0"/>
              <a:t> …</a:t>
            </a:r>
          </a:p>
          <a:p>
            <a:r>
              <a:rPr lang="en-US" dirty="0" err="1"/>
              <a:t>Rank_by_Death_of_Closed_Cases</a:t>
            </a:r>
            <a:r>
              <a:rPr lang="en-US" dirty="0"/>
              <a:t>   	DOUBLE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STORED as TEXTFILE</a:t>
            </a:r>
          </a:p>
          <a:p>
            <a:r>
              <a:rPr lang="en-US" dirty="0"/>
              <a:t>LOCATION '/user/</a:t>
            </a:r>
            <a:r>
              <a:rPr lang="en-US" dirty="0" err="1"/>
              <a:t>cloudera</a:t>
            </a:r>
            <a:r>
              <a:rPr lang="en-US" dirty="0"/>
              <a:t>/ds/COVID_HDFS_LZ'</a:t>
            </a:r>
          </a:p>
          <a:p>
            <a:r>
              <a:rPr lang="en-US" dirty="0" err="1"/>
              <a:t>tblproperties</a:t>
            </a:r>
            <a:r>
              <a:rPr lang="en-US" dirty="0"/>
              <a:t> ("</a:t>
            </a:r>
            <a:r>
              <a:rPr lang="en-US" dirty="0" err="1"/>
              <a:t>skip.header.line.count</a:t>
            </a:r>
            <a:r>
              <a:rPr lang="en-US" dirty="0"/>
              <a:t>"="1",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serialization.null.format</a:t>
            </a:r>
            <a:r>
              <a:rPr lang="en-US" dirty="0">
                <a:solidFill>
                  <a:srgbClr val="FF0000"/>
                </a:solidFill>
              </a:rPr>
              <a:t>" = "''"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8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  Hive table that partitions the previous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68F12-9F00-4A4A-B1D0-6D5D9AF7143F}"/>
              </a:ext>
            </a:extLst>
          </p:cNvPr>
          <p:cNvSpPr/>
          <p:nvPr/>
        </p:nvSpPr>
        <p:spPr>
          <a:xfrm>
            <a:off x="3048000" y="262571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EXTERNAL TABLE IF NOT EXISTS </a:t>
            </a:r>
            <a:r>
              <a:rPr lang="en-US" dirty="0" err="1"/>
              <a:t>covid_db.covid_ds_partitioned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Country 			                STRING,</a:t>
            </a:r>
          </a:p>
          <a:p>
            <a:r>
              <a:rPr lang="en-US" dirty="0"/>
              <a:t> … </a:t>
            </a:r>
          </a:p>
          <a:p>
            <a:r>
              <a:rPr lang="en-US" dirty="0"/>
              <a:t> </a:t>
            </a:r>
            <a:r>
              <a:rPr lang="en-US" dirty="0" err="1"/>
              <a:t>Rank_by_Death_of_Closed_Cases</a:t>
            </a:r>
            <a:r>
              <a:rPr lang="en-US" dirty="0"/>
              <a:t>   	DOUBLE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PARTITIONED BY (COUNTRY_NAME STRING)</a:t>
            </a:r>
          </a:p>
          <a:p>
            <a:r>
              <a:rPr lang="en-US" dirty="0"/>
              <a:t>STORED as TEXTFILE</a:t>
            </a:r>
          </a:p>
          <a:p>
            <a:r>
              <a:rPr lang="en-US" dirty="0"/>
              <a:t>LOCATION '/user/</a:t>
            </a:r>
            <a:r>
              <a:rPr lang="en-US" dirty="0" err="1"/>
              <a:t>cloudera</a:t>
            </a:r>
            <a:r>
              <a:rPr lang="en-US" dirty="0"/>
              <a:t>/ds/COVID_HDFS_PARTITIONED'</a:t>
            </a:r>
          </a:p>
          <a:p>
            <a:r>
              <a:rPr lang="en-US" dirty="0" err="1"/>
              <a:t>tblproperties</a:t>
            </a:r>
            <a:r>
              <a:rPr lang="en-US" dirty="0"/>
              <a:t> ("</a:t>
            </a:r>
            <a:r>
              <a:rPr lang="en-US" dirty="0" err="1"/>
              <a:t>serialization.null.format</a:t>
            </a:r>
            <a:r>
              <a:rPr lang="en-US" dirty="0"/>
              <a:t>" = "''");</a:t>
            </a:r>
          </a:p>
        </p:txBody>
      </p:sp>
    </p:spTree>
    <p:extLst>
      <p:ext uri="{BB962C8B-B14F-4D97-AF65-F5344CB8AC3E}">
        <p14:creationId xmlns:p14="http://schemas.microsoft.com/office/powerpoint/2010/main" val="50040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  Insert data from the first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68F12-9F00-4A4A-B1D0-6D5D9AF7143F}"/>
              </a:ext>
            </a:extLst>
          </p:cNvPr>
          <p:cNvSpPr/>
          <p:nvPr/>
        </p:nvSpPr>
        <p:spPr>
          <a:xfrm>
            <a:off x="3048000" y="26257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</a:t>
            </a:r>
          </a:p>
          <a:p>
            <a:r>
              <a:rPr lang="en-US" dirty="0" err="1"/>
              <a:t>covid_db.covid_staging</a:t>
            </a:r>
            <a:endParaRPr lang="en-US" dirty="0"/>
          </a:p>
          <a:p>
            <a:r>
              <a:rPr lang="en-US" dirty="0"/>
              <a:t>INSERT INTO TABLE </a:t>
            </a:r>
            <a:r>
              <a:rPr lang="en-US" dirty="0" err="1"/>
              <a:t>covid_db.covid_ds_partitioned</a:t>
            </a:r>
            <a:r>
              <a:rPr lang="en-US" dirty="0"/>
              <a:t> PARTITION(COUNTRY_NAME)</a:t>
            </a:r>
          </a:p>
          <a:p>
            <a:r>
              <a:rPr lang="en-US" dirty="0"/>
              <a:t>SELECT *,Country;</a:t>
            </a:r>
          </a:p>
        </p:txBody>
      </p:sp>
    </p:spTree>
    <p:extLst>
      <p:ext uri="{BB962C8B-B14F-4D97-AF65-F5344CB8AC3E}">
        <p14:creationId xmlns:p14="http://schemas.microsoft.com/office/powerpoint/2010/main" val="176776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  Hive table to generate the final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68F12-9F00-4A4A-B1D0-6D5D9AF7143F}"/>
              </a:ext>
            </a:extLst>
          </p:cNvPr>
          <p:cNvSpPr/>
          <p:nvPr/>
        </p:nvSpPr>
        <p:spPr>
          <a:xfrm>
            <a:off x="3048000" y="26257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EXTERNAL TABLE </a:t>
            </a:r>
            <a:r>
              <a:rPr lang="en-US" dirty="0" err="1"/>
              <a:t>covid_db.covid_final_output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TOP_DEATH 			                STRING,</a:t>
            </a:r>
          </a:p>
          <a:p>
            <a:r>
              <a:rPr lang="en-US" dirty="0"/>
              <a:t> TOP_TEST 			                STRING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PARTITIONED BY (COUNTRY_NAME STRING)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STORED as TEXTFILE</a:t>
            </a:r>
          </a:p>
          <a:p>
            <a:r>
              <a:rPr lang="en-US" dirty="0"/>
              <a:t>LOCATION '/user/</a:t>
            </a:r>
            <a:r>
              <a:rPr lang="en-US" dirty="0" err="1"/>
              <a:t>cloudera</a:t>
            </a:r>
            <a:r>
              <a:rPr lang="en-US" dirty="0"/>
              <a:t>/ds/COVID_FINAL_OUTPUT';</a:t>
            </a:r>
          </a:p>
        </p:txBody>
      </p:sp>
    </p:spTree>
    <p:extLst>
      <p:ext uri="{BB962C8B-B14F-4D97-AF65-F5344CB8AC3E}">
        <p14:creationId xmlns:p14="http://schemas.microsoft.com/office/powerpoint/2010/main" val="399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6F9-4F57-41C1-BFE3-96B5850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C54-FD99-4A3D-B387-3334CD1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  Inserting data into the report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7068-4925-4E95-880E-D44F69FB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245896"/>
            <a:ext cx="78782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Covid 19 Report</vt:lpstr>
      <vt:lpstr>Transferring the dataset</vt:lpstr>
      <vt:lpstr>Transferring files to HDFS</vt:lpstr>
      <vt:lpstr>Hive Script</vt:lpstr>
      <vt:lpstr>Hive Script</vt:lpstr>
      <vt:lpstr>Hive Script</vt:lpstr>
      <vt:lpstr>Hive Script</vt:lpstr>
      <vt:lpstr>Hive Script</vt:lpstr>
      <vt:lpstr>Hive Script</vt:lpstr>
      <vt:lpstr>Final report file</vt:lpstr>
      <vt:lpstr>Oozie Workflow</vt:lpstr>
      <vt:lpstr>Oozie Workflow</vt:lpstr>
      <vt:lpstr>Oozie Workflow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Report</dc:title>
  <dc:creator>Marco Kamal Saaad Naoum 17p6018</dc:creator>
  <cp:lastModifiedBy>Marco Kamal Saaad Naoum 17p6018</cp:lastModifiedBy>
  <cp:revision>2</cp:revision>
  <dcterms:created xsi:type="dcterms:W3CDTF">2020-10-21T08:07:40Z</dcterms:created>
  <dcterms:modified xsi:type="dcterms:W3CDTF">2020-10-21T08:08:16Z</dcterms:modified>
</cp:coreProperties>
</file>