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Popularity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2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</c:f>
              <c:numCache>
                <c:formatCode>General</c:formatCode>
                <c:ptCount val="1"/>
                <c:pt idx="0">
                  <c:v>3.5700000000000003E-2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75.983722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9B3-4851-8B12-2C9B8001CBB5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MF-BPR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2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  <a:round/>
              </a:ln>
              <a:effectLst/>
            </c:spPr>
          </c:marker>
          <c:xVal>
            <c:numRef>
              <c:f>Sheet1!$A$3</c:f>
              <c:numCache>
                <c:formatCode>General</c:formatCode>
                <c:ptCount val="1"/>
                <c:pt idx="0">
                  <c:v>9.7100000000000006E-2</c:v>
                </c:pt>
              </c:numCache>
            </c:numRef>
          </c:xVal>
          <c:yVal>
            <c:numRef>
              <c:f>Sheet1!$B$3</c:f>
              <c:numCache>
                <c:formatCode>General</c:formatCode>
                <c:ptCount val="1"/>
                <c:pt idx="0">
                  <c:v>71.880200000000002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9B3-4851-8B12-2C9B8001CBB5}"/>
            </c:ext>
          </c:extLst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GCN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25"/>
            <c:spPr>
              <a:solidFill>
                <a:schemeClr val="accent4">
                  <a:lumMod val="75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Sheet1!$A$4</c:f>
              <c:numCache>
                <c:formatCode>General</c:formatCode>
                <c:ptCount val="1"/>
                <c:pt idx="0">
                  <c:v>9.2299999999999993E-2</c:v>
                </c:pt>
              </c:numCache>
            </c:numRef>
          </c:xVal>
          <c:yVal>
            <c:numRef>
              <c:f>Sheet1!$B$4</c:f>
              <c:numCache>
                <c:formatCode>General</c:formatCode>
                <c:ptCount val="1"/>
                <c:pt idx="0">
                  <c:v>79.298500000000004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9B3-4851-8B12-2C9B8001CBB5}"/>
            </c:ext>
          </c:extLst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LightGCN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25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Sheet1!$A$5</c:f>
              <c:numCache>
                <c:formatCode>General</c:formatCode>
                <c:ptCount val="1"/>
                <c:pt idx="0">
                  <c:v>0.10630000000000001</c:v>
                </c:pt>
              </c:numCache>
            </c:numRef>
          </c:xVal>
          <c:yVal>
            <c:numRef>
              <c:f>Sheet1!$B$5</c:f>
              <c:numCache>
                <c:formatCode>General</c:formatCode>
                <c:ptCount val="1"/>
                <c:pt idx="0">
                  <c:v>69.350200000000001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9B3-4851-8B12-2C9B8001CBB5}"/>
            </c:ext>
          </c:extLst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DGCN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25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Sheet1!$A$6</c:f>
              <c:numCache>
                <c:formatCode>General</c:formatCode>
                <c:ptCount val="1"/>
                <c:pt idx="0">
                  <c:v>8.3099999999999993E-2</c:v>
                </c:pt>
              </c:numCache>
            </c:numRef>
          </c:xVal>
          <c:yVal>
            <c:numRef>
              <c:f>Sheet1!$B$6</c:f>
              <c:numCache>
                <c:formatCode>General</c:formatCode>
                <c:ptCount val="1"/>
                <c:pt idx="0">
                  <c:v>84.498900000000006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9B3-4851-8B12-2C9B8001CBB5}"/>
            </c:ext>
          </c:extLst>
        </c:ser>
        <c:ser>
          <c:idx val="5"/>
          <c:order val="5"/>
          <c:tx>
            <c:strRef>
              <c:f>Sheet1!$C$7</c:f>
              <c:strCache>
                <c:ptCount val="1"/>
                <c:pt idx="0">
                  <c:v>DGRec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Sheet1!$A$7</c:f>
              <c:numCache>
                <c:formatCode>General</c:formatCode>
                <c:ptCount val="1"/>
                <c:pt idx="0">
                  <c:v>9.5100000000000004E-2</c:v>
                </c:pt>
              </c:numCache>
            </c:numRef>
          </c:xVal>
          <c:yVal>
            <c:numRef>
              <c:f>Sheet1!$B$7</c:f>
              <c:numCache>
                <c:formatCode>General</c:formatCode>
                <c:ptCount val="1"/>
                <c:pt idx="0">
                  <c:v>89.168400000000005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9B3-4851-8B12-2C9B8001CBB5}"/>
            </c:ext>
          </c:extLst>
        </c:ser>
        <c:ser>
          <c:idx val="7"/>
          <c:order val="6"/>
          <c:tx>
            <c:strRef>
              <c:f>Sheet1!$C$8</c:f>
              <c:strCache>
                <c:ptCount val="1"/>
                <c:pt idx="0">
                  <c:v>MR-DG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25"/>
            <c:spPr>
              <a:noFill/>
              <a:ln w="285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Sheet1!$A$8</c:f>
              <c:numCache>
                <c:formatCode>General</c:formatCode>
                <c:ptCount val="1"/>
                <c:pt idx="0">
                  <c:v>0.10979999999999999</c:v>
                </c:pt>
              </c:numCache>
            </c:numRef>
          </c:xVal>
          <c:yVal>
            <c:numRef>
              <c:f>Sheet1!$B$8</c:f>
              <c:numCache>
                <c:formatCode>General</c:formatCode>
                <c:ptCount val="1"/>
                <c:pt idx="0">
                  <c:v>91.437799999999996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B9B3-4851-8B12-2C9B8001C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4647151"/>
        <c:axId val="1394644751"/>
      </c:scatterChart>
      <c:valAx>
        <c:axId val="1394647151"/>
        <c:scaling>
          <c:orientation val="minMax"/>
          <c:min val="2.0000000000000004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(Recall @ 300) 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644751"/>
        <c:crosses val="autoZero"/>
        <c:crossBetween val="midCat"/>
      </c:valAx>
      <c:valAx>
        <c:axId val="1394644751"/>
        <c:scaling>
          <c:orientation val="minMax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Diversity (Coverage @ 300) 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647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001553"/>
            <a:ext cx="7649607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214319"/>
            <a:ext cx="6749654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5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25823"/>
            <a:ext cx="1940525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25823"/>
            <a:ext cx="5709082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9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525705"/>
            <a:ext cx="7762102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095460"/>
            <a:ext cx="7762102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2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629117"/>
            <a:ext cx="382480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629117"/>
            <a:ext cx="382480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9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25825"/>
            <a:ext cx="7762102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500205"/>
            <a:ext cx="380722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235432"/>
            <a:ext cx="3807226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500205"/>
            <a:ext cx="382597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235432"/>
            <a:ext cx="3825976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4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0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07988"/>
            <a:ext cx="290258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881141"/>
            <a:ext cx="455601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835944"/>
            <a:ext cx="290258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07988"/>
            <a:ext cx="290258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881141"/>
            <a:ext cx="455601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835944"/>
            <a:ext cx="290258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5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25825"/>
            <a:ext cx="7762102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629117"/>
            <a:ext cx="7762102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672162"/>
            <a:ext cx="20248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EE34-4A97-48C1-90F8-E4CBED7918C4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672162"/>
            <a:ext cx="303734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672162"/>
            <a:ext cx="20248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3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3BE7411-9542-4882-A7BB-65E5D4DDF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173599"/>
              </p:ext>
            </p:extLst>
          </p:nvPr>
        </p:nvGraphicFramePr>
        <p:xfrm>
          <a:off x="0" y="0"/>
          <a:ext cx="8999538" cy="6119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802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</TotalTime>
  <Words>12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 liu</dc:creator>
  <cp:lastModifiedBy>ming liu</cp:lastModifiedBy>
  <cp:revision>11</cp:revision>
  <dcterms:created xsi:type="dcterms:W3CDTF">2025-02-21T02:26:49Z</dcterms:created>
  <dcterms:modified xsi:type="dcterms:W3CDTF">2025-07-19T07:19:02Z</dcterms:modified>
</cp:coreProperties>
</file>