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</p:sldIdLst>
  <p:sldSz cx="8999538" cy="61198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0" d="100"/>
          <a:sy n="90" d="100"/>
        </p:scale>
        <p:origin x="379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Sheet1!$C$2</c:f>
              <c:strCache>
                <c:ptCount val="1"/>
                <c:pt idx="0">
                  <c:v>Popularity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iamond"/>
            <c:size val="2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  <a:round/>
              </a:ln>
              <a:effectLst/>
            </c:spPr>
          </c:marker>
          <c:xVal>
            <c:numRef>
              <c:f>Sheet1!$A$2</c:f>
              <c:numCache>
                <c:formatCode>General</c:formatCode>
                <c:ptCount val="1"/>
                <c:pt idx="0">
                  <c:v>3.5700000000000003E-2</c:v>
                </c:pt>
              </c:numCache>
            </c:numRef>
          </c:xVal>
          <c:yVal>
            <c:numRef>
              <c:f>Sheet1!$B$2</c:f>
              <c:numCache>
                <c:formatCode>General</c:formatCode>
                <c:ptCount val="1"/>
                <c:pt idx="0">
                  <c:v>75.983722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B9B3-4851-8B12-2C9B8001CBB5}"/>
            </c:ext>
          </c:extLst>
        </c:ser>
        <c:ser>
          <c:idx val="1"/>
          <c:order val="1"/>
          <c:tx>
            <c:strRef>
              <c:f>Sheet1!$C$3</c:f>
              <c:strCache>
                <c:ptCount val="1"/>
                <c:pt idx="0">
                  <c:v>MF-BPR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2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  <a:prstDash val="sysDash"/>
                <a:round/>
              </a:ln>
              <a:effectLst/>
            </c:spPr>
          </c:marker>
          <c:xVal>
            <c:numRef>
              <c:f>Sheet1!$A$3</c:f>
              <c:numCache>
                <c:formatCode>General</c:formatCode>
                <c:ptCount val="1"/>
                <c:pt idx="0">
                  <c:v>9.7100000000000006E-2</c:v>
                </c:pt>
              </c:numCache>
            </c:numRef>
          </c:xVal>
          <c:yVal>
            <c:numRef>
              <c:f>Sheet1!$B$3</c:f>
              <c:numCache>
                <c:formatCode>General</c:formatCode>
                <c:ptCount val="1"/>
                <c:pt idx="0">
                  <c:v>71.880200000000002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4-B9B3-4851-8B12-2C9B8001CBB5}"/>
            </c:ext>
          </c:extLst>
        </c:ser>
        <c:ser>
          <c:idx val="2"/>
          <c:order val="2"/>
          <c:tx>
            <c:strRef>
              <c:f>Sheet1!$C$4</c:f>
              <c:strCache>
                <c:ptCount val="1"/>
                <c:pt idx="0">
                  <c:v>GCN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dash"/>
            <c:size val="25"/>
            <c:spPr>
              <a:solidFill>
                <a:schemeClr val="accent4">
                  <a:lumMod val="75000"/>
                </a:schemeClr>
              </a:solidFill>
              <a:ln w="9525">
                <a:solidFill>
                  <a:schemeClr val="accent3"/>
                </a:solidFill>
                <a:round/>
              </a:ln>
              <a:effectLst/>
            </c:spPr>
          </c:marker>
          <c:xVal>
            <c:numRef>
              <c:f>Sheet1!$A$4</c:f>
              <c:numCache>
                <c:formatCode>General</c:formatCode>
                <c:ptCount val="1"/>
                <c:pt idx="0">
                  <c:v>9.2299999999999993E-2</c:v>
                </c:pt>
              </c:numCache>
            </c:numRef>
          </c:xVal>
          <c:yVal>
            <c:numRef>
              <c:f>Sheet1!$B$4</c:f>
              <c:numCache>
                <c:formatCode>General</c:formatCode>
                <c:ptCount val="1"/>
                <c:pt idx="0">
                  <c:v>79.298500000000004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5-B9B3-4851-8B12-2C9B8001CBB5}"/>
            </c:ext>
          </c:extLst>
        </c:ser>
        <c:ser>
          <c:idx val="3"/>
          <c:order val="3"/>
          <c:tx>
            <c:strRef>
              <c:f>Sheet1!$C$5</c:f>
              <c:strCache>
                <c:ptCount val="1"/>
                <c:pt idx="0">
                  <c:v>LightGCN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x"/>
            <c:size val="25"/>
            <c:spPr>
              <a:noFill/>
              <a:ln w="9525">
                <a:solidFill>
                  <a:schemeClr val="accent4"/>
                </a:solidFill>
                <a:round/>
              </a:ln>
              <a:effectLst/>
            </c:spPr>
          </c:marker>
          <c:xVal>
            <c:numRef>
              <c:f>Sheet1!$A$5</c:f>
              <c:numCache>
                <c:formatCode>General</c:formatCode>
                <c:ptCount val="1"/>
                <c:pt idx="0">
                  <c:v>0.10630000000000001</c:v>
                </c:pt>
              </c:numCache>
            </c:numRef>
          </c:xVal>
          <c:yVal>
            <c:numRef>
              <c:f>Sheet1!$B$5</c:f>
              <c:numCache>
                <c:formatCode>General</c:formatCode>
                <c:ptCount val="1"/>
                <c:pt idx="0">
                  <c:v>69.350200000000001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6-B9B3-4851-8B12-2C9B8001CBB5}"/>
            </c:ext>
          </c:extLst>
        </c:ser>
        <c:ser>
          <c:idx val="4"/>
          <c:order val="4"/>
          <c:tx>
            <c:strRef>
              <c:f>Sheet1!$C$6</c:f>
              <c:strCache>
                <c:ptCount val="1"/>
                <c:pt idx="0">
                  <c:v>DGCN 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star"/>
            <c:size val="25"/>
            <c:spPr>
              <a:noFill/>
              <a:ln w="9525">
                <a:solidFill>
                  <a:schemeClr val="accent5"/>
                </a:solidFill>
                <a:round/>
              </a:ln>
              <a:effectLst/>
            </c:spPr>
          </c:marker>
          <c:xVal>
            <c:numRef>
              <c:f>Sheet1!$A$6</c:f>
              <c:numCache>
                <c:formatCode>General</c:formatCode>
                <c:ptCount val="1"/>
                <c:pt idx="0">
                  <c:v>8.3099999999999993E-2</c:v>
                </c:pt>
              </c:numCache>
            </c:numRef>
          </c:xVal>
          <c:yVal>
            <c:numRef>
              <c:f>Sheet1!$B$6</c:f>
              <c:numCache>
                <c:formatCode>General</c:formatCode>
                <c:ptCount val="1"/>
                <c:pt idx="0">
                  <c:v>84.498900000000006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7-B9B3-4851-8B12-2C9B8001CBB5}"/>
            </c:ext>
          </c:extLst>
        </c:ser>
        <c:ser>
          <c:idx val="5"/>
          <c:order val="5"/>
          <c:tx>
            <c:strRef>
              <c:f>Sheet1!$C$7</c:f>
              <c:strCache>
                <c:ptCount val="1"/>
                <c:pt idx="0">
                  <c:v>DGRec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circle"/>
            <c:size val="25"/>
            <c:spPr>
              <a:solidFill>
                <a:schemeClr val="accent6"/>
              </a:solidFill>
              <a:ln w="9525">
                <a:solidFill>
                  <a:schemeClr val="accent6"/>
                </a:solidFill>
                <a:round/>
              </a:ln>
              <a:effectLst/>
            </c:spPr>
          </c:marker>
          <c:xVal>
            <c:numRef>
              <c:f>Sheet1!$A$7</c:f>
              <c:numCache>
                <c:formatCode>General</c:formatCode>
                <c:ptCount val="1"/>
                <c:pt idx="0">
                  <c:v>9.5100000000000004E-2</c:v>
                </c:pt>
              </c:numCache>
            </c:numRef>
          </c:xVal>
          <c:yVal>
            <c:numRef>
              <c:f>Sheet1!$B$7</c:f>
              <c:numCache>
                <c:formatCode>General</c:formatCode>
                <c:ptCount val="1"/>
                <c:pt idx="0">
                  <c:v>89.168400000000005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8-B9B3-4851-8B12-2C9B8001CBB5}"/>
            </c:ext>
          </c:extLst>
        </c:ser>
        <c:ser>
          <c:idx val="6"/>
          <c:order val="6"/>
          <c:tx>
            <c:strRef>
              <c:f>Sheet1!$C$8</c:f>
              <c:strCache>
                <c:ptCount val="1"/>
                <c:pt idx="0">
                  <c:v>DGR+RNI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plus"/>
            <c:size val="25"/>
            <c:spPr>
              <a:noFill/>
              <a:ln w="28575">
                <a:solidFill>
                  <a:schemeClr val="accent1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Sheet1!$A$8</c:f>
              <c:numCache>
                <c:formatCode>General</c:formatCode>
                <c:ptCount val="1"/>
                <c:pt idx="0">
                  <c:v>8.4099999999999994E-2</c:v>
                </c:pt>
              </c:numCache>
            </c:numRef>
          </c:xVal>
          <c:yVal>
            <c:numRef>
              <c:f>Sheet1!$B$8</c:f>
              <c:numCache>
                <c:formatCode>General</c:formatCode>
                <c:ptCount val="1"/>
                <c:pt idx="0">
                  <c:v>90.2453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9-B9B3-4851-8B12-2C9B8001CBB5}"/>
            </c:ext>
          </c:extLst>
        </c:ser>
        <c:ser>
          <c:idx val="7"/>
          <c:order val="7"/>
          <c:tx>
            <c:strRef>
              <c:f>Sheet1!$C$9</c:f>
              <c:strCache>
                <c:ptCount val="1"/>
                <c:pt idx="0">
                  <c:v>MERW-DG</c:v>
                </c:pt>
              </c:strCache>
            </c:strRef>
          </c:tx>
          <c:spPr>
            <a:ln w="25400" cap="rnd">
              <a:noFill/>
              <a:round/>
            </a:ln>
            <a:effectLst/>
          </c:spPr>
          <c:marker>
            <c:symbol val="triangle"/>
            <c:size val="25"/>
            <c:spPr>
              <a:solidFill>
                <a:schemeClr val="accent2">
                  <a:lumMod val="60000"/>
                </a:schemeClr>
              </a:solidFill>
              <a:ln w="9525">
                <a:solidFill>
                  <a:schemeClr val="accent2">
                    <a:lumMod val="60000"/>
                  </a:schemeClr>
                </a:solidFill>
                <a:round/>
              </a:ln>
              <a:effectLst/>
            </c:spPr>
          </c:marker>
          <c:xVal>
            <c:numRef>
              <c:f>Sheet1!$A$9</c:f>
              <c:numCache>
                <c:formatCode>General</c:formatCode>
                <c:ptCount val="1"/>
                <c:pt idx="0">
                  <c:v>0.10979999999999999</c:v>
                </c:pt>
              </c:numCache>
            </c:numRef>
          </c:xVal>
          <c:yVal>
            <c:numRef>
              <c:f>Sheet1!$B$9</c:f>
              <c:numCache>
                <c:formatCode>General</c:formatCode>
                <c:ptCount val="1"/>
                <c:pt idx="0">
                  <c:v>91.437799999999996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A-B9B3-4851-8B12-2C9B8001CBB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1394647151"/>
        <c:axId val="1394644751"/>
      </c:scatterChart>
      <c:valAx>
        <c:axId val="1394647151"/>
        <c:scaling>
          <c:orientation val="minMax"/>
          <c:min val="2.0000000000000004E-2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Accuracy (Recall @ 300) 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cap="all" spc="120" normalizeH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644751"/>
        <c:crosses val="autoZero"/>
        <c:crossBetween val="midCat"/>
      </c:valAx>
      <c:valAx>
        <c:axId val="1394644751"/>
        <c:scaling>
          <c:orientation val="minMax"/>
          <c:min val="65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1197" b="0" i="0" u="none" strike="noStrike" kern="1200" cap="all" baseline="0">
                    <a:solidFill>
                      <a:schemeClr val="tx1">
                        <a:lumMod val="65000"/>
                        <a:lumOff val="3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Diversity (Coverage @ 300) </a:t>
                </a:r>
                <a:endParaRPr lang="zh-CN"/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1197" b="0" i="0" u="none" strike="noStrike" kern="1200" cap="all" baseline="0">
                  <a:solidFill>
                    <a:schemeClr val="tx1">
                      <a:lumMod val="65000"/>
                      <a:lumOff val="35000"/>
                    </a:schemeClr>
                  </a:solidFill>
                  <a:latin typeface="+mn-lt"/>
                  <a:ea typeface="+mn-ea"/>
                  <a:cs typeface="+mn-cs"/>
                </a:defRPr>
              </a:pPr>
              <a:endParaRPr lang="zh-CN"/>
            </a:p>
          </c:txPr>
        </c:title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dk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394647151"/>
        <c:crosses val="autoZero"/>
        <c:crossBetween val="midCat"/>
      </c:valAx>
      <c:spPr>
        <a:noFill/>
        <a:ln>
          <a:noFill/>
        </a:ln>
        <a:effectLst/>
      </c:spPr>
    </c:plotArea>
    <c:legend>
      <c:legendPos val="t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4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197" kern="1200" cap="all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 cap="all" spc="120" normalizeH="0" baseline="0"/>
  </cs:categoryAxis>
  <cs:chartArea mods="allowNoFillOverride allowNoLineOverride">
    <cs:lnRef idx="0"/>
    <cs:fillRef idx="0"/>
    <cs:effectRef idx="0"/>
    <cs:fontRef idx="minor">
      <a:schemeClr val="dk1"/>
    </cs:fontRef>
    <cs:spPr>
      <a:solidFill>
        <a:schemeClr val="lt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50000"/>
        <a:lumOff val="50000"/>
      </a:schemeClr>
    </cs:fontRef>
    <cs:defRPr sz="1064" b="0" i="0" u="none" strike="noStrike" kern="1200" baseline="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>
  <cs:dataPoint3D>
    <cs:lnRef idx="0"/>
    <cs:fillRef idx="0">
      <cs:styleClr val="auto"/>
    </cs:fillRef>
    <cs:effectRef idx="0"/>
    <cs:fontRef idx="minor">
      <a:schemeClr val="dk1"/>
    </cs:fontRef>
    <cs:spPr>
      <a:solidFill>
        <a:schemeClr val="phClr"/>
      </a:solidFill>
    </cs:spPr>
  </cs:dataPoint3D>
  <cs:dataPointLine>
    <cs:lnRef idx="0">
      <cs:styleClr val="auto"/>
    </cs:lnRef>
    <cs:fillRef idx="0"/>
    <cs:effectRef idx="0"/>
    <cs:fontRef idx="minor">
      <a:schemeClr val="dk1"/>
    </cs:fontRef>
    <cs:spPr>
      <a:ln w="2222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0">
      <cs:styleClr val="auto"/>
    </cs:fillRef>
    <cs:effectRef idx="0"/>
    <cs:fontRef idx="minor">
      <a:schemeClr val="dk1"/>
    </cs:fontRef>
    <cs:spPr>
      <a:solidFill>
        <a:schemeClr val="phClr"/>
      </a:solidFill>
      <a:ln w="9525">
        <a:solidFill>
          <a:schemeClr val="phClr"/>
        </a:solidFill>
        <a:round/>
      </a:ln>
    </cs:spPr>
  </cs:dataPointMarker>
  <cs:dataPointMarkerLayout size="6"/>
  <cs:dataPointWirefram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ln w="9525">
        <a:solidFill>
          <a:schemeClr val="tx1">
            <a:lumMod val="15000"/>
            <a:lumOff val="85000"/>
          </a:schemeClr>
        </a:solidFill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75000"/>
          <a:lumOff val="25000"/>
        </a:schemeClr>
      </a:solidFill>
      <a:ln w="9525">
        <a:solidFill>
          <a:schemeClr val="tx1">
            <a:lumMod val="15000"/>
            <a:lumOff val="85000"/>
          </a:schemeClr>
        </a:solidFill>
      </a:ln>
    </cs:spPr>
  </cs:downBar>
  <cs:drop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dropLine>
  <cs:errorBar>
    <cs:lnRef idx="0"/>
    <cs:fillRef idx="0"/>
    <cs:effectRef idx="0"/>
    <cs:fontRef idx="minor">
      <a:schemeClr val="dk1"/>
    </cs:fontRef>
    <cs:spPr>
      <a:ln w="9525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dk1"/>
    </cs:fontRef>
  </cs:floor>
  <cs:gridlineMajor>
    <cs:lnRef idx="0"/>
    <cs:fillRef idx="0"/>
    <cs:effectRef idx="0"/>
    <cs:fontRef idx="minor">
      <a:schemeClr val="dk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dk1"/>
    </cs:fontRef>
    <cs:spPr>
      <a:ln>
        <a:solidFill>
          <a:schemeClr val="tx1">
            <a:lumMod val="5000"/>
            <a:lumOff val="95000"/>
          </a:schemeClr>
        </a:solidFill>
      </a:ln>
    </cs:spPr>
  </cs:gridlineMinor>
  <cs:hiLo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hiLoLine>
  <cs:leader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dk1"/>
    </cs:fontRef>
  </cs:plotArea>
  <cs:plotArea3D mods="allowNoFillOverride allowNoLineOverride">
    <cs:lnRef idx="0"/>
    <cs:fillRef idx="0"/>
    <cs:effectRef idx="0"/>
    <cs:fontRef idx="minor">
      <a:schemeClr val="dk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seriesAxis>
  <cs:seriesLine>
    <cs:lnRef idx="0"/>
    <cs:fillRef idx="0"/>
    <cs:effectRef idx="0"/>
    <cs:fontRef idx="minor">
      <a:schemeClr val="dk1"/>
    </cs:fontRef>
    <cs:spPr>
      <a:ln w="9525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2128" b="1" kern="1200" cap="all" spc="120" normalizeH="0" baseline="0"/>
  </cs:title>
  <cs:trendline>
    <cs:lnRef idx="0">
      <cs:styleClr val="auto"/>
    </cs:lnRef>
    <cs:fillRef idx="0"/>
    <cs:effectRef idx="0"/>
    <cs:fontRef idx="minor">
      <a:schemeClr val="dk1"/>
    </cs:fontRef>
    <cs:spPr>
      <a:ln w="9525" cap="rnd">
        <a:solidFill>
          <a:schemeClr val="phClr"/>
        </a:solidFill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064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65000"/>
            <a:lumOff val="3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dk1">
            <a:lumMod val="15000"/>
            <a:lumOff val="85000"/>
          </a:schemeClr>
        </a:solidFill>
        <a:round/>
      </a:ln>
    </cs:spPr>
    <cs:defRPr sz="1197" kern="1200"/>
  </cs:valueAxis>
  <cs:wall>
    <cs:lnRef idx="0"/>
    <cs:fillRef idx="0"/>
    <cs:effectRef idx="0"/>
    <cs:fontRef idx="minor">
      <a:schemeClr val="dk1"/>
    </cs:fontRef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74966" y="1001553"/>
            <a:ext cx="7649607" cy="2130602"/>
          </a:xfrm>
        </p:spPr>
        <p:txBody>
          <a:bodyPr anchor="b"/>
          <a:lstStyle>
            <a:lvl1pPr algn="ctr"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24942" y="3214319"/>
            <a:ext cx="6749654" cy="1477538"/>
          </a:xfrm>
        </p:spPr>
        <p:txBody>
          <a:bodyPr/>
          <a:lstStyle>
            <a:lvl1pPr marL="0" indent="0" algn="ctr">
              <a:buNone/>
              <a:defRPr sz="2142"/>
            </a:lvl1pPr>
            <a:lvl2pPr marL="408005" indent="0" algn="ctr">
              <a:buNone/>
              <a:defRPr sz="1785"/>
            </a:lvl2pPr>
            <a:lvl3pPr marL="816011" indent="0" algn="ctr">
              <a:buNone/>
              <a:defRPr sz="1606"/>
            </a:lvl3pPr>
            <a:lvl4pPr marL="1224016" indent="0" algn="ctr">
              <a:buNone/>
              <a:defRPr sz="1428"/>
            </a:lvl4pPr>
            <a:lvl5pPr marL="1632021" indent="0" algn="ctr">
              <a:buNone/>
              <a:defRPr sz="1428"/>
            </a:lvl5pPr>
            <a:lvl6pPr marL="2040026" indent="0" algn="ctr">
              <a:buNone/>
              <a:defRPr sz="1428"/>
            </a:lvl6pPr>
            <a:lvl7pPr marL="2448032" indent="0" algn="ctr">
              <a:buNone/>
              <a:defRPr sz="1428"/>
            </a:lvl7pPr>
            <a:lvl8pPr marL="2856037" indent="0" algn="ctr">
              <a:buNone/>
              <a:defRPr sz="1428"/>
            </a:lvl8pPr>
            <a:lvl9pPr marL="3264042" indent="0" algn="ctr">
              <a:buNone/>
              <a:defRPr sz="1428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44572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488633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40295" y="325823"/>
            <a:ext cx="1940525" cy="5186259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18719" y="325823"/>
            <a:ext cx="5709082" cy="5186259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55075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0597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4031" y="1525705"/>
            <a:ext cx="7762102" cy="2545672"/>
          </a:xfrm>
        </p:spPr>
        <p:txBody>
          <a:bodyPr anchor="b"/>
          <a:lstStyle>
            <a:lvl1pPr>
              <a:defRPr sz="535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4031" y="4095460"/>
            <a:ext cx="7762102" cy="1338709"/>
          </a:xfrm>
        </p:spPr>
        <p:txBody>
          <a:bodyPr/>
          <a:lstStyle>
            <a:lvl1pPr marL="0" indent="0">
              <a:buNone/>
              <a:defRPr sz="2142">
                <a:solidFill>
                  <a:schemeClr val="tx1"/>
                </a:solidFill>
              </a:defRPr>
            </a:lvl1pPr>
            <a:lvl2pPr marL="408005" indent="0">
              <a:buNone/>
              <a:defRPr sz="1785">
                <a:solidFill>
                  <a:schemeClr val="tx1">
                    <a:tint val="75000"/>
                  </a:schemeClr>
                </a:solidFill>
              </a:defRPr>
            </a:lvl2pPr>
            <a:lvl3pPr marL="816011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3pPr>
            <a:lvl4pPr marL="122401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4pPr>
            <a:lvl5pPr marL="1632021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5pPr>
            <a:lvl6pPr marL="2040026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6pPr>
            <a:lvl7pPr marL="244803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7pPr>
            <a:lvl8pPr marL="2856037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8pPr>
            <a:lvl9pPr marL="3264042" indent="0">
              <a:buNone/>
              <a:defRPr sz="142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732213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18718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56016" y="1629117"/>
            <a:ext cx="3824804" cy="388296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877900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0" y="325825"/>
            <a:ext cx="7762102" cy="1182881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9891" y="1500205"/>
            <a:ext cx="380722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891" y="2235432"/>
            <a:ext cx="380722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56017" y="1500205"/>
            <a:ext cx="3825976" cy="735227"/>
          </a:xfrm>
        </p:spPr>
        <p:txBody>
          <a:bodyPr anchor="b"/>
          <a:lstStyle>
            <a:lvl1pPr marL="0" indent="0">
              <a:buNone/>
              <a:defRPr sz="2142" b="1"/>
            </a:lvl1pPr>
            <a:lvl2pPr marL="408005" indent="0">
              <a:buNone/>
              <a:defRPr sz="1785" b="1"/>
            </a:lvl2pPr>
            <a:lvl3pPr marL="816011" indent="0">
              <a:buNone/>
              <a:defRPr sz="1606" b="1"/>
            </a:lvl3pPr>
            <a:lvl4pPr marL="1224016" indent="0">
              <a:buNone/>
              <a:defRPr sz="1428" b="1"/>
            </a:lvl4pPr>
            <a:lvl5pPr marL="1632021" indent="0">
              <a:buNone/>
              <a:defRPr sz="1428" b="1"/>
            </a:lvl5pPr>
            <a:lvl6pPr marL="2040026" indent="0">
              <a:buNone/>
              <a:defRPr sz="1428" b="1"/>
            </a:lvl6pPr>
            <a:lvl7pPr marL="2448032" indent="0">
              <a:buNone/>
              <a:defRPr sz="1428" b="1"/>
            </a:lvl7pPr>
            <a:lvl8pPr marL="2856037" indent="0">
              <a:buNone/>
              <a:defRPr sz="1428" b="1"/>
            </a:lvl8pPr>
            <a:lvl9pPr marL="3264042" indent="0">
              <a:buNone/>
              <a:defRPr sz="1428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56017" y="2235432"/>
            <a:ext cx="3825976" cy="328798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21739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40420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623040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5976" y="881141"/>
            <a:ext cx="4556016" cy="4349034"/>
          </a:xfrm>
        </p:spPr>
        <p:txBody>
          <a:bodyPr/>
          <a:lstStyle>
            <a:lvl1pPr>
              <a:defRPr sz="2856"/>
            </a:lvl1pPr>
            <a:lvl2pPr>
              <a:defRPr sz="2499"/>
            </a:lvl2pPr>
            <a:lvl3pPr>
              <a:defRPr sz="2142"/>
            </a:lvl3pPr>
            <a:lvl4pPr>
              <a:defRPr sz="1785"/>
            </a:lvl4pPr>
            <a:lvl5pPr>
              <a:defRPr sz="1785"/>
            </a:lvl5pPr>
            <a:lvl6pPr>
              <a:defRPr sz="1785"/>
            </a:lvl6pPr>
            <a:lvl7pPr>
              <a:defRPr sz="1785"/>
            </a:lvl7pPr>
            <a:lvl8pPr>
              <a:defRPr sz="1785"/>
            </a:lvl8pPr>
            <a:lvl9pPr>
              <a:defRPr sz="1785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09879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9891" y="407988"/>
            <a:ext cx="2902585" cy="1427956"/>
          </a:xfrm>
        </p:spPr>
        <p:txBody>
          <a:bodyPr anchor="b"/>
          <a:lstStyle>
            <a:lvl1pPr>
              <a:defRPr sz="2856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25976" y="881141"/>
            <a:ext cx="4556016" cy="4349034"/>
          </a:xfrm>
        </p:spPr>
        <p:txBody>
          <a:bodyPr anchor="t"/>
          <a:lstStyle>
            <a:lvl1pPr marL="0" indent="0">
              <a:buNone/>
              <a:defRPr sz="2856"/>
            </a:lvl1pPr>
            <a:lvl2pPr marL="408005" indent="0">
              <a:buNone/>
              <a:defRPr sz="2499"/>
            </a:lvl2pPr>
            <a:lvl3pPr marL="816011" indent="0">
              <a:buNone/>
              <a:defRPr sz="2142"/>
            </a:lvl3pPr>
            <a:lvl4pPr marL="1224016" indent="0">
              <a:buNone/>
              <a:defRPr sz="1785"/>
            </a:lvl4pPr>
            <a:lvl5pPr marL="1632021" indent="0">
              <a:buNone/>
              <a:defRPr sz="1785"/>
            </a:lvl5pPr>
            <a:lvl6pPr marL="2040026" indent="0">
              <a:buNone/>
              <a:defRPr sz="1785"/>
            </a:lvl6pPr>
            <a:lvl7pPr marL="2448032" indent="0">
              <a:buNone/>
              <a:defRPr sz="1785"/>
            </a:lvl7pPr>
            <a:lvl8pPr marL="2856037" indent="0">
              <a:buNone/>
              <a:defRPr sz="1785"/>
            </a:lvl8pPr>
            <a:lvl9pPr marL="3264042" indent="0">
              <a:buNone/>
              <a:defRPr sz="178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19891" y="1835944"/>
            <a:ext cx="2902585" cy="3401313"/>
          </a:xfrm>
        </p:spPr>
        <p:txBody>
          <a:bodyPr/>
          <a:lstStyle>
            <a:lvl1pPr marL="0" indent="0">
              <a:buNone/>
              <a:defRPr sz="1428"/>
            </a:lvl1pPr>
            <a:lvl2pPr marL="408005" indent="0">
              <a:buNone/>
              <a:defRPr sz="1249"/>
            </a:lvl2pPr>
            <a:lvl3pPr marL="816011" indent="0">
              <a:buNone/>
              <a:defRPr sz="1071"/>
            </a:lvl3pPr>
            <a:lvl4pPr marL="1224016" indent="0">
              <a:buNone/>
              <a:defRPr sz="892"/>
            </a:lvl4pPr>
            <a:lvl5pPr marL="1632021" indent="0">
              <a:buNone/>
              <a:defRPr sz="892"/>
            </a:lvl5pPr>
            <a:lvl6pPr marL="2040026" indent="0">
              <a:buNone/>
              <a:defRPr sz="892"/>
            </a:lvl6pPr>
            <a:lvl7pPr marL="2448032" indent="0">
              <a:buNone/>
              <a:defRPr sz="892"/>
            </a:lvl7pPr>
            <a:lvl8pPr marL="2856037" indent="0">
              <a:buNone/>
              <a:defRPr sz="892"/>
            </a:lvl8pPr>
            <a:lvl9pPr marL="3264042" indent="0">
              <a:buNone/>
              <a:defRPr sz="892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80952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8718" y="325825"/>
            <a:ext cx="7762102" cy="1182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8718" y="1629117"/>
            <a:ext cx="7762102" cy="38829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18718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40EE34-4A97-48C1-90F8-E4CBED7918C4}" type="datetimeFigureOut">
              <a:rPr lang="zh-CN" altLang="en-US" smtClean="0"/>
              <a:t>2025/2/21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981097" y="5672162"/>
            <a:ext cx="3037344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355924" y="5672162"/>
            <a:ext cx="2024896" cy="32582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71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1E8AB2-7B84-4355-AC28-FA58C9BA619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026388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816011" rtl="0" eaLnBrk="1" latinLnBrk="0" hangingPunct="1">
        <a:lnSpc>
          <a:spcPct val="90000"/>
        </a:lnSpc>
        <a:spcBef>
          <a:spcPct val="0"/>
        </a:spcBef>
        <a:buNone/>
        <a:defRPr sz="392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4003" indent="-204003" algn="l" defTabSz="816011" rtl="0" eaLnBrk="1" latinLnBrk="0" hangingPunct="1">
        <a:lnSpc>
          <a:spcPct val="90000"/>
        </a:lnSpc>
        <a:spcBef>
          <a:spcPts val="892"/>
        </a:spcBef>
        <a:buFont typeface="Arial" panose="020B0604020202020204" pitchFamily="34" charset="0"/>
        <a:buChar char="•"/>
        <a:defRPr sz="2499" kern="1200">
          <a:solidFill>
            <a:schemeClr val="tx1"/>
          </a:solidFill>
          <a:latin typeface="+mn-lt"/>
          <a:ea typeface="+mn-ea"/>
          <a:cs typeface="+mn-cs"/>
        </a:defRPr>
      </a:lvl1pPr>
      <a:lvl2pPr marL="61200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2142" kern="1200">
          <a:solidFill>
            <a:schemeClr val="tx1"/>
          </a:solidFill>
          <a:latin typeface="+mn-lt"/>
          <a:ea typeface="+mn-ea"/>
          <a:cs typeface="+mn-cs"/>
        </a:defRPr>
      </a:lvl2pPr>
      <a:lvl3pPr marL="1020013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785" kern="1200">
          <a:solidFill>
            <a:schemeClr val="tx1"/>
          </a:solidFill>
          <a:latin typeface="+mn-lt"/>
          <a:ea typeface="+mn-ea"/>
          <a:cs typeface="+mn-cs"/>
        </a:defRPr>
      </a:lvl3pPr>
      <a:lvl4pPr marL="1428018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83602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244029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652034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3060040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468045" indent="-204003" algn="l" defTabSz="816011" rtl="0" eaLnBrk="1" latinLnBrk="0" hangingPunct="1">
        <a:lnSpc>
          <a:spcPct val="90000"/>
        </a:lnSpc>
        <a:spcBef>
          <a:spcPts val="446"/>
        </a:spcBef>
        <a:buFont typeface="Arial" panose="020B0604020202020204" pitchFamily="34" charset="0"/>
        <a:buChar char="•"/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1pPr>
      <a:lvl2pPr marL="408005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2pPr>
      <a:lvl3pPr marL="81601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3pPr>
      <a:lvl4pPr marL="122401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4pPr>
      <a:lvl5pPr marL="1632021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5pPr>
      <a:lvl6pPr marL="2040026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6pPr>
      <a:lvl7pPr marL="244803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7pPr>
      <a:lvl8pPr marL="2856037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8pPr>
      <a:lvl9pPr marL="3264042" algn="l" defTabSz="816011" rtl="0" eaLnBrk="1" latinLnBrk="0" hangingPunct="1">
        <a:defRPr sz="160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图表 5">
            <a:extLst>
              <a:ext uri="{FF2B5EF4-FFF2-40B4-BE49-F238E27FC236}">
                <a16:creationId xmlns:a16="http://schemas.microsoft.com/office/drawing/2014/main" id="{53BE7411-9542-4882-A7BB-65E5D4DDFF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78771418"/>
              </p:ext>
            </p:extLst>
          </p:nvPr>
        </p:nvGraphicFramePr>
        <p:xfrm>
          <a:off x="0" y="0"/>
          <a:ext cx="8999538" cy="61198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9180260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106</TotalTime>
  <Words>12</Words>
  <Application>Microsoft Office PowerPoint</Application>
  <PresentationFormat>自定义</PresentationFormat>
  <Paragraphs>2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ming liu</dc:creator>
  <cp:lastModifiedBy>ming liu</cp:lastModifiedBy>
  <cp:revision>8</cp:revision>
  <dcterms:created xsi:type="dcterms:W3CDTF">2025-02-21T02:26:49Z</dcterms:created>
  <dcterms:modified xsi:type="dcterms:W3CDTF">2025-02-21T04:17:40Z</dcterms:modified>
</cp:coreProperties>
</file>