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6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24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29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2020-07-17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4365104"/>
            <a:ext cx="8458200" cy="1222375"/>
          </a:xfrm>
          <a:effectLst/>
        </p:spPr>
        <p:txBody>
          <a:bodyPr>
            <a:normAutofit/>
          </a:bodyPr>
          <a:lstStyle/>
          <a:p>
            <a:r>
              <a:rPr lang="pl-PL" sz="6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JPEG 3d</a:t>
            </a:r>
            <a:endParaRPr lang="en-US" sz="60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5589240"/>
            <a:ext cx="8458200" cy="554360"/>
          </a:xfrm>
        </p:spPr>
        <p:txBody>
          <a:bodyPr>
            <a:noAutofit/>
          </a:bodyPr>
          <a:lstStyle/>
          <a:p>
            <a:r>
              <a:rPr lang="pl-PL" sz="3600" b="1" i="1" dirty="0" smtClean="0"/>
              <a:t>Patryk </a:t>
            </a:r>
            <a:r>
              <a:rPr lang="pl-PL" sz="3600" b="1" i="1" dirty="0" err="1" smtClean="0"/>
              <a:t>Śpitalniak</a:t>
            </a:r>
            <a:endParaRPr lang="en-US" sz="3600" b="1" i="1" dirty="0"/>
          </a:p>
        </p:txBody>
      </p:sp>
      <p:pic>
        <p:nvPicPr>
          <p:cNvPr id="1026" name="Picture 2" descr="C:\Users\Spital\Desktop\monitoring-wizyjny-potrzebuje-infrastruktury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5" y="260648"/>
            <a:ext cx="3818787" cy="273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pital\Desktop\9975-13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28" y="2564903"/>
            <a:ext cx="5424484" cy="21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86800" cy="838200"/>
          </a:xfrm>
        </p:spPr>
        <p:txBody>
          <a:bodyPr/>
          <a:lstStyle/>
          <a:p>
            <a:r>
              <a:rPr lang="pl-PL" dirty="0" smtClean="0">
                <a:effectLst/>
              </a:rPr>
              <a:t>Klasyczny </a:t>
            </a:r>
            <a:r>
              <a:rPr lang="pl-PL" dirty="0" err="1" smtClean="0">
                <a:effectLst/>
              </a:rPr>
              <a:t>jpeg</a:t>
            </a:r>
            <a:r>
              <a:rPr lang="pl-PL" dirty="0" smtClean="0">
                <a:effectLst/>
              </a:rPr>
              <a:t> 2d</a:t>
            </a:r>
            <a:endParaRPr lang="en-US" dirty="0">
              <a:effectLst/>
            </a:endParaRPr>
          </a:p>
        </p:txBody>
      </p:sp>
      <p:pic>
        <p:nvPicPr>
          <p:cNvPr id="2051" name="Picture 3" descr="C:\Users\Spital\Desktop\Bez tytuł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4" y="1844824"/>
            <a:ext cx="7860243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effectLst/>
              </a:rPr>
              <a:t>Sekwencja z kamery – niewiele się dzieje</a:t>
            </a:r>
            <a:endParaRPr lang="en-US" dirty="0">
              <a:effectLst/>
            </a:endParaRPr>
          </a:p>
        </p:txBody>
      </p:sp>
      <p:pic>
        <p:nvPicPr>
          <p:cNvPr id="3075" name="Picture 3" descr="C:\Users\Spital\Desktop\fram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392488" cy="247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pital\Desktop\frame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6"/>
            <a:ext cx="460851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4860032" y="14847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Klatka nr 1</a:t>
            </a:r>
            <a:endParaRPr lang="en-US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195736" y="6030376"/>
            <a:ext cx="16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Klatka nr 300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8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19472"/>
            <a:ext cx="8686800" cy="838200"/>
          </a:xfrm>
        </p:spPr>
        <p:txBody>
          <a:bodyPr/>
          <a:lstStyle/>
          <a:p>
            <a:r>
              <a:rPr lang="pl-PL" dirty="0" smtClean="0">
                <a:effectLst/>
              </a:rPr>
              <a:t>JPEG 3D – czas jako trzeci wymiar</a:t>
            </a:r>
            <a:endParaRPr lang="en-US" dirty="0">
              <a:effectLst/>
            </a:endParaRPr>
          </a:p>
        </p:txBody>
      </p:sp>
      <p:pic>
        <p:nvPicPr>
          <p:cNvPr id="4098" name="Picture 2" descr="C:\Users\Spital\Desktop\Bez tytuł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4"/>
            <a:ext cx="7871032" cy="36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5546680" y="62872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Blok 8x8x8</a:t>
            </a:r>
            <a:endParaRPr lang="en-US" b="1" dirty="0"/>
          </a:p>
        </p:txBody>
      </p:sp>
      <p:pic>
        <p:nvPicPr>
          <p:cNvPr id="4100" name="Picture 4" descr="C:\Users\Spital\Desktop\In-the-3D-DCT-coder-the-volume-is-decomposed-in-blocks-of-8-by-8-by-8-pixels-a-b-and.p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14834"/>
            <a:ext cx="3714502" cy="18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0"/>
            <a:ext cx="8686800" cy="838200"/>
          </a:xfrm>
        </p:spPr>
        <p:txBody>
          <a:bodyPr/>
          <a:lstStyle/>
          <a:p>
            <a:r>
              <a:rPr lang="pl-PL" dirty="0" smtClean="0">
                <a:effectLst/>
              </a:rPr>
              <a:t>JPEG 3D – ale właściwie po co?</a:t>
            </a:r>
            <a:endParaRPr lang="en-US" dirty="0">
              <a:effectLst/>
            </a:endParaRPr>
          </a:p>
        </p:txBody>
      </p:sp>
      <p:pic>
        <p:nvPicPr>
          <p:cNvPr id="5122" name="Picture 2" descr="C:\Users\Spital\Desktop\Bez tytuł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04" y="1314480"/>
            <a:ext cx="6843713" cy="39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815740" y="55892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JPEG 3D – Nie tak dobra kompresja, ale prosta implementacja i niska złożoność obliczeniowa!</a:t>
            </a:r>
            <a:endParaRPr lang="en-US" sz="2400" b="1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261</TotalTime>
  <Words>53</Words>
  <Application>Microsoft Office PowerPoint</Application>
  <PresentationFormat>Pokaz na ekranie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Wędrówka</vt:lpstr>
      <vt:lpstr>JPEG 3d</vt:lpstr>
      <vt:lpstr>Klasyczny jpeg 2d</vt:lpstr>
      <vt:lpstr>Sekwencja z kamery – niewiele się dzieje</vt:lpstr>
      <vt:lpstr>JPEG 3D – czas jako trzeci wymiar</vt:lpstr>
      <vt:lpstr>JPEG 3D – ale właściwie po co?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</dc:creator>
  <cp:lastModifiedBy>Patryk</cp:lastModifiedBy>
  <cp:revision>27</cp:revision>
  <dcterms:created xsi:type="dcterms:W3CDTF">2020-07-10T11:12:00Z</dcterms:created>
  <dcterms:modified xsi:type="dcterms:W3CDTF">2020-07-17T16:14:48Z</dcterms:modified>
</cp:coreProperties>
</file>