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24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13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52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8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31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88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70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5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72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94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1906-4771-2347-B23D-94D48E983961}" type="datetimeFigureOut">
              <a:rPr kumimoji="1" lang="zh-CN" altLang="en-US" smtClean="0"/>
              <a:t>2018/10/23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D433-085B-6C4D-BBC7-D16C446EC5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61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mailto:liuzhilei@iie.ac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7651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31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20212" y="2648634"/>
            <a:ext cx="7411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/>
              <a:t>EGADS</a:t>
            </a:r>
            <a:r>
              <a:rPr lang="zh-CN" altLang="en-US" sz="4000" b="1" dirty="0" smtClean="0"/>
              <a:t>运维工具分析</a:t>
            </a:r>
            <a:endParaRPr lang="zh-CN" altLang="en-US" sz="4000" b="1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684244" y="1162706"/>
            <a:ext cx="106835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data:image/jpeg;base64,/9j/4AAQSkZJRgABAQAAAQABAAD/2wBDAAgGBgcGBQgHBwcJCQgKDBQNDAsLDBkSEw8UHRofHh0aHBwgJC4nICIsIxwcKDcpLDAxNDQ0Hyc5PTgyPC4zNDL/2wBDAQkJCQwLDBgNDRgyIRwhMjIyMjIyMjIyMjIyMjIyMjIyMjIyMjIyMjIyMjIyMjIyMjIyMjIyMjIyMjIyMjIyMjL/wAARCAEsAh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qK4uYbWFpp5UiiQZZ3YAAfU1l+IPElp4ftQ83zzOD5cIIBbHUknoB3JrxnUPEWqeML+YW8xdIAGaRY2aOLJwBGg6n/AGjz9K2p0XPXZGc6ijp1PRtY+J2l6eh+yp5/YSSN5cZ9xnlh/ug1xF98Yr52byZYox2EFvu/VyP5V5lqUF1b38kd47PMDneSTuB6EH0NVK9SngqSV3qckq82z1O38f8Aim8jWa3OpSo+4gpDERhepxt6Cn2Xxh1BHAmmRxnkT22P1Q/0pNE8baNBDbQ29mouEsJY5XdAiriPOB1yCRjqPWvK2O5icAZOcCpp0ITbUo2HKpKNrM+idH+KOnX6/wClQ+X6yQN5qj3IA3AfUV29pe21/brcWs8c0TdHjYMDXyJapPJdRJahzO7BYwn3iT0xXpmmz694XtxfmR1ESj7U5XADZPDL0cDj5hzz3rnxGDjD4WaU67e57tRWD4a8UWviC2BXEdyqgtFuyCP7yn+JT6/nW9XA007M6U7q6CiiikMKKKKACiiigAooooAKKKKACiiigAooooAKKKKACiiigAooooAKKKKACiiigAooooAKKKKACiiigAoppdVcIWG48gZ5NOoAKKQMGzgg4OKq3eqWNhHJJd3cEKRgFy7gbQTgZoAt0VWstQtNRgE9ncxXER6PG4YfpVmgAooooAKKKKACiiigAooooAKKKKACiiigAooooAKKKKACiiigAooooAKz9a1aDRdMlvJ/m28Ig6ux4Cj3JrQrxz4m63dajqv9laaks8sWYo44lyTIR87fgp2/8CPpWtKnzysROXKrnBeL/FF1rN/MHl3FjiV16HB4Rf8AZH6nk9qv/DjxNbaFfXVveFVt7iMncQOSAflPsf54rl9X0a+0O9+yahA0Uu0MM9CD6GtXQtKjS1l1e9RzbQBWO1QSqltucHgknoPYntz7M4U1R5VscKlLnudJqGkv431Nf7NsrgAOz5YAMEbGF9FUckEnvwMV1ek/B23iRXvp0RscrGvmH/vpuPyUVHpfxa8KaXara2um38UY5J2KSx7kndkmu31HxRZp4JudftJg8P2cyRN/tYwAffPFefOpXjaKVkdMY03q9TzHxCvgDQfMt0uLq+vEypSDy8A+hO3Aql4a8Jad440u4nspI4LyByr28igHB+6QyY/VTyK82d2kkZ3OWYkknua7n4Ry36eOYUs+Ynjb7SD02f45xXZOlKnSclLUwjJSlZrQlPhF/C+pS/2naXDRMmY2j5cEEHKMMAnj6+1c14i12XV76by322hkLogjCHkAfNjqcADJ9K+pL6yttRtXtrqFJYnGCrD9frXgnxE8Evot2bmAbonyyvj74HXP+0P1HPY1jhsRGc/f3NKtJxj7uxzfhjxFcaPfwYnMaK2Y5Dz5RP8ANT3H9a+kvD2tx65pi3Cr5cqnZNFnOxx1HuO4PcGvB9M8FaNdmCJddW9vWj82S0tY+2MlQ54z9a6L4e6vdaFrUNjqAMYlVYXVmB+UkiNjj0IK/RlqcVGFS8oboKMpR0ex7ZRRRXmnWFIelLRQB4DqXxM8U6T40uPtTbYIJijWRQBdmfXrnHOa9i8M+LNL8VWjz6dKzGMgSRuuGQkf55rw34uDHxAusf8APKP+VaXwm8S6V4bTVpdVu1gRxHsGCSxGegFenVw8Z0FUitTkhUcaji3oe+UVwCfGLwmz7TNdKP7xgOK7XTtRtNVsYr2ymWa3lGUde9efKnOHxKx0qSlsy1RRRUFBRR0qtf31vpthNeXUgjghQu7HsBQAX1/a6ZZyXd5OkMEYyzucAV5zJ8S9V16/ay8H6M11tOGubgEIPfHYfU1xV9r8vxL8ZW2n3d6un6VvIiRjjI/kWNe5aPpGn6BpqWVhAkMEY7dT7k9zXVKnGilzq8mYqTqPTY4i8T4pQWxu0uNLkZRuNtFHz9ASOfzrT+H/AI4fxTDcWt/CtvqdocSxgEBh0yAeRzwRXZQzRXEYkhkSRG6MpBB/GvM9UtV0L41aXd2x2JqkbLMoGAWwR+uAamLVROLVn0G04tNM9QooornNQooooAKiuJ4rW3knndY4o1LOzHAAFSE4GTXjPjfxJe+NddTwl4eYvbb8XEq/dcjrk/3R+taUqbqO3Qic+VGXpPjTxhq3jW4uNI86+tjKc22P3Yizgf7vHevatS1rT9EskutUuY7WJmCBnPG49qp+FfC9l4V0hLK0UFj800pHzSN6ms74kQ6RL4OvDq7KqopaA5wfNwduPXmtZyhUqJRVlsTFSjFtvUoePfiBBoGhwyaXPDPeXgzAwIYKv9//AApvwy8bv4n017S/lD6nb8uduN6Z4bjj2rwa40i6t9EtNVmwILmR44QTyduMn6ZNegfA/wD5Ga//AOvX/wBmFddTC04UG1q11MY1ZSqI94oooryzrCiiigDxz4wa1f6R4k0WexneGSGJpFK9CScEH1HFegeCvFMXizQI75VCTqdk8YP3XH9D1rE+JXgW58XW9rPYSRreW2VCyHAdT2z9aX4Z+C7/AMI2l6dRmiaW5ZSI4mJCgZ7+vNdcnSeHX8yMVzqo+xxus3nj7RvFd/pOmNcGG+uWkgfygy4Y9mI4x3+laWt6Npfg7wPqLaxdfbNc1KLY0kjbnZic4XP8IPOfat7xx8S7Lw0HsrHbdapj7nVIv94+vtXlPhnULHX/ABzFdeL7l5VkPy7/ALhfsp9FranGU48zVku27M5NJ2Tu/wAjd+Dtjr0ev/aoYpk0p4yJmcEI/pj1OfSveKjhjjjiVIlVY1GFCjAA9qkrjrVfaz5rWN6cOSNgooorIsKKK8k+LniPxDoepWCabcy2to8ZbzIx9988gn6Y4960pU3UlyomclFXZ63RXz54M8beLNS8X6dZtqc1xHLMBJHIAQU6t29M19B5xVVqMqLtIVOopq6KGsw6hPpsi6XdJbXfWOR0Drn0Irxe1+L/AIj03WHtdVgtblIpTHKsabWGDg4IOK9YsPE2m65q2paPZzO8touJZF+7k8HafUVytr4E8I+C5zq+qXpldG3I12wwD7KPvGrouEU1Ujd9CJ8zs4s9FglE9vHMoIDqGAPUZFSV5he/GzRLefZaWV3cxg4MgAQfgDzXe6Drln4i0eDUrFiYZR0YYKkdQfcVlOlOCvJWRpGcZOyZpUUUVmUFFFFABRRRQAUUUUAFFFFAEF7dJZWNxdSHCQxtI30AzXy9rGrXC+IUuRNLHLHhnaJ9rbmO58H6kj8K+ifGr7PBuqYON0JT/vrj+tfMWrP5mr3j+sz/AMzXpZfBO7Zy4mVrHVeIPFqeMby3tZLJTGihUuJT++QdW5XAI4PBFdh4u0htG+EccccBEtzNFJcbR9wdQD7AACvOPB9qt34hgibozKn/AH06qf0Jr6jubWC6tZLW4iWSGRSjIwyCPSniZKjKMY7LUVJOabZ8e1pxa/fw6BPoizE2U0iyFD2I9Pr/AEro/iD4Fl8K6gbi2Bk0ydj5bdTGf7p/oaxbqTQZfDmnwWdtcLrIkIuJGPyMCTjH6V3KpCpFSSuvyOflcW0NufDrW/ha1137bbOs8pj+zq37xSM8kfh+tS+GvF1/4U+0vpsUHnzgKZZU3FQOw5rXbwv4fg1F9Cl1iY6uxCJJ5WIEkP8AAT19s9Ky5dRTSdD1Dw3caXaSXn2k5vAQXTGBgH8D371Cmprlav8AhoVZxd9g1Dx54n1Mn7RrFwFP8MR2D/x3FdFovj2fVNK/4R7XFa5LYFpdY3Okg+6G9QenrgmuCt7K6uzi2tppj0/dxlv5V6t8J/A1yupPrerWkkIt+LeOZCpLHq2D6f1qcQqMIbbDp88pHKp4im8L6Zdadp5MNy8+8MyBsxMvTnoR0rJstYur/wARrc3LqZbgeUWVQoBx8p49CFP4Vf8AiHara+KbpFGAJpAPpuLf+zVzFtIYrqGQdUdWH4GrpwjKHNbVilJp27H1pol8NT0OyvR1mhVz9cc/rV4kAEk4ArmvATlvCUC9o5ZkH0EjYrpHXfGy9mBFeFNWk0ehF3VzmfCHi+LxTJqvloEW0ufLQd2THDH6kGtjWNZsdC06S+v51ihjHJPUn0A7mvB/CniMfD7xlqtvqEcrW7FopFQZO5SSpx/nrWk2k+JfixfHU3kS00hJCkKuxwoHXCjqfeuuWGSndu0e5iqrastzi/GHiEeKPElxqaweSjgKiE5OAMDPvW54D03w22m6prPiIGSOyKiOEtgOSDxjueKwfFvh1vC/iGfS2m84IFZZMYyCM9Kq6MdLF9CdYe4+xiTMkcA5YY/xwK9JxUqKUHocl2p+8b/hzwdfeOdbnntbdbLTjKWeQL8kYz91R3OK+idH0q20TSbfTrRSsECbVz1PqT7mua8D+KLHW4TaaTol1ZafbrhJXQLGfYYPWuzrycTWnOXLLRLodtKEYq6CiiiuY1KGuzyW2g6hPE5SSO3kZWHUEKcGvHfFniPUPFOgeGdDtiWudRjWS4x/EwO3n2yCT9K9a8VPs8J6u3paS/8AoJrzD4Wwwza1pskqhpIdLcxZ7fviCR+BrqoWjFztsY1LtqPc888WWF9pOsraXdmLTyIwkAUY3oCQHyOpJyc12Hw91TW7+fV7a4vbuW4m0yT7JHNIcO3QFc1lfFbWn1Xxe8TWj24slMCl+sgBJ3fSorZvEen6v4X1bUbiRhNIi2qM/wAwi3AYx2BBr0H79FXtdnMvdm7HWfCC28S2Os3Ntc29zFpnlkus6kASZ42579elbfxEY23jbwfdDjFzsJ/4Ev8Aia0/EfxR0Xw3qp06WKe4nQDzfJAwh9Dk9a5b4h63b61ofhjX7RJUh+2EgSLhhgj/AOJriXPOqpyjZP8AyN3yxjyp3sexUUiHcgI7jNLXEdAUUUUAeTfFbx6+nrJ4e02Qi4df9JlU8op/hHuRUfgLUvB/g7w+bm41e2k1KdQ8+wlmHogHt/Ot65+Felan4h1DVdVnmuPtMm9IlbYEGOhI61UPw58FXKajDaW8hltF2u4nY7HKk469RxXap0fZqGvmc7jPm5jh38eeLfEPjFpPD0lx5e7ENqFBUIO7j+Zruvivps+oeAI7u6ZUubNklkRD8pJwrD9a80+H39r3Oo3ejaTtjN4F8+5zhoolPzYPvnFdF8U/Fck+vR+G/OeLTIGj+1FPvOeCfyHb1reVO1aMYK1jNS9xuXU4a7ub6bwXp8Vxk20N1KtuSOxVSw+mf51tfC3xJZ+HfE7G+ysN1GIfM7Icggn2rM8T+KU1yystPtNOisrCxLCBVJLEHHLH14q94F8AXfi6b7SZFh0+GTbK+fmJ64A+neumfL7F+00uZxvzrl1PpQEFQQcg0tMijEUSRr91VCj6Cn14R6AUUUUAc74x8V2/hDRvt00ZmkdwkUIbBdvr6CvO9a+J2oeJ/s2i+FbaWK5ugBJKfvLkchfTH96n/HVZNmjtk+XmQY7Z4qt8HorPStO1fxDqLxwwJthWWTt3OP0rvp0oRo+1auzmnOTqcnQ7Twl8NtM0KJbm/Rb/AFN/mkmmG4Kf9kH+fWq/xK8GWWreG7i9tbaOK+tFMqPGoBdR1U468Vmah8b9Jt5zHY6fc3SA48xmCA/QdaunxDqfxD8MsvhiWKyk8ww3i3PJClf4SAetZ8teMlUnoVem1yxNT4X6vPq/gi0kuWLSws0BY9WC9D+RFdlWJ4T8Pp4Z8O22mIwdowTI4H3nPJNbdc9RpzbjsaxTUVcKKKKgoKgurO1vECXVvFMoOQsiBgD681PXhPxG+IOrx+K5LHSb6S2t7I7CYjje/fPqB0xWtGlKrLliROagrsv+LvJ8BfEvT9etrRVsrlCJY0GBno2PfBBrtfF3iuK3+HlxrWmTq4nQJBIOxY4/Mc/lXjXjPX/EGtWOmjVTDNa7TJb3EMeBJng59x0IrtNT0C/PwLsbaOCRp42W5eMLltpLHp/wIGuydJWg5vW9jCM37yicN4P8X3PhiO/+wW32jUr3akbMMhevOOpOTXdaN8NNW8SXK6t4yvpzv5FsG+bHoeyj2Fc/4c8N6z4d8Nz+LQbO0njyYkvYssV9Vz0JPApZPHXj3X7ZbWCOSKKYhDNb2xXrxnd2+ta1Lyk3Ssu7Ihokpm98SX8KaP4XOgadBbi+8xWVIRlkweSzden867T4Z6RPo/gizhuVKTS7pmRuq7jkD8sVneFvhnoOmvFfTyf2lfL8zSO25A/cgf416AAAK4qtRcns4u/mdEIO/MwooormNQooooAKKKKACiiigAooooAwPGsZk8HapgZ2wl/++ef6V8xasnl6veL6TP8AzNfWt7bJeWM9rJ9yaNo2+hGK+W9f06WHXEikwrykRux6B1Oxv1Gfxr0svmk2mcuJWzHeD7pbTxBDK3RGV/wV1Y/oDXpPxb8cTWskWh6VcvHKMSXEsTYI9FyPzNebXdjBpM8F9ZtPLbJM0EplUKSy43dOxBOPxrqb7wK/iTRTrmiTNcXi8XVuzZZzjIdSfUYOPet6qpupGpLYyg5KLijz6e9u7r/j4uZpv+ujlv51r2+k2sXhca8mqwC+iuAq2RALEA9f69KksPAnifUmAg0a5C/3pV2D82xTvEngrUfClpbS6nLbrLcMQkMb7mAHUntXQ5wbUIyI5ZLVo0T4p0OW8i1240aWXWlffIqy7bdnHRyMZz7dKyrOTQr2x1m71eW4TU5CZLRYh8pYkk5/GodN8RSaboOpaUtnbSrfYzLIuWjx6VCnh/UJPDr66kJaySbyXYdVOAc/TnFSoKN76dtQ5m/M1vA3jO48I6qHIMtjMQJ4fb+8PcV9J6dqNrqlhFe2cqy28q7lda+Qq9h+HGqnQ/h1ql7JMcvcmK3RjwH2jp+eT9K5sdQTSnHc2oVGvdexxXxDu1u/FN06HIM0hH/fRUf+g1zFshluoox1dwv5mti1tl8Q+I2RpCtuASXY7flUcc9iTj8TUkGjmx8TLBHILgQqJgQpBz/CCDyDuKj8a6oyUI8nVIxacnc+gfASFfCVu56SSyyD6GRsV01UNEsRpuiWVl3hhVD9QOf1q/Xgzd5NnoxVkePfE/4ealqutLq+jW4nMyhZ4lIBDDgNz2x/KtYalq/w18C6THNpSXipuW5aOTHlZOR29+tel0yaGK4haKaNJI2GGVxkEe4rX27cVCWqRHs0m5Lc+WPGOuz+I/Ek+oz2rWpdVCxN1VQOK734W/D6x1XTxrmrxGZDIVggb7pA/iPrzn8qwvi5a+X4/dUXHmwxkAD2x/SvdvDmmppHhzT7BBgQwKp+uOf1zXbiK3LQioaXMKcL1HzdDQhgit4lihjWONRhVQYAH0qSiivLOsKKKKAMPxkdvgzWT/05yf8AoJryPwZfro+v+EXkbbHeWcsLE+8jbf1Ar1rxt/yJOs/9ekn8q8Z1XSpry18C2Vq+y7mtSUI6qd24Gu3DpODi+v8Akc9W6ldFX4h6xbaz4n1QXVvOl3bMttaIgG0hScl+5JzxiqGk602j6tBdeIbe9ubiwhH2C2l+VVP8O7PIUdeK9Al1/wAOLotx4kvNNt/+Ens8W8sUnXzhwG29COM59q4PSfE0D3eoarq2nzavq8ykQlwDHHkdSPbsK66bvDl5dF/WnkYyVpXudN8N/DNj401LU9c1rNw6z58jopZucn1HbFdJ8ZbWODwZZeRGsaQXShVUYCjaeBVb4J2F/aWmqTXNrLDBMyGMupXcRnOM/UVtfGGHzPAUrf8APOeNv1x/Wuacv9pSvomaxj+6bOz0ub7RpNnNn/WQo35gVbrC8Fz/AGnwVo0uc5tEH5DFbtcUlaTR0J3QUUUVIzzv4t+INT0HQ7QabO0DXMpSSReoAHQeleW+E77xhcafqWn6Akksc/z3Em0Fhxg4Y9yPxr3Lxp4Sh8X6OllJOYGjlEiSBc47Hj6Gr3h7w9Y+GtIj0+xTEa8sx+87dya7KdeEKXLa7MJU5Sne+h438FZ1tvFl9azDbLJbkAHrlW5Fdq3wstdS8W6lrOtTfaIZ5S0NuhK4H+0f6Cq2jeAbvTfipc6vtA03DzRMG6s/8OPbJ/SvTqK9f95zU3ugp0/dtJbHiPxk0ew0ex0SHT7WK2hBlG2NcZ+719a6L4JLjwjdN63bf+grWf8AHVP+Jdo7+ksg/QV0XwjsjaeAbVyMNcSPKfzwP0FXOX+yK/cmK/fOx3VFFFcB0hRRRQBx/wARPCE3i/RIbe1ljjuYJfMQyZwRjBGR0/8ArVnXHwxgufB+m6D/AGhJAlvL5s7RrnzmI5/+tXezTRQJvlkVFzjczYGakFaqtNRUU9EQ4RbueVeNvBPhHw/4Knm+yeVcRoEgmDHe8nbPY+9anwe0oWHgxbonL3shlP0HA/lWj8RPCtx4s0SG1trmKB4ZhKTLnaRgg9PrXB/DPx1aaFZX2l6xfxraWx3Wz4JLcnIA6n1roXNUoNJ3dzLSNTY9sorhdM+LXhvU9RjsozdJJK4SNnh4Ynp0zXdA5rklCUHaSsbqSlsFFFFSMqarfR6ZpN3fSnCQRNIfwFfJF3cveXk9zIcvNIzsfcnNfQXxhv5LPwO8MZI+1TpExHpyx/lXzvXr5dC0XI48TLWx738G4YbvwVLHcwxyrHeMVEihgOB0zXpm0YxjiuB+D1m1r4EikcYNxO8gz6Zx/Su+ZgqlicADJNediHerK3c6KS9xHknxX1R9M8R6LJd2pu9MjRpPs27akkgPG7g5xxxXB6t4017xhfQacsy2lvNIsUdvB8qDJwM9zT/iL4vl8Ua+8ULH+z7ZikCD+I9C34/yqvpuh3Oi+LPD0V4pS5uJYpjEeqKX4z78Zr0qVOMKacl71jlnJyk7bHuXgXwang/TZITdPcXE5DSseFBHZR/WurpCwRcsQAByTTYZo54lkidXRuQynIP415MpOT5mdqSSsh9FFFSMKKKKACiiigAooooAKKKKACvFvix4aZLtryCP5bg+ahA/5aAfOv4qAR/un1r2ms/WtIg1vS5bK4yFcZV16ow5DD3BrWjUdOakRUhzRseEaQYPEuhLYyKqyD92xzjY+AFfGfmYkdT0AI9Kj8F+KLrwnq4tblWx93ax2iRCc4yfzU++O/FfW9I1DwjrxukjwYnV5ol+6wDAhgP7hI/A5FbUthp/jHThOrOGRPklXBZMAkhlx1J7Z78V6MuW391/gcqvfzR7ZpmqWmrWi3FnKHQ9R0Kn0I7GvDfjTBfr4shmuObN4AtsR0GPvA++f6Vz+meJtW8MahIkVy7eS2xpYzngdjngj2P4YrpNd8cWXjLQhp+pRRJcIweK5U7Cp75VuOR6NUUqE6NRSWqKnUU4W6nmQGSAOpr6g8J+HILLwHZ6TdQq6ywZnRh1L8n+deZeHo/AWiiO4uIbi/uV53ztHsB9lDY/PNdDqvxitIYithbxq2PlaR9//jq8fqKeKlOtaMIvQKSjDWTF1D4SeEtOtnurq+vYYV7mRfyAxkn2rzLW9QhtoP7E0tpmtkkYorsCy7sZzj+I4GfQcetSat4s1rxTfrEskjvIdqEkDb/ujov16+9aOiaNZaTNP9s3PqECpLI5P7uGNhwysOpyR+GcVcFKmr1Xd9iJNS+FWG6fp934a0aO+ljiCTbxeJMCjqAPlQA4OTnqOhx6VvfDjRJtZ15tTu0yNwuZc9B/zzT/ANm/4CtYMFtdeLtYhSFZpbQMFhikdiJnHBbB+6o7n0Hqa948PaJDoOlpaxnfITvlkxgu56n+gHYVjXq8qa+0zSlC7v0RqiiiivOOoKKKKAPFvi7ZFfGug3RHyTbYz9Vcf/FV7QvCj6VheJPC1p4kfT3uHZGsrhZ0Kj72Oqn2PH5VugYFbVKilCMexEY2k33FooorEsKKKKAMTxihk8G6yoGSbST/ANBNeSfDSe78S+NLC4uUXydIsfKTaOOm0ficn8q90kjWWJo3UMjAhlPQg1h+G/COl+FVuV02N1+0Pvcu2SPQD2Fb06qjTlG2rM5QbkmcZ8Rfho2tXD6xoyqL0jM0BOBNjuPQ/wA6paT8RLHwxbR2GqeFLjTZI1CsYYxhiO/OD/OvXqimtoLlNs8Mci+jqCP1oVe8VCaukDp63ieby/G3w8ifurK/dvTYo/8AZq4Xxf8AE2+8W2baXa2CwWsjAlc75HIOR9K9xk8L6DKcvo9iT/1wX/Cp7TQ9KsX3Wum2kLf3o4VB/PFaQrUYPmUdfUlwnLRsyPh/aXlh4I0y2vojFOkZyjdQMkjP4V01FFc0pczbNUrKwUUUVIwooooAKKKKAPLfjhAZdA0x1GSLraPxU/4V3/h2wGl+HNOsgMeTbopHvjn9ai8Q+H4PEMFnFcNhLe6S4xj723tWxjHStZVL01DsQo2k5BRRRWRYUUUUAcP8TfDOq+J9EtoNLdN8M3mPEzbd4xgc+1clYeEfidIixy68bSNQAN9yWIH4A17KRmuB1/RfHiXEk+ieIY5YiSRBNEilfYHGDXTSqyS5NPmZTgr82pQHwz129iKar4yvpUb7yR5wfzNcj4M8E6Vf+PdZ0m8jku7OwDKrFtuSGA5x+NXZbj4uvMbUpcAk43pHGF/76xXf+AfCEnhjTppb2XztSvH8y5kznn0z36nmtpVJU4O8lr2M1FSktDQ0bwV4f0Gcz6fpsUcx/wCWjZZh9Celb9FFcLk5O7Z0JJbBRRRSGcp8RNAbxB4Pu7eJS1xCPPhA7svb8RkV8x7Tv2kYOcYr7HPIridV+FnhrVtSN+8M0ErNudYH2qx9cY/lXbhcUqScZbGFai5u6Ol0CzjsPD+n2saBFit0XA/3Rmrd1E09pNErBWdGUE9iRUiIEQIOijAp1cbd3c2tpY8/8K/CnS9AuVvbyX7fdqcoXXCIfUD19zXC+OtRTSPjFDqF7HJJb23lPtTqVA7Z9696rmPFHgPRvFksU1+kiTxjAlhbaxX0PqK6aVf3+aprpYynT920TitY+M+kXWnXVpaWN7umhdFkYKNpIIHGarfCPxpY2dknh++mkW4kuD9mypK4I6Z7c5r0S08DeGrK1W3j0a0ZQMEyRhmP1JpbLwT4d07VV1Kz0uCG5QEKy5wM9wOmabqUeRxUWChU5k2zoKKKK5DYKKKKACiiigAooooAKKKKACiiigDI17w/a69aeVMNkyA+VMoBZM9fqD3HQ14lrvhDVvCt+01ptiDnBHWCYZ6DPA/3W/AmvoSo54IrmJop41kjYYZHGQR9K2pVpU/QznTUj5t0XUdNs7S80/VLYw3Up8zfOnytKM7QfRRnNXo/D9hf6c128UdzdIP362T4UEhAmMDHqT7k16lq/wANdKv0ItWNsO0TqJYx9AeV/AiuJvPg/fxOxtljcHvBcmP/AMdZT/6FXZGvCWqdmYOnJaWuZ0/w60wz+Xb3s37uWMOxYEFCAWxx15461z9zpuj2WraauyRbe4VpC1w3HdQDwP4lOT6Gum/4Vv4oG1N2obFOVX7SmB9Du/pVq3+EeqXMitdBcDvcXZfH4Kv9auNZL4p3JcG9onNa7q1qYNFttMjiNzAEkuI7XIxKOoXbxznqPStGy0TXvGV9/pW6VVIHkBvkQDgeY4/lyeT0zXouj/C/TLFR9rkM/rHEnlIfrglj+JrtbW0t7KBILaFIYkGFRFwBWE8TFK0F8zWNFvWRkeGvC9r4etsJiS5dQJJduOB/Co/hUelb1FFcTbbuzdJLRBRRRSG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alphaModFix amt="9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33242" r="6132" b="25888"/>
          <a:stretch/>
        </p:blipFill>
        <p:spPr>
          <a:xfrm>
            <a:off x="684244" y="451073"/>
            <a:ext cx="2284559" cy="671929"/>
          </a:xfrm>
          <a:prstGeom prst="rect">
            <a:avLst/>
          </a:prstGeom>
          <a:effectLst>
            <a:outerShdw blurRad="50800" dist="50800" dir="5400000" sx="5000" sy="5000" algn="ctr" rotWithShape="0">
              <a:srgbClr val="000000"/>
            </a:outerShdw>
            <a:reflection endPos="0" dist="50800" dir="5400000" sy="-100000" algn="bl" rotWithShape="0"/>
            <a:softEdge rad="0"/>
          </a:effectLst>
        </p:spPr>
      </p:pic>
      <p:sp>
        <p:nvSpPr>
          <p:cNvPr id="5" name="文本框 4"/>
          <p:cNvSpPr txBox="1"/>
          <p:nvPr/>
        </p:nvSpPr>
        <p:spPr>
          <a:xfrm>
            <a:off x="8583917" y="5230907"/>
            <a:ext cx="2295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 smtClean="0">
                <a:latin typeface="STKaiti" charset="-122"/>
                <a:ea typeface="STKaiti" charset="-122"/>
                <a:cs typeface="STKaiti" charset="-122"/>
              </a:rPr>
              <a:t>刘志磊</a:t>
            </a:r>
          </a:p>
          <a:p>
            <a:pPr algn="ctr"/>
            <a:r>
              <a:rPr kumimoji="1" lang="en-US" altLang="zh-CN" i="1" dirty="0" smtClean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  <a:hlinkClick r:id="rId3"/>
              </a:rPr>
              <a:t>liuzhilei@iie.ac.cn</a:t>
            </a:r>
            <a:endParaRPr kumimoji="1" lang="zh-CN" altLang="en-US" i="1" dirty="0" smtClean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algn="ctr"/>
            <a:r>
              <a:rPr kumimoji="1" lang="zh-CN" altLang="en-US" i="1" dirty="0" smtClean="0">
                <a:latin typeface="STKaiti" charset="-122"/>
                <a:ea typeface="STKaiti" charset="-122"/>
                <a:cs typeface="STKaiti" charset="-122"/>
              </a:rPr>
              <a:t>信息工程研究所五室</a:t>
            </a:r>
          </a:p>
        </p:txBody>
      </p:sp>
    </p:spTree>
    <p:extLst>
      <p:ext uri="{BB962C8B-B14F-4D97-AF65-F5344CB8AC3E}">
        <p14:creationId xmlns:p14="http://schemas.microsoft.com/office/powerpoint/2010/main" val="3986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317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/>
          <p:cNvCxnSpPr/>
          <p:nvPr/>
        </p:nvCxnSpPr>
        <p:spPr>
          <a:xfrm>
            <a:off x="793103" y="979717"/>
            <a:ext cx="106835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67747" y="4989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参数配置</a:t>
            </a:r>
            <a:endParaRPr kumimoji="1"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93103" y="1180529"/>
            <a:ext cx="635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EGAD</a:t>
            </a:r>
            <a:r>
              <a:rPr kumimoji="1" lang="en-US" altLang="zh-CN" sz="2400" dirty="0" smtClean="0"/>
              <a:t>S</a:t>
            </a:r>
            <a:r>
              <a:rPr kumimoji="1" lang="zh-CN" altLang="en-US" sz="2400" dirty="0" smtClean="0"/>
              <a:t>提供了一个配置文件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sample_config.ini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75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STKaiti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zhilei liu</dc:creator>
  <cp:lastModifiedBy>zhilei liu</cp:lastModifiedBy>
  <cp:revision>8</cp:revision>
  <dcterms:created xsi:type="dcterms:W3CDTF">2018-10-23T05:37:18Z</dcterms:created>
  <dcterms:modified xsi:type="dcterms:W3CDTF">2018-10-23T06:21:08Z</dcterms:modified>
</cp:coreProperties>
</file>