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93" d="100"/>
          <a:sy n="93" d="100"/>
        </p:scale>
        <p:origin x="13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3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72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7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83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6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9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3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2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46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87FB-E016-3447-B6EF-830606472BCB}" type="datetimeFigureOut">
              <a:rPr kumimoji="1" lang="zh-CN" altLang="en-US" smtClean="0"/>
              <a:t>2018/8/31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851A-C57F-0D4D-877B-7E1D914ECB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5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6072" y="900546"/>
            <a:ext cx="529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KPI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1" y="2181513"/>
            <a:ext cx="11163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2" y="1615209"/>
            <a:ext cx="9950579" cy="11105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2" y="3831937"/>
            <a:ext cx="9884413" cy="1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EWMA</a:t>
            </a:r>
            <a:r>
              <a:rPr lang="zh-CN" altLang="en-US" dirty="0"/>
              <a:t>(Exponentially Weighted Moving Average)</a:t>
            </a:r>
            <a:br>
              <a:rPr lang="zh-CN" altLang="en-US" dirty="0"/>
            </a:b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09352" y="1900444"/>
                <a:ext cx="43080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 smtClean="0"/>
                  <a:t>只有一个参数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zh-CN" alt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0,1</m:t>
                        </m:r>
                      </m:e>
                    </m:d>
                    <m:r>
                      <a:rPr lang="en-US" altLang="zh-CN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52" y="1900444"/>
                <a:ext cx="4308039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536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09352" y="3188916"/>
                <a:ext cx="7561494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 smtClean="0"/>
                  <a:t>we can sample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zh-CN" alt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0.1 , 0.3 , 0.5 , 0.7 , 0.9</m:t>
                        </m:r>
                      </m:e>
                    </m:d>
                    <m:r>
                      <a:rPr lang="en-US" altLang="zh-CN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altLang="zh-CN" sz="32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𝑡𝑜</m:t>
                    </m:r>
                    <m:r>
                      <a:rPr lang="en-US" altLang="zh-CN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𝑜𝑏𝑡𝑎𝑖𝑛</m:t>
                    </m:r>
                    <m:r>
                      <a:rPr lang="en-US" altLang="zh-CN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5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typical</m:t>
                    </m:r>
                    <m:r>
                      <a:rPr lang="en-US" altLang="zh-CN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features</m:t>
                    </m:r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52" y="3188916"/>
                <a:ext cx="7561494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2015" t="-8475" r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Holt-Winters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2268105"/>
            <a:ext cx="11074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ARIMA (Autoregressive Integrated Moving Average)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241550"/>
            <a:ext cx="109474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86132"/>
            <a:ext cx="10947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301750"/>
            <a:ext cx="6299200" cy="425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32" y="1489364"/>
            <a:ext cx="49657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932" y="2921000"/>
            <a:ext cx="13716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68" y="3679536"/>
            <a:ext cx="4457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0" y="492126"/>
            <a:ext cx="8928677" cy="4335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47" y="512770"/>
            <a:ext cx="3065684" cy="3922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8601"/>
            <a:ext cx="4237216" cy="3807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16" y="2145722"/>
            <a:ext cx="7095836" cy="9653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499" y="3111086"/>
            <a:ext cx="2578100" cy="3627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7216" y="4367390"/>
            <a:ext cx="6706882" cy="10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3" y="704273"/>
            <a:ext cx="7289800" cy="71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6" y="2542309"/>
            <a:ext cx="1054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27</Words>
  <Application>Microsoft Macintosh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宋体</vt:lpstr>
      <vt:lpstr>Arial</vt:lpstr>
      <vt:lpstr>Office 主题</vt:lpstr>
      <vt:lpstr>PowerPoint 演示文稿</vt:lpstr>
      <vt:lpstr>PowerPoint 演示文稿</vt:lpstr>
      <vt:lpstr>EWMA(Exponentially Weighted Moving Average) </vt:lpstr>
      <vt:lpstr>Holt-Winters</vt:lpstr>
      <vt:lpstr>ARIMA (Autoregressive Integrated Moving Average)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zhilei liu</dc:creator>
  <cp:lastModifiedBy>zhilei liu</cp:lastModifiedBy>
  <cp:revision>8</cp:revision>
  <dcterms:created xsi:type="dcterms:W3CDTF">2018-08-31T02:50:25Z</dcterms:created>
  <dcterms:modified xsi:type="dcterms:W3CDTF">2018-08-31T13:54:43Z</dcterms:modified>
</cp:coreProperties>
</file>