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  <p:sldId id="264" r:id="rId7"/>
    <p:sldId id="275" r:id="rId8"/>
    <p:sldId id="260" r:id="rId9"/>
    <p:sldId id="276" r:id="rId10"/>
    <p:sldId id="261" r:id="rId11"/>
    <p:sldId id="268" r:id="rId12"/>
    <p:sldId id="267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62" r:id="rId23"/>
    <p:sldId id="269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93C571"/>
    <a:srgbClr val="BFDEAC"/>
    <a:srgbClr val="E2F0D9"/>
    <a:srgbClr val="ADF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2212-DD07-4501-85B7-550828728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7C4B-35F8-4752-ADAF-98497143A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2212-DD07-4501-85B7-550828728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89865"/>
            <a:ext cx="12192000" cy="36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28364" y="6489865"/>
            <a:ext cx="3463636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演绎精灵</a:t>
            </a:r>
            <a:r>
              <a:rPr lang="en-US" altLang="zh-CN" dirty="0" smtClean="0"/>
              <a:t>www.pptelf.com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2212-DD07-4501-85B7-550828728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7C4B-35F8-4752-ADAF-98497143A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17595"/>
            <a:ext cx="12192000" cy="32404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1126" y="846586"/>
            <a:ext cx="10109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基于形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状相似性的</a:t>
            </a:r>
            <a:r>
              <a:rPr 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聚类，并用于异常检测</a:t>
            </a:r>
            <a:endParaRPr 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4210" y="493331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汇报人：贲永明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2018.9.10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2040255"/>
            <a:ext cx="11004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     </a:t>
            </a:r>
            <a:r>
              <a:rPr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Robust and Rapid Clustering of KPIs </a:t>
            </a:r>
            <a:endParaRPr sz="28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/>
            <a:r>
              <a:rPr lang="en-US"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			      </a:t>
            </a:r>
            <a:r>
              <a:rPr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for Large-Scale Anomaly Detection  </a:t>
            </a:r>
            <a:endParaRPr sz="28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/>
            <a:r>
              <a:rPr lang="en-US"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							</a:t>
            </a:r>
            <a:r>
              <a:rPr lang="en-US" sz="28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-- 2018 IWQOS</a:t>
            </a:r>
            <a:endParaRPr lang="en-US" sz="28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898144" y="1809996"/>
            <a:ext cx="9164955" cy="3672266"/>
            <a:chOff x="1192253" y="1707926"/>
            <a:chExt cx="11164988" cy="4817928"/>
          </a:xfrm>
        </p:grpSpPr>
        <p:sp>
          <p:nvSpPr>
            <p:cNvPr id="9" name="文本框 12"/>
            <p:cNvSpPr txBox="1"/>
            <p:nvPr/>
          </p:nvSpPr>
          <p:spPr>
            <a:xfrm>
              <a:off x="5121491" y="3297350"/>
              <a:ext cx="2689716" cy="14521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ROCKA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14"/>
            <p:cNvSpPr txBox="1"/>
            <p:nvPr/>
          </p:nvSpPr>
          <p:spPr>
            <a:xfrm>
              <a:off x="1193800" y="1708005"/>
              <a:ext cx="1336735" cy="604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252539" y="2311947"/>
              <a:ext cx="309565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7"/>
            <p:cNvSpPr txBox="1">
              <a:spLocks noChangeArrowheads="1"/>
            </p:cNvSpPr>
            <p:nvPr/>
          </p:nvSpPr>
          <p:spPr bwMode="auto">
            <a:xfrm>
              <a:off x="1193800" y="2236480"/>
              <a:ext cx="2870199" cy="12096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线性插值，补全数据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数据标准化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36"/>
            <p:cNvSpPr txBox="1"/>
            <p:nvPr/>
          </p:nvSpPr>
          <p:spPr>
            <a:xfrm>
              <a:off x="8749601" y="1707926"/>
              <a:ext cx="1708051" cy="604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基线提取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809113" y="2311947"/>
              <a:ext cx="309565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46"/>
            <p:cNvSpPr txBox="1">
              <a:spLocks noChangeArrowheads="1"/>
            </p:cNvSpPr>
            <p:nvPr/>
          </p:nvSpPr>
          <p:spPr bwMode="auto">
            <a:xfrm>
              <a:off x="8750067" y="2236115"/>
              <a:ext cx="3607174" cy="12096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平滑极值，包括异常和噪声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剥离残差，求得光滑基线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47"/>
            <p:cNvSpPr txBox="1"/>
            <p:nvPr/>
          </p:nvSpPr>
          <p:spPr>
            <a:xfrm>
              <a:off x="1193800" y="4503920"/>
              <a:ext cx="965420" cy="604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252539" y="5107884"/>
              <a:ext cx="309565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49"/>
            <p:cNvSpPr txBox="1">
              <a:spLocks noChangeArrowheads="1"/>
            </p:cNvSpPr>
            <p:nvPr/>
          </p:nvSpPr>
          <p:spPr bwMode="auto">
            <a:xfrm>
              <a:off x="1192253" y="5316185"/>
              <a:ext cx="3495006" cy="12096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Shape-based相似性度量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基于密度的参数估计聚类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50"/>
            <p:cNvSpPr txBox="1"/>
            <p:nvPr/>
          </p:nvSpPr>
          <p:spPr>
            <a:xfrm>
              <a:off x="8822264" y="4503920"/>
              <a:ext cx="3193312" cy="604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分类（指定聚类）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866265" y="5107884"/>
              <a:ext cx="309724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53"/>
            <p:cNvSpPr txBox="1">
              <a:spLocks noChangeArrowheads="1"/>
            </p:cNvSpPr>
            <p:nvPr/>
          </p:nvSpPr>
          <p:spPr bwMode="auto">
            <a:xfrm>
              <a:off x="8809633" y="5107908"/>
              <a:ext cx="3357310" cy="12096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 Ligh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计算质心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根据质心，分配新的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斜纹 21"/>
          <p:cNvSpPr/>
          <p:nvPr/>
        </p:nvSpPr>
        <p:spPr>
          <a:xfrm>
            <a:off x="4766881" y="2097843"/>
            <a:ext cx="1481756" cy="1395133"/>
          </a:xfrm>
          <a:custGeom>
            <a:avLst/>
            <a:gdLst>
              <a:gd name="connsiteX0" fmla="*/ 0 w 2042984"/>
              <a:gd name="connsiteY0" fmla="*/ 209660 h 419319"/>
              <a:gd name="connsiteX1" fmla="*/ 1021492 w 2042984"/>
              <a:gd name="connsiteY1" fmla="*/ 0 h 419319"/>
              <a:gd name="connsiteX2" fmla="*/ 2042984 w 2042984"/>
              <a:gd name="connsiteY2" fmla="*/ 0 h 419319"/>
              <a:gd name="connsiteX3" fmla="*/ 0 w 2042984"/>
              <a:gd name="connsiteY3" fmla="*/ 419319 h 419319"/>
              <a:gd name="connsiteX4" fmla="*/ 0 w 2042984"/>
              <a:gd name="connsiteY4" fmla="*/ 209660 h 419319"/>
              <a:gd name="connsiteX0-1" fmla="*/ 98854 w 2141838"/>
              <a:gd name="connsiteY0-2" fmla="*/ 209660 h 814735"/>
              <a:gd name="connsiteX1-3" fmla="*/ 1120346 w 2141838"/>
              <a:gd name="connsiteY1-4" fmla="*/ 0 h 814735"/>
              <a:gd name="connsiteX2-5" fmla="*/ 2141838 w 2141838"/>
              <a:gd name="connsiteY2-6" fmla="*/ 0 h 814735"/>
              <a:gd name="connsiteX3-7" fmla="*/ 0 w 2141838"/>
              <a:gd name="connsiteY3-8" fmla="*/ 814735 h 814735"/>
              <a:gd name="connsiteX4-9" fmla="*/ 98854 w 2141838"/>
              <a:gd name="connsiteY4-10" fmla="*/ 209660 h 814735"/>
              <a:gd name="connsiteX0-11" fmla="*/ 0 w 2347784"/>
              <a:gd name="connsiteY0-12" fmla="*/ 687454 h 814735"/>
              <a:gd name="connsiteX1-13" fmla="*/ 1326292 w 2347784"/>
              <a:gd name="connsiteY1-14" fmla="*/ 0 h 814735"/>
              <a:gd name="connsiteX2-15" fmla="*/ 2347784 w 2347784"/>
              <a:gd name="connsiteY2-16" fmla="*/ 0 h 814735"/>
              <a:gd name="connsiteX3-17" fmla="*/ 205946 w 2347784"/>
              <a:gd name="connsiteY3-18" fmla="*/ 814735 h 814735"/>
              <a:gd name="connsiteX4-19" fmla="*/ 0 w 2347784"/>
              <a:gd name="connsiteY4-20" fmla="*/ 687454 h 814735"/>
              <a:gd name="connsiteX0-21" fmla="*/ 0 w 2347784"/>
              <a:gd name="connsiteY0-22" fmla="*/ 778070 h 905351"/>
              <a:gd name="connsiteX1-23" fmla="*/ 2141838 w 2347784"/>
              <a:gd name="connsiteY1-24" fmla="*/ 0 h 905351"/>
              <a:gd name="connsiteX2-25" fmla="*/ 2347784 w 2347784"/>
              <a:gd name="connsiteY2-26" fmla="*/ 90616 h 905351"/>
              <a:gd name="connsiteX3-27" fmla="*/ 205946 w 2347784"/>
              <a:gd name="connsiteY3-28" fmla="*/ 905351 h 905351"/>
              <a:gd name="connsiteX4-29" fmla="*/ 0 w 2347784"/>
              <a:gd name="connsiteY4-30" fmla="*/ 778070 h 905351"/>
              <a:gd name="connsiteX0-31" fmla="*/ 0 w 2375821"/>
              <a:gd name="connsiteY0-32" fmla="*/ 779208 h 906489"/>
              <a:gd name="connsiteX1-33" fmla="*/ 2141838 w 2375821"/>
              <a:gd name="connsiteY1-34" fmla="*/ 1138 h 906489"/>
              <a:gd name="connsiteX2-35" fmla="*/ 2347784 w 2375821"/>
              <a:gd name="connsiteY2-36" fmla="*/ 91754 h 906489"/>
              <a:gd name="connsiteX3-37" fmla="*/ 205946 w 2375821"/>
              <a:gd name="connsiteY3-38" fmla="*/ 906489 h 906489"/>
              <a:gd name="connsiteX4-39" fmla="*/ 0 w 2375821"/>
              <a:gd name="connsiteY4-40" fmla="*/ 779208 h 906489"/>
              <a:gd name="connsiteX0-41" fmla="*/ 0 w 2375821"/>
              <a:gd name="connsiteY0-42" fmla="*/ 779208 h 906489"/>
              <a:gd name="connsiteX1-43" fmla="*/ 2141838 w 2375821"/>
              <a:gd name="connsiteY1-44" fmla="*/ 1138 h 906489"/>
              <a:gd name="connsiteX2-45" fmla="*/ 2347784 w 2375821"/>
              <a:gd name="connsiteY2-46" fmla="*/ 91754 h 906489"/>
              <a:gd name="connsiteX3-47" fmla="*/ 205946 w 2375821"/>
              <a:gd name="connsiteY3-48" fmla="*/ 906489 h 906489"/>
              <a:gd name="connsiteX4-49" fmla="*/ 0 w 2375821"/>
              <a:gd name="connsiteY4-50" fmla="*/ 779208 h 906489"/>
              <a:gd name="connsiteX0-51" fmla="*/ 0 w 2375821"/>
              <a:gd name="connsiteY0-52" fmla="*/ 779208 h 906489"/>
              <a:gd name="connsiteX1-53" fmla="*/ 2141838 w 2375821"/>
              <a:gd name="connsiteY1-54" fmla="*/ 1138 h 906489"/>
              <a:gd name="connsiteX2-55" fmla="*/ 2347784 w 2375821"/>
              <a:gd name="connsiteY2-56" fmla="*/ 91754 h 906489"/>
              <a:gd name="connsiteX3-57" fmla="*/ 205946 w 2375821"/>
              <a:gd name="connsiteY3-58" fmla="*/ 906489 h 906489"/>
              <a:gd name="connsiteX4-59" fmla="*/ 0 w 2375821"/>
              <a:gd name="connsiteY4-60" fmla="*/ 779208 h 906489"/>
              <a:gd name="connsiteX0-61" fmla="*/ 0 w 2375821"/>
              <a:gd name="connsiteY0-62" fmla="*/ 779208 h 906489"/>
              <a:gd name="connsiteX1-63" fmla="*/ 2141838 w 2375821"/>
              <a:gd name="connsiteY1-64" fmla="*/ 1138 h 906489"/>
              <a:gd name="connsiteX2-65" fmla="*/ 2347784 w 2375821"/>
              <a:gd name="connsiteY2-66" fmla="*/ 91754 h 906489"/>
              <a:gd name="connsiteX3-67" fmla="*/ 205946 w 2375821"/>
              <a:gd name="connsiteY3-68" fmla="*/ 906489 h 906489"/>
              <a:gd name="connsiteX4-69" fmla="*/ 0 w 2375821"/>
              <a:gd name="connsiteY4-70" fmla="*/ 779208 h 906489"/>
              <a:gd name="connsiteX0-71" fmla="*/ 13968 w 2389789"/>
              <a:gd name="connsiteY0-72" fmla="*/ 779208 h 906489"/>
              <a:gd name="connsiteX1-73" fmla="*/ 2155806 w 2389789"/>
              <a:gd name="connsiteY1-74" fmla="*/ 1138 h 906489"/>
              <a:gd name="connsiteX2-75" fmla="*/ 2361752 w 2389789"/>
              <a:gd name="connsiteY2-76" fmla="*/ 91754 h 906489"/>
              <a:gd name="connsiteX3-77" fmla="*/ 219914 w 2389789"/>
              <a:gd name="connsiteY3-78" fmla="*/ 906489 h 906489"/>
              <a:gd name="connsiteX4-79" fmla="*/ 13968 w 2389789"/>
              <a:gd name="connsiteY4-80" fmla="*/ 779208 h 906489"/>
              <a:gd name="connsiteX0-81" fmla="*/ 12653 w 2470852"/>
              <a:gd name="connsiteY0-82" fmla="*/ 894538 h 973272"/>
              <a:gd name="connsiteX1-83" fmla="*/ 2236869 w 2470852"/>
              <a:gd name="connsiteY1-84" fmla="*/ 1138 h 973272"/>
              <a:gd name="connsiteX2-85" fmla="*/ 2442815 w 2470852"/>
              <a:gd name="connsiteY2-86" fmla="*/ 91754 h 973272"/>
              <a:gd name="connsiteX3-87" fmla="*/ 300977 w 2470852"/>
              <a:gd name="connsiteY3-88" fmla="*/ 906489 h 973272"/>
              <a:gd name="connsiteX4-89" fmla="*/ 12653 w 2470852"/>
              <a:gd name="connsiteY4-90" fmla="*/ 894538 h 973272"/>
              <a:gd name="connsiteX0-91" fmla="*/ 12653 w 2470852"/>
              <a:gd name="connsiteY0-92" fmla="*/ 894538 h 985358"/>
              <a:gd name="connsiteX1-93" fmla="*/ 2236869 w 2470852"/>
              <a:gd name="connsiteY1-94" fmla="*/ 1138 h 985358"/>
              <a:gd name="connsiteX2-95" fmla="*/ 2442815 w 2470852"/>
              <a:gd name="connsiteY2-96" fmla="*/ 91754 h 985358"/>
              <a:gd name="connsiteX3-97" fmla="*/ 300977 w 2470852"/>
              <a:gd name="connsiteY3-98" fmla="*/ 952001 h 985358"/>
              <a:gd name="connsiteX4-99" fmla="*/ 12653 w 2470852"/>
              <a:gd name="connsiteY4-100" fmla="*/ 894538 h 985358"/>
              <a:gd name="connsiteX0-101" fmla="*/ 11894 w 2525461"/>
              <a:gd name="connsiteY0-102" fmla="*/ 962576 h 1036463"/>
              <a:gd name="connsiteX1-103" fmla="*/ 2291478 w 2525461"/>
              <a:gd name="connsiteY1-104" fmla="*/ 1138 h 1036463"/>
              <a:gd name="connsiteX2-105" fmla="*/ 2497424 w 2525461"/>
              <a:gd name="connsiteY2-106" fmla="*/ 91754 h 1036463"/>
              <a:gd name="connsiteX3-107" fmla="*/ 355586 w 2525461"/>
              <a:gd name="connsiteY3-108" fmla="*/ 952001 h 1036463"/>
              <a:gd name="connsiteX4-109" fmla="*/ 11894 w 2525461"/>
              <a:gd name="connsiteY4-110" fmla="*/ 962576 h 1036463"/>
              <a:gd name="connsiteX0-111" fmla="*/ 11894 w 2525461"/>
              <a:gd name="connsiteY0-112" fmla="*/ 962576 h 964833"/>
              <a:gd name="connsiteX1-113" fmla="*/ 2291478 w 2525461"/>
              <a:gd name="connsiteY1-114" fmla="*/ 1138 h 964833"/>
              <a:gd name="connsiteX2-115" fmla="*/ 2497424 w 2525461"/>
              <a:gd name="connsiteY2-116" fmla="*/ 91754 h 964833"/>
              <a:gd name="connsiteX3-117" fmla="*/ 355586 w 2525461"/>
              <a:gd name="connsiteY3-118" fmla="*/ 952001 h 964833"/>
              <a:gd name="connsiteX4-119" fmla="*/ 11894 w 2525461"/>
              <a:gd name="connsiteY4-120" fmla="*/ 962576 h 964833"/>
              <a:gd name="connsiteX0-121" fmla="*/ 53699 w 2539228"/>
              <a:gd name="connsiteY0-122" fmla="*/ 1284840 h 1286528"/>
              <a:gd name="connsiteX1-123" fmla="*/ 1502766 w 2539228"/>
              <a:gd name="connsiteY1-124" fmla="*/ 225 h 1286528"/>
              <a:gd name="connsiteX2-125" fmla="*/ 2539229 w 2539228"/>
              <a:gd name="connsiteY2-126" fmla="*/ 414018 h 1286528"/>
              <a:gd name="connsiteX3-127" fmla="*/ 397391 w 2539228"/>
              <a:gd name="connsiteY3-128" fmla="*/ 1274265 h 1286528"/>
              <a:gd name="connsiteX4-129" fmla="*/ 53699 w 2539228"/>
              <a:gd name="connsiteY4-130" fmla="*/ 1284840 h 1286528"/>
              <a:gd name="connsiteX0-131" fmla="*/ 53699 w 1677662"/>
              <a:gd name="connsiteY0-132" fmla="*/ 1284908 h 1286596"/>
              <a:gd name="connsiteX1-133" fmla="*/ 1502766 w 1677662"/>
              <a:gd name="connsiteY1-134" fmla="*/ 293 h 1286596"/>
              <a:gd name="connsiteX2-135" fmla="*/ 1524153 w 1677662"/>
              <a:gd name="connsiteY2-136" fmla="*/ 320535 h 1286596"/>
              <a:gd name="connsiteX3-137" fmla="*/ 397391 w 1677662"/>
              <a:gd name="connsiteY3-138" fmla="*/ 1274333 h 1286596"/>
              <a:gd name="connsiteX4-139" fmla="*/ 53699 w 1677662"/>
              <a:gd name="connsiteY4-140" fmla="*/ 1284908 h 1286596"/>
              <a:gd name="connsiteX0-141" fmla="*/ 53699 w 1698413"/>
              <a:gd name="connsiteY0-142" fmla="*/ 1308214 h 1309902"/>
              <a:gd name="connsiteX1-143" fmla="*/ 1502766 w 1698413"/>
              <a:gd name="connsiteY1-144" fmla="*/ 23599 h 1309902"/>
              <a:gd name="connsiteX2-145" fmla="*/ 1524153 w 1698413"/>
              <a:gd name="connsiteY2-146" fmla="*/ 343841 h 1309902"/>
              <a:gd name="connsiteX3-147" fmla="*/ 397391 w 1698413"/>
              <a:gd name="connsiteY3-148" fmla="*/ 1297639 h 1309902"/>
              <a:gd name="connsiteX4-149" fmla="*/ 53699 w 1698413"/>
              <a:gd name="connsiteY4-150" fmla="*/ 1308214 h 1309902"/>
              <a:gd name="connsiteX0-151" fmla="*/ 53699 w 1535130"/>
              <a:gd name="connsiteY0-152" fmla="*/ 1284615 h 1286303"/>
              <a:gd name="connsiteX1-153" fmla="*/ 1502766 w 1535130"/>
              <a:gd name="connsiteY1-154" fmla="*/ 0 h 1286303"/>
              <a:gd name="connsiteX2-155" fmla="*/ 1524153 w 1535130"/>
              <a:gd name="connsiteY2-156" fmla="*/ 320242 h 1286303"/>
              <a:gd name="connsiteX3-157" fmla="*/ 397391 w 1535130"/>
              <a:gd name="connsiteY3-158" fmla="*/ 1274040 h 1286303"/>
              <a:gd name="connsiteX4-159" fmla="*/ 53699 w 1535130"/>
              <a:gd name="connsiteY4-160" fmla="*/ 1284615 h 1286303"/>
              <a:gd name="connsiteX0-161" fmla="*/ 49874 w 1542952"/>
              <a:gd name="connsiteY0-162" fmla="*/ 1284615 h 1286303"/>
              <a:gd name="connsiteX1-163" fmla="*/ 1526626 w 1542952"/>
              <a:gd name="connsiteY1-164" fmla="*/ 0 h 1286303"/>
              <a:gd name="connsiteX2-165" fmla="*/ 1520328 w 1542952"/>
              <a:gd name="connsiteY2-166" fmla="*/ 320242 h 1286303"/>
              <a:gd name="connsiteX3-167" fmla="*/ 393566 w 1542952"/>
              <a:gd name="connsiteY3-168" fmla="*/ 1274040 h 1286303"/>
              <a:gd name="connsiteX4-169" fmla="*/ 49874 w 1542952"/>
              <a:gd name="connsiteY4-170" fmla="*/ 1284615 h 1286303"/>
              <a:gd name="connsiteX0-171" fmla="*/ 49874 w 1530283"/>
              <a:gd name="connsiteY0-172" fmla="*/ 1284615 h 1286303"/>
              <a:gd name="connsiteX1-173" fmla="*/ 1526626 w 1530283"/>
              <a:gd name="connsiteY1-174" fmla="*/ 0 h 1286303"/>
              <a:gd name="connsiteX2-175" fmla="*/ 1520328 w 1530283"/>
              <a:gd name="connsiteY2-176" fmla="*/ 320242 h 1286303"/>
              <a:gd name="connsiteX3-177" fmla="*/ 393566 w 1530283"/>
              <a:gd name="connsiteY3-178" fmla="*/ 1274040 h 1286303"/>
              <a:gd name="connsiteX4-179" fmla="*/ 49874 w 1530283"/>
              <a:gd name="connsiteY4-180" fmla="*/ 1284615 h 1286303"/>
              <a:gd name="connsiteX0-181" fmla="*/ 49874 w 1530283"/>
              <a:gd name="connsiteY0-182" fmla="*/ 1284615 h 1286303"/>
              <a:gd name="connsiteX1-183" fmla="*/ 1526626 w 1530283"/>
              <a:gd name="connsiteY1-184" fmla="*/ 0 h 1286303"/>
              <a:gd name="connsiteX2-185" fmla="*/ 1520328 w 1530283"/>
              <a:gd name="connsiteY2-186" fmla="*/ 320242 h 1286303"/>
              <a:gd name="connsiteX3-187" fmla="*/ 393566 w 1530283"/>
              <a:gd name="connsiteY3-188" fmla="*/ 1274040 h 1286303"/>
              <a:gd name="connsiteX4-189" fmla="*/ 49874 w 1530283"/>
              <a:gd name="connsiteY4-190" fmla="*/ 1284615 h 1286303"/>
              <a:gd name="connsiteX0-191" fmla="*/ 49874 w 1530283"/>
              <a:gd name="connsiteY0-192" fmla="*/ 1284615 h 1286303"/>
              <a:gd name="connsiteX1-193" fmla="*/ 1526626 w 1530283"/>
              <a:gd name="connsiteY1-194" fmla="*/ 0 h 1286303"/>
              <a:gd name="connsiteX2-195" fmla="*/ 1520328 w 1530283"/>
              <a:gd name="connsiteY2-196" fmla="*/ 320242 h 1286303"/>
              <a:gd name="connsiteX3-197" fmla="*/ 393566 w 1530283"/>
              <a:gd name="connsiteY3-198" fmla="*/ 1274040 h 1286303"/>
              <a:gd name="connsiteX4-199" fmla="*/ 49874 w 1530283"/>
              <a:gd name="connsiteY4-200" fmla="*/ 1284615 h 1286303"/>
              <a:gd name="connsiteX0-201" fmla="*/ 0 w 1480409"/>
              <a:gd name="connsiteY0-202" fmla="*/ 1284615 h 1284615"/>
              <a:gd name="connsiteX1-203" fmla="*/ 1476752 w 1480409"/>
              <a:gd name="connsiteY1-204" fmla="*/ 0 h 1284615"/>
              <a:gd name="connsiteX2-205" fmla="*/ 1470454 w 1480409"/>
              <a:gd name="connsiteY2-206" fmla="*/ 320242 h 1284615"/>
              <a:gd name="connsiteX3-207" fmla="*/ 343692 w 1480409"/>
              <a:gd name="connsiteY3-208" fmla="*/ 1274040 h 1284615"/>
              <a:gd name="connsiteX4-209" fmla="*/ 0 w 1480409"/>
              <a:gd name="connsiteY4-210" fmla="*/ 1284615 h 1284615"/>
              <a:gd name="connsiteX0-211" fmla="*/ 0 w 1480409"/>
              <a:gd name="connsiteY0-212" fmla="*/ 1284615 h 1284615"/>
              <a:gd name="connsiteX1-213" fmla="*/ 1476752 w 1480409"/>
              <a:gd name="connsiteY1-214" fmla="*/ 0 h 1284615"/>
              <a:gd name="connsiteX2-215" fmla="*/ 1470454 w 1480409"/>
              <a:gd name="connsiteY2-216" fmla="*/ 320242 h 1284615"/>
              <a:gd name="connsiteX3-217" fmla="*/ 343692 w 1480409"/>
              <a:gd name="connsiteY3-218" fmla="*/ 1274040 h 1284615"/>
              <a:gd name="connsiteX4-219" fmla="*/ 0 w 1480409"/>
              <a:gd name="connsiteY4-220" fmla="*/ 1284615 h 1284615"/>
              <a:gd name="connsiteX0-221" fmla="*/ 0 w 1480409"/>
              <a:gd name="connsiteY0-222" fmla="*/ 1284615 h 1284615"/>
              <a:gd name="connsiteX1-223" fmla="*/ 1476752 w 1480409"/>
              <a:gd name="connsiteY1-224" fmla="*/ 0 h 1284615"/>
              <a:gd name="connsiteX2-225" fmla="*/ 1470454 w 1480409"/>
              <a:gd name="connsiteY2-226" fmla="*/ 320242 h 1284615"/>
              <a:gd name="connsiteX3-227" fmla="*/ 343692 w 1480409"/>
              <a:gd name="connsiteY3-228" fmla="*/ 1274040 h 1284615"/>
              <a:gd name="connsiteX4-229" fmla="*/ 0 w 1480409"/>
              <a:gd name="connsiteY4-230" fmla="*/ 1284615 h 1284615"/>
              <a:gd name="connsiteX0-231" fmla="*/ 0 w 1480409"/>
              <a:gd name="connsiteY0-232" fmla="*/ 1284615 h 1284615"/>
              <a:gd name="connsiteX1-233" fmla="*/ 1476752 w 1480409"/>
              <a:gd name="connsiteY1-234" fmla="*/ 0 h 1284615"/>
              <a:gd name="connsiteX2-235" fmla="*/ 1470454 w 1480409"/>
              <a:gd name="connsiteY2-236" fmla="*/ 320242 h 1284615"/>
              <a:gd name="connsiteX3-237" fmla="*/ 343692 w 1480409"/>
              <a:gd name="connsiteY3-238" fmla="*/ 1274040 h 1284615"/>
              <a:gd name="connsiteX4-239" fmla="*/ 0 w 1480409"/>
              <a:gd name="connsiteY4-240" fmla="*/ 1284615 h 1284615"/>
              <a:gd name="connsiteX0-241" fmla="*/ 0 w 1480409"/>
              <a:gd name="connsiteY0-242" fmla="*/ 1284615 h 1284615"/>
              <a:gd name="connsiteX1-243" fmla="*/ 1476752 w 1480409"/>
              <a:gd name="connsiteY1-244" fmla="*/ 0 h 1284615"/>
              <a:gd name="connsiteX2-245" fmla="*/ 1470454 w 1480409"/>
              <a:gd name="connsiteY2-246" fmla="*/ 320242 h 1284615"/>
              <a:gd name="connsiteX3-247" fmla="*/ 343692 w 1480409"/>
              <a:gd name="connsiteY3-248" fmla="*/ 1274040 h 1284615"/>
              <a:gd name="connsiteX4-249" fmla="*/ 0 w 1480409"/>
              <a:gd name="connsiteY4-250" fmla="*/ 1284615 h 12846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80409" h="1284615">
                <a:moveTo>
                  <a:pt x="0" y="1284615"/>
                </a:moveTo>
                <a:cubicBezTo>
                  <a:pt x="57257" y="1261754"/>
                  <a:pt x="-86007" y="162638"/>
                  <a:pt x="1476752" y="0"/>
                </a:cubicBezTo>
                <a:cubicBezTo>
                  <a:pt x="1466904" y="431258"/>
                  <a:pt x="1494085" y="-135198"/>
                  <a:pt x="1470454" y="320242"/>
                </a:cubicBezTo>
                <a:cubicBezTo>
                  <a:pt x="550416" y="340510"/>
                  <a:pt x="359389" y="1160220"/>
                  <a:pt x="343692" y="1274040"/>
                </a:cubicBezTo>
                <a:cubicBezTo>
                  <a:pt x="311954" y="1274136"/>
                  <a:pt x="452262" y="1279715"/>
                  <a:pt x="0" y="128461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斜纹 21"/>
          <p:cNvSpPr/>
          <p:nvPr/>
        </p:nvSpPr>
        <p:spPr>
          <a:xfrm rot="15972838">
            <a:off x="4781788" y="3523273"/>
            <a:ext cx="1461746" cy="1395669"/>
          </a:xfrm>
          <a:custGeom>
            <a:avLst/>
            <a:gdLst>
              <a:gd name="connsiteX0" fmla="*/ 0 w 2042984"/>
              <a:gd name="connsiteY0" fmla="*/ 209660 h 419319"/>
              <a:gd name="connsiteX1" fmla="*/ 1021492 w 2042984"/>
              <a:gd name="connsiteY1" fmla="*/ 0 h 419319"/>
              <a:gd name="connsiteX2" fmla="*/ 2042984 w 2042984"/>
              <a:gd name="connsiteY2" fmla="*/ 0 h 419319"/>
              <a:gd name="connsiteX3" fmla="*/ 0 w 2042984"/>
              <a:gd name="connsiteY3" fmla="*/ 419319 h 419319"/>
              <a:gd name="connsiteX4" fmla="*/ 0 w 2042984"/>
              <a:gd name="connsiteY4" fmla="*/ 209660 h 419319"/>
              <a:gd name="connsiteX0-1" fmla="*/ 98854 w 2141838"/>
              <a:gd name="connsiteY0-2" fmla="*/ 209660 h 814735"/>
              <a:gd name="connsiteX1-3" fmla="*/ 1120346 w 2141838"/>
              <a:gd name="connsiteY1-4" fmla="*/ 0 h 814735"/>
              <a:gd name="connsiteX2-5" fmla="*/ 2141838 w 2141838"/>
              <a:gd name="connsiteY2-6" fmla="*/ 0 h 814735"/>
              <a:gd name="connsiteX3-7" fmla="*/ 0 w 2141838"/>
              <a:gd name="connsiteY3-8" fmla="*/ 814735 h 814735"/>
              <a:gd name="connsiteX4-9" fmla="*/ 98854 w 2141838"/>
              <a:gd name="connsiteY4-10" fmla="*/ 209660 h 814735"/>
              <a:gd name="connsiteX0-11" fmla="*/ 0 w 2347784"/>
              <a:gd name="connsiteY0-12" fmla="*/ 687454 h 814735"/>
              <a:gd name="connsiteX1-13" fmla="*/ 1326292 w 2347784"/>
              <a:gd name="connsiteY1-14" fmla="*/ 0 h 814735"/>
              <a:gd name="connsiteX2-15" fmla="*/ 2347784 w 2347784"/>
              <a:gd name="connsiteY2-16" fmla="*/ 0 h 814735"/>
              <a:gd name="connsiteX3-17" fmla="*/ 205946 w 2347784"/>
              <a:gd name="connsiteY3-18" fmla="*/ 814735 h 814735"/>
              <a:gd name="connsiteX4-19" fmla="*/ 0 w 2347784"/>
              <a:gd name="connsiteY4-20" fmla="*/ 687454 h 814735"/>
              <a:gd name="connsiteX0-21" fmla="*/ 0 w 2347784"/>
              <a:gd name="connsiteY0-22" fmla="*/ 778070 h 905351"/>
              <a:gd name="connsiteX1-23" fmla="*/ 2141838 w 2347784"/>
              <a:gd name="connsiteY1-24" fmla="*/ 0 h 905351"/>
              <a:gd name="connsiteX2-25" fmla="*/ 2347784 w 2347784"/>
              <a:gd name="connsiteY2-26" fmla="*/ 90616 h 905351"/>
              <a:gd name="connsiteX3-27" fmla="*/ 205946 w 2347784"/>
              <a:gd name="connsiteY3-28" fmla="*/ 905351 h 905351"/>
              <a:gd name="connsiteX4-29" fmla="*/ 0 w 2347784"/>
              <a:gd name="connsiteY4-30" fmla="*/ 778070 h 905351"/>
              <a:gd name="connsiteX0-31" fmla="*/ 0 w 2375821"/>
              <a:gd name="connsiteY0-32" fmla="*/ 779208 h 906489"/>
              <a:gd name="connsiteX1-33" fmla="*/ 2141838 w 2375821"/>
              <a:gd name="connsiteY1-34" fmla="*/ 1138 h 906489"/>
              <a:gd name="connsiteX2-35" fmla="*/ 2347784 w 2375821"/>
              <a:gd name="connsiteY2-36" fmla="*/ 91754 h 906489"/>
              <a:gd name="connsiteX3-37" fmla="*/ 205946 w 2375821"/>
              <a:gd name="connsiteY3-38" fmla="*/ 906489 h 906489"/>
              <a:gd name="connsiteX4-39" fmla="*/ 0 w 2375821"/>
              <a:gd name="connsiteY4-40" fmla="*/ 779208 h 906489"/>
              <a:gd name="connsiteX0-41" fmla="*/ 0 w 2375821"/>
              <a:gd name="connsiteY0-42" fmla="*/ 779208 h 906489"/>
              <a:gd name="connsiteX1-43" fmla="*/ 2141838 w 2375821"/>
              <a:gd name="connsiteY1-44" fmla="*/ 1138 h 906489"/>
              <a:gd name="connsiteX2-45" fmla="*/ 2347784 w 2375821"/>
              <a:gd name="connsiteY2-46" fmla="*/ 91754 h 906489"/>
              <a:gd name="connsiteX3-47" fmla="*/ 205946 w 2375821"/>
              <a:gd name="connsiteY3-48" fmla="*/ 906489 h 906489"/>
              <a:gd name="connsiteX4-49" fmla="*/ 0 w 2375821"/>
              <a:gd name="connsiteY4-50" fmla="*/ 779208 h 906489"/>
              <a:gd name="connsiteX0-51" fmla="*/ 0 w 2375821"/>
              <a:gd name="connsiteY0-52" fmla="*/ 779208 h 906489"/>
              <a:gd name="connsiteX1-53" fmla="*/ 2141838 w 2375821"/>
              <a:gd name="connsiteY1-54" fmla="*/ 1138 h 906489"/>
              <a:gd name="connsiteX2-55" fmla="*/ 2347784 w 2375821"/>
              <a:gd name="connsiteY2-56" fmla="*/ 91754 h 906489"/>
              <a:gd name="connsiteX3-57" fmla="*/ 205946 w 2375821"/>
              <a:gd name="connsiteY3-58" fmla="*/ 906489 h 906489"/>
              <a:gd name="connsiteX4-59" fmla="*/ 0 w 2375821"/>
              <a:gd name="connsiteY4-60" fmla="*/ 779208 h 906489"/>
              <a:gd name="connsiteX0-61" fmla="*/ 0 w 2375821"/>
              <a:gd name="connsiteY0-62" fmla="*/ 779208 h 906489"/>
              <a:gd name="connsiteX1-63" fmla="*/ 2141838 w 2375821"/>
              <a:gd name="connsiteY1-64" fmla="*/ 1138 h 906489"/>
              <a:gd name="connsiteX2-65" fmla="*/ 2347784 w 2375821"/>
              <a:gd name="connsiteY2-66" fmla="*/ 91754 h 906489"/>
              <a:gd name="connsiteX3-67" fmla="*/ 205946 w 2375821"/>
              <a:gd name="connsiteY3-68" fmla="*/ 906489 h 906489"/>
              <a:gd name="connsiteX4-69" fmla="*/ 0 w 2375821"/>
              <a:gd name="connsiteY4-70" fmla="*/ 779208 h 906489"/>
              <a:gd name="connsiteX0-71" fmla="*/ 13968 w 2389789"/>
              <a:gd name="connsiteY0-72" fmla="*/ 779208 h 906489"/>
              <a:gd name="connsiteX1-73" fmla="*/ 2155806 w 2389789"/>
              <a:gd name="connsiteY1-74" fmla="*/ 1138 h 906489"/>
              <a:gd name="connsiteX2-75" fmla="*/ 2361752 w 2389789"/>
              <a:gd name="connsiteY2-76" fmla="*/ 91754 h 906489"/>
              <a:gd name="connsiteX3-77" fmla="*/ 219914 w 2389789"/>
              <a:gd name="connsiteY3-78" fmla="*/ 906489 h 906489"/>
              <a:gd name="connsiteX4-79" fmla="*/ 13968 w 2389789"/>
              <a:gd name="connsiteY4-80" fmla="*/ 779208 h 906489"/>
              <a:gd name="connsiteX0-81" fmla="*/ 12653 w 2470852"/>
              <a:gd name="connsiteY0-82" fmla="*/ 894538 h 973272"/>
              <a:gd name="connsiteX1-83" fmla="*/ 2236869 w 2470852"/>
              <a:gd name="connsiteY1-84" fmla="*/ 1138 h 973272"/>
              <a:gd name="connsiteX2-85" fmla="*/ 2442815 w 2470852"/>
              <a:gd name="connsiteY2-86" fmla="*/ 91754 h 973272"/>
              <a:gd name="connsiteX3-87" fmla="*/ 300977 w 2470852"/>
              <a:gd name="connsiteY3-88" fmla="*/ 906489 h 973272"/>
              <a:gd name="connsiteX4-89" fmla="*/ 12653 w 2470852"/>
              <a:gd name="connsiteY4-90" fmla="*/ 894538 h 973272"/>
              <a:gd name="connsiteX0-91" fmla="*/ 12653 w 2470852"/>
              <a:gd name="connsiteY0-92" fmla="*/ 894538 h 985358"/>
              <a:gd name="connsiteX1-93" fmla="*/ 2236869 w 2470852"/>
              <a:gd name="connsiteY1-94" fmla="*/ 1138 h 985358"/>
              <a:gd name="connsiteX2-95" fmla="*/ 2442815 w 2470852"/>
              <a:gd name="connsiteY2-96" fmla="*/ 91754 h 985358"/>
              <a:gd name="connsiteX3-97" fmla="*/ 300977 w 2470852"/>
              <a:gd name="connsiteY3-98" fmla="*/ 952001 h 985358"/>
              <a:gd name="connsiteX4-99" fmla="*/ 12653 w 2470852"/>
              <a:gd name="connsiteY4-100" fmla="*/ 894538 h 985358"/>
              <a:gd name="connsiteX0-101" fmla="*/ 11894 w 2525461"/>
              <a:gd name="connsiteY0-102" fmla="*/ 962576 h 1036463"/>
              <a:gd name="connsiteX1-103" fmla="*/ 2291478 w 2525461"/>
              <a:gd name="connsiteY1-104" fmla="*/ 1138 h 1036463"/>
              <a:gd name="connsiteX2-105" fmla="*/ 2497424 w 2525461"/>
              <a:gd name="connsiteY2-106" fmla="*/ 91754 h 1036463"/>
              <a:gd name="connsiteX3-107" fmla="*/ 355586 w 2525461"/>
              <a:gd name="connsiteY3-108" fmla="*/ 952001 h 1036463"/>
              <a:gd name="connsiteX4-109" fmla="*/ 11894 w 2525461"/>
              <a:gd name="connsiteY4-110" fmla="*/ 962576 h 1036463"/>
              <a:gd name="connsiteX0-111" fmla="*/ 11894 w 2525461"/>
              <a:gd name="connsiteY0-112" fmla="*/ 962576 h 964833"/>
              <a:gd name="connsiteX1-113" fmla="*/ 2291478 w 2525461"/>
              <a:gd name="connsiteY1-114" fmla="*/ 1138 h 964833"/>
              <a:gd name="connsiteX2-115" fmla="*/ 2497424 w 2525461"/>
              <a:gd name="connsiteY2-116" fmla="*/ 91754 h 964833"/>
              <a:gd name="connsiteX3-117" fmla="*/ 355586 w 2525461"/>
              <a:gd name="connsiteY3-118" fmla="*/ 952001 h 964833"/>
              <a:gd name="connsiteX4-119" fmla="*/ 11894 w 2525461"/>
              <a:gd name="connsiteY4-120" fmla="*/ 962576 h 964833"/>
              <a:gd name="connsiteX0-121" fmla="*/ 53699 w 2539228"/>
              <a:gd name="connsiteY0-122" fmla="*/ 1284840 h 1286528"/>
              <a:gd name="connsiteX1-123" fmla="*/ 1502766 w 2539228"/>
              <a:gd name="connsiteY1-124" fmla="*/ 225 h 1286528"/>
              <a:gd name="connsiteX2-125" fmla="*/ 2539229 w 2539228"/>
              <a:gd name="connsiteY2-126" fmla="*/ 414018 h 1286528"/>
              <a:gd name="connsiteX3-127" fmla="*/ 397391 w 2539228"/>
              <a:gd name="connsiteY3-128" fmla="*/ 1274265 h 1286528"/>
              <a:gd name="connsiteX4-129" fmla="*/ 53699 w 2539228"/>
              <a:gd name="connsiteY4-130" fmla="*/ 1284840 h 1286528"/>
              <a:gd name="connsiteX0-131" fmla="*/ 53699 w 1677662"/>
              <a:gd name="connsiteY0-132" fmla="*/ 1284908 h 1286596"/>
              <a:gd name="connsiteX1-133" fmla="*/ 1502766 w 1677662"/>
              <a:gd name="connsiteY1-134" fmla="*/ 293 h 1286596"/>
              <a:gd name="connsiteX2-135" fmla="*/ 1524153 w 1677662"/>
              <a:gd name="connsiteY2-136" fmla="*/ 320535 h 1286596"/>
              <a:gd name="connsiteX3-137" fmla="*/ 397391 w 1677662"/>
              <a:gd name="connsiteY3-138" fmla="*/ 1274333 h 1286596"/>
              <a:gd name="connsiteX4-139" fmla="*/ 53699 w 1677662"/>
              <a:gd name="connsiteY4-140" fmla="*/ 1284908 h 1286596"/>
              <a:gd name="connsiteX0-141" fmla="*/ 53699 w 1698413"/>
              <a:gd name="connsiteY0-142" fmla="*/ 1308214 h 1309902"/>
              <a:gd name="connsiteX1-143" fmla="*/ 1502766 w 1698413"/>
              <a:gd name="connsiteY1-144" fmla="*/ 23599 h 1309902"/>
              <a:gd name="connsiteX2-145" fmla="*/ 1524153 w 1698413"/>
              <a:gd name="connsiteY2-146" fmla="*/ 343841 h 1309902"/>
              <a:gd name="connsiteX3-147" fmla="*/ 397391 w 1698413"/>
              <a:gd name="connsiteY3-148" fmla="*/ 1297639 h 1309902"/>
              <a:gd name="connsiteX4-149" fmla="*/ 53699 w 1698413"/>
              <a:gd name="connsiteY4-150" fmla="*/ 1308214 h 1309902"/>
              <a:gd name="connsiteX0-151" fmla="*/ 53699 w 1535130"/>
              <a:gd name="connsiteY0-152" fmla="*/ 1284615 h 1286303"/>
              <a:gd name="connsiteX1-153" fmla="*/ 1502766 w 1535130"/>
              <a:gd name="connsiteY1-154" fmla="*/ 0 h 1286303"/>
              <a:gd name="connsiteX2-155" fmla="*/ 1524153 w 1535130"/>
              <a:gd name="connsiteY2-156" fmla="*/ 320242 h 1286303"/>
              <a:gd name="connsiteX3-157" fmla="*/ 397391 w 1535130"/>
              <a:gd name="connsiteY3-158" fmla="*/ 1274040 h 1286303"/>
              <a:gd name="connsiteX4-159" fmla="*/ 53699 w 1535130"/>
              <a:gd name="connsiteY4-160" fmla="*/ 1284615 h 1286303"/>
              <a:gd name="connsiteX0-161" fmla="*/ 49874 w 1542952"/>
              <a:gd name="connsiteY0-162" fmla="*/ 1284615 h 1286303"/>
              <a:gd name="connsiteX1-163" fmla="*/ 1526626 w 1542952"/>
              <a:gd name="connsiteY1-164" fmla="*/ 0 h 1286303"/>
              <a:gd name="connsiteX2-165" fmla="*/ 1520328 w 1542952"/>
              <a:gd name="connsiteY2-166" fmla="*/ 320242 h 1286303"/>
              <a:gd name="connsiteX3-167" fmla="*/ 393566 w 1542952"/>
              <a:gd name="connsiteY3-168" fmla="*/ 1274040 h 1286303"/>
              <a:gd name="connsiteX4-169" fmla="*/ 49874 w 1542952"/>
              <a:gd name="connsiteY4-170" fmla="*/ 1284615 h 1286303"/>
              <a:gd name="connsiteX0-171" fmla="*/ 49874 w 1530283"/>
              <a:gd name="connsiteY0-172" fmla="*/ 1284615 h 1286303"/>
              <a:gd name="connsiteX1-173" fmla="*/ 1526626 w 1530283"/>
              <a:gd name="connsiteY1-174" fmla="*/ 0 h 1286303"/>
              <a:gd name="connsiteX2-175" fmla="*/ 1520328 w 1530283"/>
              <a:gd name="connsiteY2-176" fmla="*/ 320242 h 1286303"/>
              <a:gd name="connsiteX3-177" fmla="*/ 393566 w 1530283"/>
              <a:gd name="connsiteY3-178" fmla="*/ 1274040 h 1286303"/>
              <a:gd name="connsiteX4-179" fmla="*/ 49874 w 1530283"/>
              <a:gd name="connsiteY4-180" fmla="*/ 1284615 h 1286303"/>
              <a:gd name="connsiteX0-181" fmla="*/ 49874 w 1530283"/>
              <a:gd name="connsiteY0-182" fmla="*/ 1284615 h 1286303"/>
              <a:gd name="connsiteX1-183" fmla="*/ 1526626 w 1530283"/>
              <a:gd name="connsiteY1-184" fmla="*/ 0 h 1286303"/>
              <a:gd name="connsiteX2-185" fmla="*/ 1520328 w 1530283"/>
              <a:gd name="connsiteY2-186" fmla="*/ 320242 h 1286303"/>
              <a:gd name="connsiteX3-187" fmla="*/ 393566 w 1530283"/>
              <a:gd name="connsiteY3-188" fmla="*/ 1274040 h 1286303"/>
              <a:gd name="connsiteX4-189" fmla="*/ 49874 w 1530283"/>
              <a:gd name="connsiteY4-190" fmla="*/ 1284615 h 1286303"/>
              <a:gd name="connsiteX0-191" fmla="*/ 49874 w 1530283"/>
              <a:gd name="connsiteY0-192" fmla="*/ 1284615 h 1286303"/>
              <a:gd name="connsiteX1-193" fmla="*/ 1526626 w 1530283"/>
              <a:gd name="connsiteY1-194" fmla="*/ 0 h 1286303"/>
              <a:gd name="connsiteX2-195" fmla="*/ 1520328 w 1530283"/>
              <a:gd name="connsiteY2-196" fmla="*/ 320242 h 1286303"/>
              <a:gd name="connsiteX3-197" fmla="*/ 393566 w 1530283"/>
              <a:gd name="connsiteY3-198" fmla="*/ 1274040 h 1286303"/>
              <a:gd name="connsiteX4-199" fmla="*/ 49874 w 1530283"/>
              <a:gd name="connsiteY4-200" fmla="*/ 1284615 h 1286303"/>
              <a:gd name="connsiteX0-201" fmla="*/ 0 w 1480409"/>
              <a:gd name="connsiteY0-202" fmla="*/ 1284615 h 1284615"/>
              <a:gd name="connsiteX1-203" fmla="*/ 1476752 w 1480409"/>
              <a:gd name="connsiteY1-204" fmla="*/ 0 h 1284615"/>
              <a:gd name="connsiteX2-205" fmla="*/ 1470454 w 1480409"/>
              <a:gd name="connsiteY2-206" fmla="*/ 320242 h 1284615"/>
              <a:gd name="connsiteX3-207" fmla="*/ 343692 w 1480409"/>
              <a:gd name="connsiteY3-208" fmla="*/ 1274040 h 1284615"/>
              <a:gd name="connsiteX4-209" fmla="*/ 0 w 1480409"/>
              <a:gd name="connsiteY4-210" fmla="*/ 1284615 h 1284615"/>
              <a:gd name="connsiteX0-211" fmla="*/ 0 w 1480409"/>
              <a:gd name="connsiteY0-212" fmla="*/ 1284615 h 1284615"/>
              <a:gd name="connsiteX1-213" fmla="*/ 1476752 w 1480409"/>
              <a:gd name="connsiteY1-214" fmla="*/ 0 h 1284615"/>
              <a:gd name="connsiteX2-215" fmla="*/ 1470454 w 1480409"/>
              <a:gd name="connsiteY2-216" fmla="*/ 320242 h 1284615"/>
              <a:gd name="connsiteX3-217" fmla="*/ 343692 w 1480409"/>
              <a:gd name="connsiteY3-218" fmla="*/ 1274040 h 1284615"/>
              <a:gd name="connsiteX4-219" fmla="*/ 0 w 1480409"/>
              <a:gd name="connsiteY4-220" fmla="*/ 1284615 h 1284615"/>
              <a:gd name="connsiteX0-221" fmla="*/ 0 w 1480409"/>
              <a:gd name="connsiteY0-222" fmla="*/ 1284615 h 1284615"/>
              <a:gd name="connsiteX1-223" fmla="*/ 1476752 w 1480409"/>
              <a:gd name="connsiteY1-224" fmla="*/ 0 h 1284615"/>
              <a:gd name="connsiteX2-225" fmla="*/ 1470454 w 1480409"/>
              <a:gd name="connsiteY2-226" fmla="*/ 320242 h 1284615"/>
              <a:gd name="connsiteX3-227" fmla="*/ 343692 w 1480409"/>
              <a:gd name="connsiteY3-228" fmla="*/ 1274040 h 1284615"/>
              <a:gd name="connsiteX4-229" fmla="*/ 0 w 1480409"/>
              <a:gd name="connsiteY4-230" fmla="*/ 1284615 h 1284615"/>
              <a:gd name="connsiteX0-231" fmla="*/ 0 w 1480409"/>
              <a:gd name="connsiteY0-232" fmla="*/ 1284615 h 1284615"/>
              <a:gd name="connsiteX1-233" fmla="*/ 1476752 w 1480409"/>
              <a:gd name="connsiteY1-234" fmla="*/ 0 h 1284615"/>
              <a:gd name="connsiteX2-235" fmla="*/ 1470454 w 1480409"/>
              <a:gd name="connsiteY2-236" fmla="*/ 320242 h 1284615"/>
              <a:gd name="connsiteX3-237" fmla="*/ 343692 w 1480409"/>
              <a:gd name="connsiteY3-238" fmla="*/ 1274040 h 1284615"/>
              <a:gd name="connsiteX4-239" fmla="*/ 0 w 1480409"/>
              <a:gd name="connsiteY4-240" fmla="*/ 1284615 h 1284615"/>
              <a:gd name="connsiteX0-241" fmla="*/ 0 w 1480409"/>
              <a:gd name="connsiteY0-242" fmla="*/ 1284615 h 1284615"/>
              <a:gd name="connsiteX1-243" fmla="*/ 1476752 w 1480409"/>
              <a:gd name="connsiteY1-244" fmla="*/ 0 h 1284615"/>
              <a:gd name="connsiteX2-245" fmla="*/ 1470454 w 1480409"/>
              <a:gd name="connsiteY2-246" fmla="*/ 320242 h 1284615"/>
              <a:gd name="connsiteX3-247" fmla="*/ 343692 w 1480409"/>
              <a:gd name="connsiteY3-248" fmla="*/ 1274040 h 1284615"/>
              <a:gd name="connsiteX4-249" fmla="*/ 0 w 1480409"/>
              <a:gd name="connsiteY4-250" fmla="*/ 1284615 h 1284615"/>
              <a:gd name="connsiteX0-251" fmla="*/ 0 w 1480409"/>
              <a:gd name="connsiteY0-252" fmla="*/ 1284615 h 1284615"/>
              <a:gd name="connsiteX1-253" fmla="*/ 1476752 w 1480409"/>
              <a:gd name="connsiteY1-254" fmla="*/ 0 h 1284615"/>
              <a:gd name="connsiteX2-255" fmla="*/ 1470454 w 1480409"/>
              <a:gd name="connsiteY2-256" fmla="*/ 320242 h 1284615"/>
              <a:gd name="connsiteX3-257" fmla="*/ 343692 w 1480409"/>
              <a:gd name="connsiteY3-258" fmla="*/ 1274040 h 1284615"/>
              <a:gd name="connsiteX4-259" fmla="*/ 0 w 1480409"/>
              <a:gd name="connsiteY4-260" fmla="*/ 1284615 h 1284615"/>
              <a:gd name="connsiteX0-261" fmla="*/ 0 w 1480409"/>
              <a:gd name="connsiteY0-262" fmla="*/ 1284615 h 1284615"/>
              <a:gd name="connsiteX1-263" fmla="*/ 1476752 w 1480409"/>
              <a:gd name="connsiteY1-264" fmla="*/ 0 h 1284615"/>
              <a:gd name="connsiteX2-265" fmla="*/ 1470454 w 1480409"/>
              <a:gd name="connsiteY2-266" fmla="*/ 320242 h 1284615"/>
              <a:gd name="connsiteX3-267" fmla="*/ 343692 w 1480409"/>
              <a:gd name="connsiteY3-268" fmla="*/ 1274040 h 1284615"/>
              <a:gd name="connsiteX4-269" fmla="*/ 0 w 1480409"/>
              <a:gd name="connsiteY4-270" fmla="*/ 1284615 h 1284615"/>
              <a:gd name="connsiteX0-271" fmla="*/ 0 w 1480409"/>
              <a:gd name="connsiteY0-272" fmla="*/ 1284615 h 1337740"/>
              <a:gd name="connsiteX1-273" fmla="*/ 1476752 w 1480409"/>
              <a:gd name="connsiteY1-274" fmla="*/ 0 h 1337740"/>
              <a:gd name="connsiteX2-275" fmla="*/ 1470454 w 1480409"/>
              <a:gd name="connsiteY2-276" fmla="*/ 320242 h 1337740"/>
              <a:gd name="connsiteX3-277" fmla="*/ 367104 w 1480409"/>
              <a:gd name="connsiteY3-278" fmla="*/ 1337740 h 1337740"/>
              <a:gd name="connsiteX4-279" fmla="*/ 0 w 1480409"/>
              <a:gd name="connsiteY4-280" fmla="*/ 1284615 h 1337740"/>
              <a:gd name="connsiteX0-281" fmla="*/ 0 w 1473623"/>
              <a:gd name="connsiteY0-282" fmla="*/ 1320597 h 1337740"/>
              <a:gd name="connsiteX1-283" fmla="*/ 1469966 w 1473623"/>
              <a:gd name="connsiteY1-284" fmla="*/ 0 h 1337740"/>
              <a:gd name="connsiteX2-285" fmla="*/ 1463668 w 1473623"/>
              <a:gd name="connsiteY2-286" fmla="*/ 320242 h 1337740"/>
              <a:gd name="connsiteX3-287" fmla="*/ 360318 w 1473623"/>
              <a:gd name="connsiteY3-288" fmla="*/ 1337740 h 1337740"/>
              <a:gd name="connsiteX4-289" fmla="*/ 0 w 1473623"/>
              <a:gd name="connsiteY4-290" fmla="*/ 1320597 h 1337740"/>
              <a:gd name="connsiteX0-291" fmla="*/ 0 w 1877801"/>
              <a:gd name="connsiteY0-292" fmla="*/ 1401606 h 1401606"/>
              <a:gd name="connsiteX1-293" fmla="*/ 1874144 w 1877801"/>
              <a:gd name="connsiteY1-294" fmla="*/ 0 h 1401606"/>
              <a:gd name="connsiteX2-295" fmla="*/ 1867846 w 1877801"/>
              <a:gd name="connsiteY2-296" fmla="*/ 320242 h 1401606"/>
              <a:gd name="connsiteX3-297" fmla="*/ 764496 w 1877801"/>
              <a:gd name="connsiteY3-298" fmla="*/ 1337740 h 1401606"/>
              <a:gd name="connsiteX4-299" fmla="*/ 0 w 1877801"/>
              <a:gd name="connsiteY4-300" fmla="*/ 1401606 h 1401606"/>
              <a:gd name="connsiteX0-301" fmla="*/ 0 w 1877801"/>
              <a:gd name="connsiteY0-302" fmla="*/ 1401606 h 1518018"/>
              <a:gd name="connsiteX1-303" fmla="*/ 1874144 w 1877801"/>
              <a:gd name="connsiteY1-304" fmla="*/ 0 h 1518018"/>
              <a:gd name="connsiteX2-305" fmla="*/ 1867846 w 1877801"/>
              <a:gd name="connsiteY2-306" fmla="*/ 320242 h 1518018"/>
              <a:gd name="connsiteX3-307" fmla="*/ 764496 w 1877801"/>
              <a:gd name="connsiteY3-308" fmla="*/ 1337740 h 1518018"/>
              <a:gd name="connsiteX4-309" fmla="*/ 0 w 1877801"/>
              <a:gd name="connsiteY4-310" fmla="*/ 1401606 h 1518018"/>
              <a:gd name="connsiteX0-311" fmla="*/ 4722 w 1882523"/>
              <a:gd name="connsiteY0-312" fmla="*/ 1401606 h 1518018"/>
              <a:gd name="connsiteX1-313" fmla="*/ 1878866 w 1882523"/>
              <a:gd name="connsiteY1-314" fmla="*/ 0 h 1518018"/>
              <a:gd name="connsiteX2-315" fmla="*/ 1872568 w 1882523"/>
              <a:gd name="connsiteY2-316" fmla="*/ 320242 h 1518018"/>
              <a:gd name="connsiteX3-317" fmla="*/ 769218 w 1882523"/>
              <a:gd name="connsiteY3-318" fmla="*/ 1337740 h 1518018"/>
              <a:gd name="connsiteX4-319" fmla="*/ 4722 w 1882523"/>
              <a:gd name="connsiteY4-320" fmla="*/ 1401606 h 1518018"/>
              <a:gd name="connsiteX0-321" fmla="*/ 11553 w 1475337"/>
              <a:gd name="connsiteY0-322" fmla="*/ 1312336 h 1450411"/>
              <a:gd name="connsiteX1-323" fmla="*/ 1471680 w 1475337"/>
              <a:gd name="connsiteY1-324" fmla="*/ 0 h 1450411"/>
              <a:gd name="connsiteX2-325" fmla="*/ 1465382 w 1475337"/>
              <a:gd name="connsiteY2-326" fmla="*/ 320242 h 1450411"/>
              <a:gd name="connsiteX3-327" fmla="*/ 362032 w 1475337"/>
              <a:gd name="connsiteY3-328" fmla="*/ 1337740 h 1450411"/>
              <a:gd name="connsiteX4-329" fmla="*/ 11553 w 1475337"/>
              <a:gd name="connsiteY4-330" fmla="*/ 1312336 h 1450411"/>
              <a:gd name="connsiteX0-331" fmla="*/ 11553 w 1475337"/>
              <a:gd name="connsiteY0-332" fmla="*/ 1312336 h 1340055"/>
              <a:gd name="connsiteX1-333" fmla="*/ 1471680 w 1475337"/>
              <a:gd name="connsiteY1-334" fmla="*/ 0 h 1340055"/>
              <a:gd name="connsiteX2-335" fmla="*/ 1465382 w 1475337"/>
              <a:gd name="connsiteY2-336" fmla="*/ 320242 h 1340055"/>
              <a:gd name="connsiteX3-337" fmla="*/ 362032 w 1475337"/>
              <a:gd name="connsiteY3-338" fmla="*/ 1337740 h 1340055"/>
              <a:gd name="connsiteX4-339" fmla="*/ 11553 w 1475337"/>
              <a:gd name="connsiteY4-340" fmla="*/ 1312336 h 1340055"/>
              <a:gd name="connsiteX0-341" fmla="*/ 0 w 1463784"/>
              <a:gd name="connsiteY0-342" fmla="*/ 1312336 h 1340055"/>
              <a:gd name="connsiteX1-343" fmla="*/ 1460127 w 1463784"/>
              <a:gd name="connsiteY1-344" fmla="*/ 0 h 1340055"/>
              <a:gd name="connsiteX2-345" fmla="*/ 1453829 w 1463784"/>
              <a:gd name="connsiteY2-346" fmla="*/ 320242 h 1340055"/>
              <a:gd name="connsiteX3-347" fmla="*/ 350479 w 1463784"/>
              <a:gd name="connsiteY3-348" fmla="*/ 1337740 h 1340055"/>
              <a:gd name="connsiteX4-349" fmla="*/ 0 w 1463784"/>
              <a:gd name="connsiteY4-350" fmla="*/ 1312336 h 1340055"/>
              <a:gd name="connsiteX0-351" fmla="*/ 0 w 1463784"/>
              <a:gd name="connsiteY0-352" fmla="*/ 1312336 h 1340055"/>
              <a:gd name="connsiteX1-353" fmla="*/ 1460127 w 1463784"/>
              <a:gd name="connsiteY1-354" fmla="*/ 0 h 1340055"/>
              <a:gd name="connsiteX2-355" fmla="*/ 1453829 w 1463784"/>
              <a:gd name="connsiteY2-356" fmla="*/ 320242 h 1340055"/>
              <a:gd name="connsiteX3-357" fmla="*/ 350479 w 1463784"/>
              <a:gd name="connsiteY3-358" fmla="*/ 1337740 h 1340055"/>
              <a:gd name="connsiteX4-359" fmla="*/ 0 w 1463784"/>
              <a:gd name="connsiteY4-360" fmla="*/ 1312336 h 1340055"/>
              <a:gd name="connsiteX0-361" fmla="*/ 0 w 1463784"/>
              <a:gd name="connsiteY0-362" fmla="*/ 1312336 h 1340055"/>
              <a:gd name="connsiteX1-363" fmla="*/ 1460127 w 1463784"/>
              <a:gd name="connsiteY1-364" fmla="*/ 0 h 1340055"/>
              <a:gd name="connsiteX2-365" fmla="*/ 1453829 w 1463784"/>
              <a:gd name="connsiteY2-366" fmla="*/ 320242 h 1340055"/>
              <a:gd name="connsiteX3-367" fmla="*/ 350479 w 1463784"/>
              <a:gd name="connsiteY3-368" fmla="*/ 1337740 h 1340055"/>
              <a:gd name="connsiteX4-369" fmla="*/ 0 w 1463784"/>
              <a:gd name="connsiteY4-370" fmla="*/ 1312336 h 1340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63784" h="1340055">
                <a:moveTo>
                  <a:pt x="0" y="1312336"/>
                </a:moveTo>
                <a:cubicBezTo>
                  <a:pt x="29433" y="1021078"/>
                  <a:pt x="240759" y="18349"/>
                  <a:pt x="1460127" y="0"/>
                </a:cubicBezTo>
                <a:cubicBezTo>
                  <a:pt x="1450279" y="431258"/>
                  <a:pt x="1477460" y="-135198"/>
                  <a:pt x="1453829" y="320242"/>
                </a:cubicBezTo>
                <a:cubicBezTo>
                  <a:pt x="533791" y="340510"/>
                  <a:pt x="342154" y="1169070"/>
                  <a:pt x="350479" y="1337740"/>
                </a:cubicBezTo>
                <a:cubicBezTo>
                  <a:pt x="318741" y="1337836"/>
                  <a:pt x="292642" y="1351269"/>
                  <a:pt x="0" y="1312336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斜纹 21"/>
          <p:cNvSpPr/>
          <p:nvPr/>
        </p:nvSpPr>
        <p:spPr>
          <a:xfrm rot="10800000">
            <a:off x="6268826" y="3530512"/>
            <a:ext cx="1481756" cy="1395133"/>
          </a:xfrm>
          <a:custGeom>
            <a:avLst/>
            <a:gdLst>
              <a:gd name="connsiteX0" fmla="*/ 0 w 2042984"/>
              <a:gd name="connsiteY0" fmla="*/ 209660 h 419319"/>
              <a:gd name="connsiteX1" fmla="*/ 1021492 w 2042984"/>
              <a:gd name="connsiteY1" fmla="*/ 0 h 419319"/>
              <a:gd name="connsiteX2" fmla="*/ 2042984 w 2042984"/>
              <a:gd name="connsiteY2" fmla="*/ 0 h 419319"/>
              <a:gd name="connsiteX3" fmla="*/ 0 w 2042984"/>
              <a:gd name="connsiteY3" fmla="*/ 419319 h 419319"/>
              <a:gd name="connsiteX4" fmla="*/ 0 w 2042984"/>
              <a:gd name="connsiteY4" fmla="*/ 209660 h 419319"/>
              <a:gd name="connsiteX0-1" fmla="*/ 98854 w 2141838"/>
              <a:gd name="connsiteY0-2" fmla="*/ 209660 h 814735"/>
              <a:gd name="connsiteX1-3" fmla="*/ 1120346 w 2141838"/>
              <a:gd name="connsiteY1-4" fmla="*/ 0 h 814735"/>
              <a:gd name="connsiteX2-5" fmla="*/ 2141838 w 2141838"/>
              <a:gd name="connsiteY2-6" fmla="*/ 0 h 814735"/>
              <a:gd name="connsiteX3-7" fmla="*/ 0 w 2141838"/>
              <a:gd name="connsiteY3-8" fmla="*/ 814735 h 814735"/>
              <a:gd name="connsiteX4-9" fmla="*/ 98854 w 2141838"/>
              <a:gd name="connsiteY4-10" fmla="*/ 209660 h 814735"/>
              <a:gd name="connsiteX0-11" fmla="*/ 0 w 2347784"/>
              <a:gd name="connsiteY0-12" fmla="*/ 687454 h 814735"/>
              <a:gd name="connsiteX1-13" fmla="*/ 1326292 w 2347784"/>
              <a:gd name="connsiteY1-14" fmla="*/ 0 h 814735"/>
              <a:gd name="connsiteX2-15" fmla="*/ 2347784 w 2347784"/>
              <a:gd name="connsiteY2-16" fmla="*/ 0 h 814735"/>
              <a:gd name="connsiteX3-17" fmla="*/ 205946 w 2347784"/>
              <a:gd name="connsiteY3-18" fmla="*/ 814735 h 814735"/>
              <a:gd name="connsiteX4-19" fmla="*/ 0 w 2347784"/>
              <a:gd name="connsiteY4-20" fmla="*/ 687454 h 814735"/>
              <a:gd name="connsiteX0-21" fmla="*/ 0 w 2347784"/>
              <a:gd name="connsiteY0-22" fmla="*/ 778070 h 905351"/>
              <a:gd name="connsiteX1-23" fmla="*/ 2141838 w 2347784"/>
              <a:gd name="connsiteY1-24" fmla="*/ 0 h 905351"/>
              <a:gd name="connsiteX2-25" fmla="*/ 2347784 w 2347784"/>
              <a:gd name="connsiteY2-26" fmla="*/ 90616 h 905351"/>
              <a:gd name="connsiteX3-27" fmla="*/ 205946 w 2347784"/>
              <a:gd name="connsiteY3-28" fmla="*/ 905351 h 905351"/>
              <a:gd name="connsiteX4-29" fmla="*/ 0 w 2347784"/>
              <a:gd name="connsiteY4-30" fmla="*/ 778070 h 905351"/>
              <a:gd name="connsiteX0-31" fmla="*/ 0 w 2375821"/>
              <a:gd name="connsiteY0-32" fmla="*/ 779208 h 906489"/>
              <a:gd name="connsiteX1-33" fmla="*/ 2141838 w 2375821"/>
              <a:gd name="connsiteY1-34" fmla="*/ 1138 h 906489"/>
              <a:gd name="connsiteX2-35" fmla="*/ 2347784 w 2375821"/>
              <a:gd name="connsiteY2-36" fmla="*/ 91754 h 906489"/>
              <a:gd name="connsiteX3-37" fmla="*/ 205946 w 2375821"/>
              <a:gd name="connsiteY3-38" fmla="*/ 906489 h 906489"/>
              <a:gd name="connsiteX4-39" fmla="*/ 0 w 2375821"/>
              <a:gd name="connsiteY4-40" fmla="*/ 779208 h 906489"/>
              <a:gd name="connsiteX0-41" fmla="*/ 0 w 2375821"/>
              <a:gd name="connsiteY0-42" fmla="*/ 779208 h 906489"/>
              <a:gd name="connsiteX1-43" fmla="*/ 2141838 w 2375821"/>
              <a:gd name="connsiteY1-44" fmla="*/ 1138 h 906489"/>
              <a:gd name="connsiteX2-45" fmla="*/ 2347784 w 2375821"/>
              <a:gd name="connsiteY2-46" fmla="*/ 91754 h 906489"/>
              <a:gd name="connsiteX3-47" fmla="*/ 205946 w 2375821"/>
              <a:gd name="connsiteY3-48" fmla="*/ 906489 h 906489"/>
              <a:gd name="connsiteX4-49" fmla="*/ 0 w 2375821"/>
              <a:gd name="connsiteY4-50" fmla="*/ 779208 h 906489"/>
              <a:gd name="connsiteX0-51" fmla="*/ 0 w 2375821"/>
              <a:gd name="connsiteY0-52" fmla="*/ 779208 h 906489"/>
              <a:gd name="connsiteX1-53" fmla="*/ 2141838 w 2375821"/>
              <a:gd name="connsiteY1-54" fmla="*/ 1138 h 906489"/>
              <a:gd name="connsiteX2-55" fmla="*/ 2347784 w 2375821"/>
              <a:gd name="connsiteY2-56" fmla="*/ 91754 h 906489"/>
              <a:gd name="connsiteX3-57" fmla="*/ 205946 w 2375821"/>
              <a:gd name="connsiteY3-58" fmla="*/ 906489 h 906489"/>
              <a:gd name="connsiteX4-59" fmla="*/ 0 w 2375821"/>
              <a:gd name="connsiteY4-60" fmla="*/ 779208 h 906489"/>
              <a:gd name="connsiteX0-61" fmla="*/ 0 w 2375821"/>
              <a:gd name="connsiteY0-62" fmla="*/ 779208 h 906489"/>
              <a:gd name="connsiteX1-63" fmla="*/ 2141838 w 2375821"/>
              <a:gd name="connsiteY1-64" fmla="*/ 1138 h 906489"/>
              <a:gd name="connsiteX2-65" fmla="*/ 2347784 w 2375821"/>
              <a:gd name="connsiteY2-66" fmla="*/ 91754 h 906489"/>
              <a:gd name="connsiteX3-67" fmla="*/ 205946 w 2375821"/>
              <a:gd name="connsiteY3-68" fmla="*/ 906489 h 906489"/>
              <a:gd name="connsiteX4-69" fmla="*/ 0 w 2375821"/>
              <a:gd name="connsiteY4-70" fmla="*/ 779208 h 906489"/>
              <a:gd name="connsiteX0-71" fmla="*/ 13968 w 2389789"/>
              <a:gd name="connsiteY0-72" fmla="*/ 779208 h 906489"/>
              <a:gd name="connsiteX1-73" fmla="*/ 2155806 w 2389789"/>
              <a:gd name="connsiteY1-74" fmla="*/ 1138 h 906489"/>
              <a:gd name="connsiteX2-75" fmla="*/ 2361752 w 2389789"/>
              <a:gd name="connsiteY2-76" fmla="*/ 91754 h 906489"/>
              <a:gd name="connsiteX3-77" fmla="*/ 219914 w 2389789"/>
              <a:gd name="connsiteY3-78" fmla="*/ 906489 h 906489"/>
              <a:gd name="connsiteX4-79" fmla="*/ 13968 w 2389789"/>
              <a:gd name="connsiteY4-80" fmla="*/ 779208 h 906489"/>
              <a:gd name="connsiteX0-81" fmla="*/ 12653 w 2470852"/>
              <a:gd name="connsiteY0-82" fmla="*/ 894538 h 973272"/>
              <a:gd name="connsiteX1-83" fmla="*/ 2236869 w 2470852"/>
              <a:gd name="connsiteY1-84" fmla="*/ 1138 h 973272"/>
              <a:gd name="connsiteX2-85" fmla="*/ 2442815 w 2470852"/>
              <a:gd name="connsiteY2-86" fmla="*/ 91754 h 973272"/>
              <a:gd name="connsiteX3-87" fmla="*/ 300977 w 2470852"/>
              <a:gd name="connsiteY3-88" fmla="*/ 906489 h 973272"/>
              <a:gd name="connsiteX4-89" fmla="*/ 12653 w 2470852"/>
              <a:gd name="connsiteY4-90" fmla="*/ 894538 h 973272"/>
              <a:gd name="connsiteX0-91" fmla="*/ 12653 w 2470852"/>
              <a:gd name="connsiteY0-92" fmla="*/ 894538 h 985358"/>
              <a:gd name="connsiteX1-93" fmla="*/ 2236869 w 2470852"/>
              <a:gd name="connsiteY1-94" fmla="*/ 1138 h 985358"/>
              <a:gd name="connsiteX2-95" fmla="*/ 2442815 w 2470852"/>
              <a:gd name="connsiteY2-96" fmla="*/ 91754 h 985358"/>
              <a:gd name="connsiteX3-97" fmla="*/ 300977 w 2470852"/>
              <a:gd name="connsiteY3-98" fmla="*/ 952001 h 985358"/>
              <a:gd name="connsiteX4-99" fmla="*/ 12653 w 2470852"/>
              <a:gd name="connsiteY4-100" fmla="*/ 894538 h 985358"/>
              <a:gd name="connsiteX0-101" fmla="*/ 11894 w 2525461"/>
              <a:gd name="connsiteY0-102" fmla="*/ 962576 h 1036463"/>
              <a:gd name="connsiteX1-103" fmla="*/ 2291478 w 2525461"/>
              <a:gd name="connsiteY1-104" fmla="*/ 1138 h 1036463"/>
              <a:gd name="connsiteX2-105" fmla="*/ 2497424 w 2525461"/>
              <a:gd name="connsiteY2-106" fmla="*/ 91754 h 1036463"/>
              <a:gd name="connsiteX3-107" fmla="*/ 355586 w 2525461"/>
              <a:gd name="connsiteY3-108" fmla="*/ 952001 h 1036463"/>
              <a:gd name="connsiteX4-109" fmla="*/ 11894 w 2525461"/>
              <a:gd name="connsiteY4-110" fmla="*/ 962576 h 1036463"/>
              <a:gd name="connsiteX0-111" fmla="*/ 11894 w 2525461"/>
              <a:gd name="connsiteY0-112" fmla="*/ 962576 h 964833"/>
              <a:gd name="connsiteX1-113" fmla="*/ 2291478 w 2525461"/>
              <a:gd name="connsiteY1-114" fmla="*/ 1138 h 964833"/>
              <a:gd name="connsiteX2-115" fmla="*/ 2497424 w 2525461"/>
              <a:gd name="connsiteY2-116" fmla="*/ 91754 h 964833"/>
              <a:gd name="connsiteX3-117" fmla="*/ 355586 w 2525461"/>
              <a:gd name="connsiteY3-118" fmla="*/ 952001 h 964833"/>
              <a:gd name="connsiteX4-119" fmla="*/ 11894 w 2525461"/>
              <a:gd name="connsiteY4-120" fmla="*/ 962576 h 964833"/>
              <a:gd name="connsiteX0-121" fmla="*/ 53699 w 2539228"/>
              <a:gd name="connsiteY0-122" fmla="*/ 1284840 h 1286528"/>
              <a:gd name="connsiteX1-123" fmla="*/ 1502766 w 2539228"/>
              <a:gd name="connsiteY1-124" fmla="*/ 225 h 1286528"/>
              <a:gd name="connsiteX2-125" fmla="*/ 2539229 w 2539228"/>
              <a:gd name="connsiteY2-126" fmla="*/ 414018 h 1286528"/>
              <a:gd name="connsiteX3-127" fmla="*/ 397391 w 2539228"/>
              <a:gd name="connsiteY3-128" fmla="*/ 1274265 h 1286528"/>
              <a:gd name="connsiteX4-129" fmla="*/ 53699 w 2539228"/>
              <a:gd name="connsiteY4-130" fmla="*/ 1284840 h 1286528"/>
              <a:gd name="connsiteX0-131" fmla="*/ 53699 w 1677662"/>
              <a:gd name="connsiteY0-132" fmla="*/ 1284908 h 1286596"/>
              <a:gd name="connsiteX1-133" fmla="*/ 1502766 w 1677662"/>
              <a:gd name="connsiteY1-134" fmla="*/ 293 h 1286596"/>
              <a:gd name="connsiteX2-135" fmla="*/ 1524153 w 1677662"/>
              <a:gd name="connsiteY2-136" fmla="*/ 320535 h 1286596"/>
              <a:gd name="connsiteX3-137" fmla="*/ 397391 w 1677662"/>
              <a:gd name="connsiteY3-138" fmla="*/ 1274333 h 1286596"/>
              <a:gd name="connsiteX4-139" fmla="*/ 53699 w 1677662"/>
              <a:gd name="connsiteY4-140" fmla="*/ 1284908 h 1286596"/>
              <a:gd name="connsiteX0-141" fmla="*/ 53699 w 1698413"/>
              <a:gd name="connsiteY0-142" fmla="*/ 1308214 h 1309902"/>
              <a:gd name="connsiteX1-143" fmla="*/ 1502766 w 1698413"/>
              <a:gd name="connsiteY1-144" fmla="*/ 23599 h 1309902"/>
              <a:gd name="connsiteX2-145" fmla="*/ 1524153 w 1698413"/>
              <a:gd name="connsiteY2-146" fmla="*/ 343841 h 1309902"/>
              <a:gd name="connsiteX3-147" fmla="*/ 397391 w 1698413"/>
              <a:gd name="connsiteY3-148" fmla="*/ 1297639 h 1309902"/>
              <a:gd name="connsiteX4-149" fmla="*/ 53699 w 1698413"/>
              <a:gd name="connsiteY4-150" fmla="*/ 1308214 h 1309902"/>
              <a:gd name="connsiteX0-151" fmla="*/ 53699 w 1535130"/>
              <a:gd name="connsiteY0-152" fmla="*/ 1284615 h 1286303"/>
              <a:gd name="connsiteX1-153" fmla="*/ 1502766 w 1535130"/>
              <a:gd name="connsiteY1-154" fmla="*/ 0 h 1286303"/>
              <a:gd name="connsiteX2-155" fmla="*/ 1524153 w 1535130"/>
              <a:gd name="connsiteY2-156" fmla="*/ 320242 h 1286303"/>
              <a:gd name="connsiteX3-157" fmla="*/ 397391 w 1535130"/>
              <a:gd name="connsiteY3-158" fmla="*/ 1274040 h 1286303"/>
              <a:gd name="connsiteX4-159" fmla="*/ 53699 w 1535130"/>
              <a:gd name="connsiteY4-160" fmla="*/ 1284615 h 1286303"/>
              <a:gd name="connsiteX0-161" fmla="*/ 49874 w 1542952"/>
              <a:gd name="connsiteY0-162" fmla="*/ 1284615 h 1286303"/>
              <a:gd name="connsiteX1-163" fmla="*/ 1526626 w 1542952"/>
              <a:gd name="connsiteY1-164" fmla="*/ 0 h 1286303"/>
              <a:gd name="connsiteX2-165" fmla="*/ 1520328 w 1542952"/>
              <a:gd name="connsiteY2-166" fmla="*/ 320242 h 1286303"/>
              <a:gd name="connsiteX3-167" fmla="*/ 393566 w 1542952"/>
              <a:gd name="connsiteY3-168" fmla="*/ 1274040 h 1286303"/>
              <a:gd name="connsiteX4-169" fmla="*/ 49874 w 1542952"/>
              <a:gd name="connsiteY4-170" fmla="*/ 1284615 h 1286303"/>
              <a:gd name="connsiteX0-171" fmla="*/ 49874 w 1530283"/>
              <a:gd name="connsiteY0-172" fmla="*/ 1284615 h 1286303"/>
              <a:gd name="connsiteX1-173" fmla="*/ 1526626 w 1530283"/>
              <a:gd name="connsiteY1-174" fmla="*/ 0 h 1286303"/>
              <a:gd name="connsiteX2-175" fmla="*/ 1520328 w 1530283"/>
              <a:gd name="connsiteY2-176" fmla="*/ 320242 h 1286303"/>
              <a:gd name="connsiteX3-177" fmla="*/ 393566 w 1530283"/>
              <a:gd name="connsiteY3-178" fmla="*/ 1274040 h 1286303"/>
              <a:gd name="connsiteX4-179" fmla="*/ 49874 w 1530283"/>
              <a:gd name="connsiteY4-180" fmla="*/ 1284615 h 1286303"/>
              <a:gd name="connsiteX0-181" fmla="*/ 49874 w 1530283"/>
              <a:gd name="connsiteY0-182" fmla="*/ 1284615 h 1286303"/>
              <a:gd name="connsiteX1-183" fmla="*/ 1526626 w 1530283"/>
              <a:gd name="connsiteY1-184" fmla="*/ 0 h 1286303"/>
              <a:gd name="connsiteX2-185" fmla="*/ 1520328 w 1530283"/>
              <a:gd name="connsiteY2-186" fmla="*/ 320242 h 1286303"/>
              <a:gd name="connsiteX3-187" fmla="*/ 393566 w 1530283"/>
              <a:gd name="connsiteY3-188" fmla="*/ 1274040 h 1286303"/>
              <a:gd name="connsiteX4-189" fmla="*/ 49874 w 1530283"/>
              <a:gd name="connsiteY4-190" fmla="*/ 1284615 h 1286303"/>
              <a:gd name="connsiteX0-191" fmla="*/ 49874 w 1530283"/>
              <a:gd name="connsiteY0-192" fmla="*/ 1284615 h 1286303"/>
              <a:gd name="connsiteX1-193" fmla="*/ 1526626 w 1530283"/>
              <a:gd name="connsiteY1-194" fmla="*/ 0 h 1286303"/>
              <a:gd name="connsiteX2-195" fmla="*/ 1520328 w 1530283"/>
              <a:gd name="connsiteY2-196" fmla="*/ 320242 h 1286303"/>
              <a:gd name="connsiteX3-197" fmla="*/ 393566 w 1530283"/>
              <a:gd name="connsiteY3-198" fmla="*/ 1274040 h 1286303"/>
              <a:gd name="connsiteX4-199" fmla="*/ 49874 w 1530283"/>
              <a:gd name="connsiteY4-200" fmla="*/ 1284615 h 1286303"/>
              <a:gd name="connsiteX0-201" fmla="*/ 0 w 1480409"/>
              <a:gd name="connsiteY0-202" fmla="*/ 1284615 h 1284615"/>
              <a:gd name="connsiteX1-203" fmla="*/ 1476752 w 1480409"/>
              <a:gd name="connsiteY1-204" fmla="*/ 0 h 1284615"/>
              <a:gd name="connsiteX2-205" fmla="*/ 1470454 w 1480409"/>
              <a:gd name="connsiteY2-206" fmla="*/ 320242 h 1284615"/>
              <a:gd name="connsiteX3-207" fmla="*/ 343692 w 1480409"/>
              <a:gd name="connsiteY3-208" fmla="*/ 1274040 h 1284615"/>
              <a:gd name="connsiteX4-209" fmla="*/ 0 w 1480409"/>
              <a:gd name="connsiteY4-210" fmla="*/ 1284615 h 1284615"/>
              <a:gd name="connsiteX0-211" fmla="*/ 0 w 1480409"/>
              <a:gd name="connsiteY0-212" fmla="*/ 1284615 h 1284615"/>
              <a:gd name="connsiteX1-213" fmla="*/ 1476752 w 1480409"/>
              <a:gd name="connsiteY1-214" fmla="*/ 0 h 1284615"/>
              <a:gd name="connsiteX2-215" fmla="*/ 1470454 w 1480409"/>
              <a:gd name="connsiteY2-216" fmla="*/ 320242 h 1284615"/>
              <a:gd name="connsiteX3-217" fmla="*/ 343692 w 1480409"/>
              <a:gd name="connsiteY3-218" fmla="*/ 1274040 h 1284615"/>
              <a:gd name="connsiteX4-219" fmla="*/ 0 w 1480409"/>
              <a:gd name="connsiteY4-220" fmla="*/ 1284615 h 1284615"/>
              <a:gd name="connsiteX0-221" fmla="*/ 0 w 1480409"/>
              <a:gd name="connsiteY0-222" fmla="*/ 1284615 h 1284615"/>
              <a:gd name="connsiteX1-223" fmla="*/ 1476752 w 1480409"/>
              <a:gd name="connsiteY1-224" fmla="*/ 0 h 1284615"/>
              <a:gd name="connsiteX2-225" fmla="*/ 1470454 w 1480409"/>
              <a:gd name="connsiteY2-226" fmla="*/ 320242 h 1284615"/>
              <a:gd name="connsiteX3-227" fmla="*/ 343692 w 1480409"/>
              <a:gd name="connsiteY3-228" fmla="*/ 1274040 h 1284615"/>
              <a:gd name="connsiteX4-229" fmla="*/ 0 w 1480409"/>
              <a:gd name="connsiteY4-230" fmla="*/ 1284615 h 1284615"/>
              <a:gd name="connsiteX0-231" fmla="*/ 0 w 1480409"/>
              <a:gd name="connsiteY0-232" fmla="*/ 1284615 h 1284615"/>
              <a:gd name="connsiteX1-233" fmla="*/ 1476752 w 1480409"/>
              <a:gd name="connsiteY1-234" fmla="*/ 0 h 1284615"/>
              <a:gd name="connsiteX2-235" fmla="*/ 1470454 w 1480409"/>
              <a:gd name="connsiteY2-236" fmla="*/ 320242 h 1284615"/>
              <a:gd name="connsiteX3-237" fmla="*/ 343692 w 1480409"/>
              <a:gd name="connsiteY3-238" fmla="*/ 1274040 h 1284615"/>
              <a:gd name="connsiteX4-239" fmla="*/ 0 w 1480409"/>
              <a:gd name="connsiteY4-240" fmla="*/ 1284615 h 1284615"/>
              <a:gd name="connsiteX0-241" fmla="*/ 0 w 1480409"/>
              <a:gd name="connsiteY0-242" fmla="*/ 1284615 h 1284615"/>
              <a:gd name="connsiteX1-243" fmla="*/ 1476752 w 1480409"/>
              <a:gd name="connsiteY1-244" fmla="*/ 0 h 1284615"/>
              <a:gd name="connsiteX2-245" fmla="*/ 1470454 w 1480409"/>
              <a:gd name="connsiteY2-246" fmla="*/ 320242 h 1284615"/>
              <a:gd name="connsiteX3-247" fmla="*/ 343692 w 1480409"/>
              <a:gd name="connsiteY3-248" fmla="*/ 1274040 h 1284615"/>
              <a:gd name="connsiteX4-249" fmla="*/ 0 w 1480409"/>
              <a:gd name="connsiteY4-250" fmla="*/ 1284615 h 12846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80409" h="1284615">
                <a:moveTo>
                  <a:pt x="0" y="1284615"/>
                </a:moveTo>
                <a:cubicBezTo>
                  <a:pt x="57257" y="1261754"/>
                  <a:pt x="-86007" y="162638"/>
                  <a:pt x="1476752" y="0"/>
                </a:cubicBezTo>
                <a:cubicBezTo>
                  <a:pt x="1466904" y="431258"/>
                  <a:pt x="1494085" y="-135198"/>
                  <a:pt x="1470454" y="320242"/>
                </a:cubicBezTo>
                <a:cubicBezTo>
                  <a:pt x="550416" y="340510"/>
                  <a:pt x="359389" y="1160220"/>
                  <a:pt x="343692" y="1274040"/>
                </a:cubicBezTo>
                <a:cubicBezTo>
                  <a:pt x="311954" y="1274136"/>
                  <a:pt x="452262" y="1279715"/>
                  <a:pt x="0" y="128461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斜纹 21"/>
          <p:cNvSpPr/>
          <p:nvPr/>
        </p:nvSpPr>
        <p:spPr>
          <a:xfrm rot="5243390">
            <a:off x="6270619" y="2086412"/>
            <a:ext cx="1463723" cy="1431044"/>
          </a:xfrm>
          <a:custGeom>
            <a:avLst/>
            <a:gdLst>
              <a:gd name="connsiteX0" fmla="*/ 0 w 2042984"/>
              <a:gd name="connsiteY0" fmla="*/ 209660 h 419319"/>
              <a:gd name="connsiteX1" fmla="*/ 1021492 w 2042984"/>
              <a:gd name="connsiteY1" fmla="*/ 0 h 419319"/>
              <a:gd name="connsiteX2" fmla="*/ 2042984 w 2042984"/>
              <a:gd name="connsiteY2" fmla="*/ 0 h 419319"/>
              <a:gd name="connsiteX3" fmla="*/ 0 w 2042984"/>
              <a:gd name="connsiteY3" fmla="*/ 419319 h 419319"/>
              <a:gd name="connsiteX4" fmla="*/ 0 w 2042984"/>
              <a:gd name="connsiteY4" fmla="*/ 209660 h 419319"/>
              <a:gd name="connsiteX0-1" fmla="*/ 98854 w 2141838"/>
              <a:gd name="connsiteY0-2" fmla="*/ 209660 h 814735"/>
              <a:gd name="connsiteX1-3" fmla="*/ 1120346 w 2141838"/>
              <a:gd name="connsiteY1-4" fmla="*/ 0 h 814735"/>
              <a:gd name="connsiteX2-5" fmla="*/ 2141838 w 2141838"/>
              <a:gd name="connsiteY2-6" fmla="*/ 0 h 814735"/>
              <a:gd name="connsiteX3-7" fmla="*/ 0 w 2141838"/>
              <a:gd name="connsiteY3-8" fmla="*/ 814735 h 814735"/>
              <a:gd name="connsiteX4-9" fmla="*/ 98854 w 2141838"/>
              <a:gd name="connsiteY4-10" fmla="*/ 209660 h 814735"/>
              <a:gd name="connsiteX0-11" fmla="*/ 0 w 2347784"/>
              <a:gd name="connsiteY0-12" fmla="*/ 687454 h 814735"/>
              <a:gd name="connsiteX1-13" fmla="*/ 1326292 w 2347784"/>
              <a:gd name="connsiteY1-14" fmla="*/ 0 h 814735"/>
              <a:gd name="connsiteX2-15" fmla="*/ 2347784 w 2347784"/>
              <a:gd name="connsiteY2-16" fmla="*/ 0 h 814735"/>
              <a:gd name="connsiteX3-17" fmla="*/ 205946 w 2347784"/>
              <a:gd name="connsiteY3-18" fmla="*/ 814735 h 814735"/>
              <a:gd name="connsiteX4-19" fmla="*/ 0 w 2347784"/>
              <a:gd name="connsiteY4-20" fmla="*/ 687454 h 814735"/>
              <a:gd name="connsiteX0-21" fmla="*/ 0 w 2347784"/>
              <a:gd name="connsiteY0-22" fmla="*/ 778070 h 905351"/>
              <a:gd name="connsiteX1-23" fmla="*/ 2141838 w 2347784"/>
              <a:gd name="connsiteY1-24" fmla="*/ 0 h 905351"/>
              <a:gd name="connsiteX2-25" fmla="*/ 2347784 w 2347784"/>
              <a:gd name="connsiteY2-26" fmla="*/ 90616 h 905351"/>
              <a:gd name="connsiteX3-27" fmla="*/ 205946 w 2347784"/>
              <a:gd name="connsiteY3-28" fmla="*/ 905351 h 905351"/>
              <a:gd name="connsiteX4-29" fmla="*/ 0 w 2347784"/>
              <a:gd name="connsiteY4-30" fmla="*/ 778070 h 905351"/>
              <a:gd name="connsiteX0-31" fmla="*/ 0 w 2375821"/>
              <a:gd name="connsiteY0-32" fmla="*/ 779208 h 906489"/>
              <a:gd name="connsiteX1-33" fmla="*/ 2141838 w 2375821"/>
              <a:gd name="connsiteY1-34" fmla="*/ 1138 h 906489"/>
              <a:gd name="connsiteX2-35" fmla="*/ 2347784 w 2375821"/>
              <a:gd name="connsiteY2-36" fmla="*/ 91754 h 906489"/>
              <a:gd name="connsiteX3-37" fmla="*/ 205946 w 2375821"/>
              <a:gd name="connsiteY3-38" fmla="*/ 906489 h 906489"/>
              <a:gd name="connsiteX4-39" fmla="*/ 0 w 2375821"/>
              <a:gd name="connsiteY4-40" fmla="*/ 779208 h 906489"/>
              <a:gd name="connsiteX0-41" fmla="*/ 0 w 2375821"/>
              <a:gd name="connsiteY0-42" fmla="*/ 779208 h 906489"/>
              <a:gd name="connsiteX1-43" fmla="*/ 2141838 w 2375821"/>
              <a:gd name="connsiteY1-44" fmla="*/ 1138 h 906489"/>
              <a:gd name="connsiteX2-45" fmla="*/ 2347784 w 2375821"/>
              <a:gd name="connsiteY2-46" fmla="*/ 91754 h 906489"/>
              <a:gd name="connsiteX3-47" fmla="*/ 205946 w 2375821"/>
              <a:gd name="connsiteY3-48" fmla="*/ 906489 h 906489"/>
              <a:gd name="connsiteX4-49" fmla="*/ 0 w 2375821"/>
              <a:gd name="connsiteY4-50" fmla="*/ 779208 h 906489"/>
              <a:gd name="connsiteX0-51" fmla="*/ 0 w 2375821"/>
              <a:gd name="connsiteY0-52" fmla="*/ 779208 h 906489"/>
              <a:gd name="connsiteX1-53" fmla="*/ 2141838 w 2375821"/>
              <a:gd name="connsiteY1-54" fmla="*/ 1138 h 906489"/>
              <a:gd name="connsiteX2-55" fmla="*/ 2347784 w 2375821"/>
              <a:gd name="connsiteY2-56" fmla="*/ 91754 h 906489"/>
              <a:gd name="connsiteX3-57" fmla="*/ 205946 w 2375821"/>
              <a:gd name="connsiteY3-58" fmla="*/ 906489 h 906489"/>
              <a:gd name="connsiteX4-59" fmla="*/ 0 w 2375821"/>
              <a:gd name="connsiteY4-60" fmla="*/ 779208 h 906489"/>
              <a:gd name="connsiteX0-61" fmla="*/ 0 w 2375821"/>
              <a:gd name="connsiteY0-62" fmla="*/ 779208 h 906489"/>
              <a:gd name="connsiteX1-63" fmla="*/ 2141838 w 2375821"/>
              <a:gd name="connsiteY1-64" fmla="*/ 1138 h 906489"/>
              <a:gd name="connsiteX2-65" fmla="*/ 2347784 w 2375821"/>
              <a:gd name="connsiteY2-66" fmla="*/ 91754 h 906489"/>
              <a:gd name="connsiteX3-67" fmla="*/ 205946 w 2375821"/>
              <a:gd name="connsiteY3-68" fmla="*/ 906489 h 906489"/>
              <a:gd name="connsiteX4-69" fmla="*/ 0 w 2375821"/>
              <a:gd name="connsiteY4-70" fmla="*/ 779208 h 906489"/>
              <a:gd name="connsiteX0-71" fmla="*/ 13968 w 2389789"/>
              <a:gd name="connsiteY0-72" fmla="*/ 779208 h 906489"/>
              <a:gd name="connsiteX1-73" fmla="*/ 2155806 w 2389789"/>
              <a:gd name="connsiteY1-74" fmla="*/ 1138 h 906489"/>
              <a:gd name="connsiteX2-75" fmla="*/ 2361752 w 2389789"/>
              <a:gd name="connsiteY2-76" fmla="*/ 91754 h 906489"/>
              <a:gd name="connsiteX3-77" fmla="*/ 219914 w 2389789"/>
              <a:gd name="connsiteY3-78" fmla="*/ 906489 h 906489"/>
              <a:gd name="connsiteX4-79" fmla="*/ 13968 w 2389789"/>
              <a:gd name="connsiteY4-80" fmla="*/ 779208 h 906489"/>
              <a:gd name="connsiteX0-81" fmla="*/ 12653 w 2470852"/>
              <a:gd name="connsiteY0-82" fmla="*/ 894538 h 973272"/>
              <a:gd name="connsiteX1-83" fmla="*/ 2236869 w 2470852"/>
              <a:gd name="connsiteY1-84" fmla="*/ 1138 h 973272"/>
              <a:gd name="connsiteX2-85" fmla="*/ 2442815 w 2470852"/>
              <a:gd name="connsiteY2-86" fmla="*/ 91754 h 973272"/>
              <a:gd name="connsiteX3-87" fmla="*/ 300977 w 2470852"/>
              <a:gd name="connsiteY3-88" fmla="*/ 906489 h 973272"/>
              <a:gd name="connsiteX4-89" fmla="*/ 12653 w 2470852"/>
              <a:gd name="connsiteY4-90" fmla="*/ 894538 h 973272"/>
              <a:gd name="connsiteX0-91" fmla="*/ 12653 w 2470852"/>
              <a:gd name="connsiteY0-92" fmla="*/ 894538 h 985358"/>
              <a:gd name="connsiteX1-93" fmla="*/ 2236869 w 2470852"/>
              <a:gd name="connsiteY1-94" fmla="*/ 1138 h 985358"/>
              <a:gd name="connsiteX2-95" fmla="*/ 2442815 w 2470852"/>
              <a:gd name="connsiteY2-96" fmla="*/ 91754 h 985358"/>
              <a:gd name="connsiteX3-97" fmla="*/ 300977 w 2470852"/>
              <a:gd name="connsiteY3-98" fmla="*/ 952001 h 985358"/>
              <a:gd name="connsiteX4-99" fmla="*/ 12653 w 2470852"/>
              <a:gd name="connsiteY4-100" fmla="*/ 894538 h 985358"/>
              <a:gd name="connsiteX0-101" fmla="*/ 11894 w 2525461"/>
              <a:gd name="connsiteY0-102" fmla="*/ 962576 h 1036463"/>
              <a:gd name="connsiteX1-103" fmla="*/ 2291478 w 2525461"/>
              <a:gd name="connsiteY1-104" fmla="*/ 1138 h 1036463"/>
              <a:gd name="connsiteX2-105" fmla="*/ 2497424 w 2525461"/>
              <a:gd name="connsiteY2-106" fmla="*/ 91754 h 1036463"/>
              <a:gd name="connsiteX3-107" fmla="*/ 355586 w 2525461"/>
              <a:gd name="connsiteY3-108" fmla="*/ 952001 h 1036463"/>
              <a:gd name="connsiteX4-109" fmla="*/ 11894 w 2525461"/>
              <a:gd name="connsiteY4-110" fmla="*/ 962576 h 1036463"/>
              <a:gd name="connsiteX0-111" fmla="*/ 11894 w 2525461"/>
              <a:gd name="connsiteY0-112" fmla="*/ 962576 h 964833"/>
              <a:gd name="connsiteX1-113" fmla="*/ 2291478 w 2525461"/>
              <a:gd name="connsiteY1-114" fmla="*/ 1138 h 964833"/>
              <a:gd name="connsiteX2-115" fmla="*/ 2497424 w 2525461"/>
              <a:gd name="connsiteY2-116" fmla="*/ 91754 h 964833"/>
              <a:gd name="connsiteX3-117" fmla="*/ 355586 w 2525461"/>
              <a:gd name="connsiteY3-118" fmla="*/ 952001 h 964833"/>
              <a:gd name="connsiteX4-119" fmla="*/ 11894 w 2525461"/>
              <a:gd name="connsiteY4-120" fmla="*/ 962576 h 964833"/>
              <a:gd name="connsiteX0-121" fmla="*/ 53699 w 2539228"/>
              <a:gd name="connsiteY0-122" fmla="*/ 1284840 h 1286528"/>
              <a:gd name="connsiteX1-123" fmla="*/ 1502766 w 2539228"/>
              <a:gd name="connsiteY1-124" fmla="*/ 225 h 1286528"/>
              <a:gd name="connsiteX2-125" fmla="*/ 2539229 w 2539228"/>
              <a:gd name="connsiteY2-126" fmla="*/ 414018 h 1286528"/>
              <a:gd name="connsiteX3-127" fmla="*/ 397391 w 2539228"/>
              <a:gd name="connsiteY3-128" fmla="*/ 1274265 h 1286528"/>
              <a:gd name="connsiteX4-129" fmla="*/ 53699 w 2539228"/>
              <a:gd name="connsiteY4-130" fmla="*/ 1284840 h 1286528"/>
              <a:gd name="connsiteX0-131" fmla="*/ 53699 w 1677662"/>
              <a:gd name="connsiteY0-132" fmla="*/ 1284908 h 1286596"/>
              <a:gd name="connsiteX1-133" fmla="*/ 1502766 w 1677662"/>
              <a:gd name="connsiteY1-134" fmla="*/ 293 h 1286596"/>
              <a:gd name="connsiteX2-135" fmla="*/ 1524153 w 1677662"/>
              <a:gd name="connsiteY2-136" fmla="*/ 320535 h 1286596"/>
              <a:gd name="connsiteX3-137" fmla="*/ 397391 w 1677662"/>
              <a:gd name="connsiteY3-138" fmla="*/ 1274333 h 1286596"/>
              <a:gd name="connsiteX4-139" fmla="*/ 53699 w 1677662"/>
              <a:gd name="connsiteY4-140" fmla="*/ 1284908 h 1286596"/>
              <a:gd name="connsiteX0-141" fmla="*/ 53699 w 1698413"/>
              <a:gd name="connsiteY0-142" fmla="*/ 1308214 h 1309902"/>
              <a:gd name="connsiteX1-143" fmla="*/ 1502766 w 1698413"/>
              <a:gd name="connsiteY1-144" fmla="*/ 23599 h 1309902"/>
              <a:gd name="connsiteX2-145" fmla="*/ 1524153 w 1698413"/>
              <a:gd name="connsiteY2-146" fmla="*/ 343841 h 1309902"/>
              <a:gd name="connsiteX3-147" fmla="*/ 397391 w 1698413"/>
              <a:gd name="connsiteY3-148" fmla="*/ 1297639 h 1309902"/>
              <a:gd name="connsiteX4-149" fmla="*/ 53699 w 1698413"/>
              <a:gd name="connsiteY4-150" fmla="*/ 1308214 h 1309902"/>
              <a:gd name="connsiteX0-151" fmla="*/ 53699 w 1535130"/>
              <a:gd name="connsiteY0-152" fmla="*/ 1284615 h 1286303"/>
              <a:gd name="connsiteX1-153" fmla="*/ 1502766 w 1535130"/>
              <a:gd name="connsiteY1-154" fmla="*/ 0 h 1286303"/>
              <a:gd name="connsiteX2-155" fmla="*/ 1524153 w 1535130"/>
              <a:gd name="connsiteY2-156" fmla="*/ 320242 h 1286303"/>
              <a:gd name="connsiteX3-157" fmla="*/ 397391 w 1535130"/>
              <a:gd name="connsiteY3-158" fmla="*/ 1274040 h 1286303"/>
              <a:gd name="connsiteX4-159" fmla="*/ 53699 w 1535130"/>
              <a:gd name="connsiteY4-160" fmla="*/ 1284615 h 1286303"/>
              <a:gd name="connsiteX0-161" fmla="*/ 49874 w 1542952"/>
              <a:gd name="connsiteY0-162" fmla="*/ 1284615 h 1286303"/>
              <a:gd name="connsiteX1-163" fmla="*/ 1526626 w 1542952"/>
              <a:gd name="connsiteY1-164" fmla="*/ 0 h 1286303"/>
              <a:gd name="connsiteX2-165" fmla="*/ 1520328 w 1542952"/>
              <a:gd name="connsiteY2-166" fmla="*/ 320242 h 1286303"/>
              <a:gd name="connsiteX3-167" fmla="*/ 393566 w 1542952"/>
              <a:gd name="connsiteY3-168" fmla="*/ 1274040 h 1286303"/>
              <a:gd name="connsiteX4-169" fmla="*/ 49874 w 1542952"/>
              <a:gd name="connsiteY4-170" fmla="*/ 1284615 h 1286303"/>
              <a:gd name="connsiteX0-171" fmla="*/ 49874 w 1530283"/>
              <a:gd name="connsiteY0-172" fmla="*/ 1284615 h 1286303"/>
              <a:gd name="connsiteX1-173" fmla="*/ 1526626 w 1530283"/>
              <a:gd name="connsiteY1-174" fmla="*/ 0 h 1286303"/>
              <a:gd name="connsiteX2-175" fmla="*/ 1520328 w 1530283"/>
              <a:gd name="connsiteY2-176" fmla="*/ 320242 h 1286303"/>
              <a:gd name="connsiteX3-177" fmla="*/ 393566 w 1530283"/>
              <a:gd name="connsiteY3-178" fmla="*/ 1274040 h 1286303"/>
              <a:gd name="connsiteX4-179" fmla="*/ 49874 w 1530283"/>
              <a:gd name="connsiteY4-180" fmla="*/ 1284615 h 1286303"/>
              <a:gd name="connsiteX0-181" fmla="*/ 49874 w 1530283"/>
              <a:gd name="connsiteY0-182" fmla="*/ 1284615 h 1286303"/>
              <a:gd name="connsiteX1-183" fmla="*/ 1526626 w 1530283"/>
              <a:gd name="connsiteY1-184" fmla="*/ 0 h 1286303"/>
              <a:gd name="connsiteX2-185" fmla="*/ 1520328 w 1530283"/>
              <a:gd name="connsiteY2-186" fmla="*/ 320242 h 1286303"/>
              <a:gd name="connsiteX3-187" fmla="*/ 393566 w 1530283"/>
              <a:gd name="connsiteY3-188" fmla="*/ 1274040 h 1286303"/>
              <a:gd name="connsiteX4-189" fmla="*/ 49874 w 1530283"/>
              <a:gd name="connsiteY4-190" fmla="*/ 1284615 h 1286303"/>
              <a:gd name="connsiteX0-191" fmla="*/ 49874 w 1530283"/>
              <a:gd name="connsiteY0-192" fmla="*/ 1284615 h 1286303"/>
              <a:gd name="connsiteX1-193" fmla="*/ 1526626 w 1530283"/>
              <a:gd name="connsiteY1-194" fmla="*/ 0 h 1286303"/>
              <a:gd name="connsiteX2-195" fmla="*/ 1520328 w 1530283"/>
              <a:gd name="connsiteY2-196" fmla="*/ 320242 h 1286303"/>
              <a:gd name="connsiteX3-197" fmla="*/ 393566 w 1530283"/>
              <a:gd name="connsiteY3-198" fmla="*/ 1274040 h 1286303"/>
              <a:gd name="connsiteX4-199" fmla="*/ 49874 w 1530283"/>
              <a:gd name="connsiteY4-200" fmla="*/ 1284615 h 1286303"/>
              <a:gd name="connsiteX0-201" fmla="*/ 0 w 1480409"/>
              <a:gd name="connsiteY0-202" fmla="*/ 1284615 h 1284615"/>
              <a:gd name="connsiteX1-203" fmla="*/ 1476752 w 1480409"/>
              <a:gd name="connsiteY1-204" fmla="*/ 0 h 1284615"/>
              <a:gd name="connsiteX2-205" fmla="*/ 1470454 w 1480409"/>
              <a:gd name="connsiteY2-206" fmla="*/ 320242 h 1284615"/>
              <a:gd name="connsiteX3-207" fmla="*/ 343692 w 1480409"/>
              <a:gd name="connsiteY3-208" fmla="*/ 1274040 h 1284615"/>
              <a:gd name="connsiteX4-209" fmla="*/ 0 w 1480409"/>
              <a:gd name="connsiteY4-210" fmla="*/ 1284615 h 1284615"/>
              <a:gd name="connsiteX0-211" fmla="*/ 0 w 1480409"/>
              <a:gd name="connsiteY0-212" fmla="*/ 1284615 h 1284615"/>
              <a:gd name="connsiteX1-213" fmla="*/ 1476752 w 1480409"/>
              <a:gd name="connsiteY1-214" fmla="*/ 0 h 1284615"/>
              <a:gd name="connsiteX2-215" fmla="*/ 1470454 w 1480409"/>
              <a:gd name="connsiteY2-216" fmla="*/ 320242 h 1284615"/>
              <a:gd name="connsiteX3-217" fmla="*/ 343692 w 1480409"/>
              <a:gd name="connsiteY3-218" fmla="*/ 1274040 h 1284615"/>
              <a:gd name="connsiteX4-219" fmla="*/ 0 w 1480409"/>
              <a:gd name="connsiteY4-220" fmla="*/ 1284615 h 1284615"/>
              <a:gd name="connsiteX0-221" fmla="*/ 0 w 1480409"/>
              <a:gd name="connsiteY0-222" fmla="*/ 1284615 h 1284615"/>
              <a:gd name="connsiteX1-223" fmla="*/ 1476752 w 1480409"/>
              <a:gd name="connsiteY1-224" fmla="*/ 0 h 1284615"/>
              <a:gd name="connsiteX2-225" fmla="*/ 1470454 w 1480409"/>
              <a:gd name="connsiteY2-226" fmla="*/ 320242 h 1284615"/>
              <a:gd name="connsiteX3-227" fmla="*/ 343692 w 1480409"/>
              <a:gd name="connsiteY3-228" fmla="*/ 1274040 h 1284615"/>
              <a:gd name="connsiteX4-229" fmla="*/ 0 w 1480409"/>
              <a:gd name="connsiteY4-230" fmla="*/ 1284615 h 1284615"/>
              <a:gd name="connsiteX0-231" fmla="*/ 0 w 1480409"/>
              <a:gd name="connsiteY0-232" fmla="*/ 1284615 h 1284615"/>
              <a:gd name="connsiteX1-233" fmla="*/ 1476752 w 1480409"/>
              <a:gd name="connsiteY1-234" fmla="*/ 0 h 1284615"/>
              <a:gd name="connsiteX2-235" fmla="*/ 1470454 w 1480409"/>
              <a:gd name="connsiteY2-236" fmla="*/ 320242 h 1284615"/>
              <a:gd name="connsiteX3-237" fmla="*/ 343692 w 1480409"/>
              <a:gd name="connsiteY3-238" fmla="*/ 1274040 h 1284615"/>
              <a:gd name="connsiteX4-239" fmla="*/ 0 w 1480409"/>
              <a:gd name="connsiteY4-240" fmla="*/ 1284615 h 1284615"/>
              <a:gd name="connsiteX0-241" fmla="*/ 0 w 1480409"/>
              <a:gd name="connsiteY0-242" fmla="*/ 1284615 h 1284615"/>
              <a:gd name="connsiteX1-243" fmla="*/ 1476752 w 1480409"/>
              <a:gd name="connsiteY1-244" fmla="*/ 0 h 1284615"/>
              <a:gd name="connsiteX2-245" fmla="*/ 1470454 w 1480409"/>
              <a:gd name="connsiteY2-246" fmla="*/ 320242 h 1284615"/>
              <a:gd name="connsiteX3-247" fmla="*/ 343692 w 1480409"/>
              <a:gd name="connsiteY3-248" fmla="*/ 1274040 h 1284615"/>
              <a:gd name="connsiteX4-249" fmla="*/ 0 w 1480409"/>
              <a:gd name="connsiteY4-250" fmla="*/ 1284615 h 1284615"/>
              <a:gd name="connsiteX0-251" fmla="*/ 0 w 1480409"/>
              <a:gd name="connsiteY0-252" fmla="*/ 1284615 h 1317681"/>
              <a:gd name="connsiteX1-253" fmla="*/ 1476752 w 1480409"/>
              <a:gd name="connsiteY1-254" fmla="*/ 0 h 1317681"/>
              <a:gd name="connsiteX2-255" fmla="*/ 1470454 w 1480409"/>
              <a:gd name="connsiteY2-256" fmla="*/ 320242 h 1317681"/>
              <a:gd name="connsiteX3-257" fmla="*/ 369246 w 1480409"/>
              <a:gd name="connsiteY3-258" fmla="*/ 1317681 h 1317681"/>
              <a:gd name="connsiteX4-259" fmla="*/ 0 w 1480409"/>
              <a:gd name="connsiteY4-260" fmla="*/ 1284615 h 1317681"/>
              <a:gd name="connsiteX0-261" fmla="*/ 0 w 1480409"/>
              <a:gd name="connsiteY0-262" fmla="*/ 1284615 h 1317681"/>
              <a:gd name="connsiteX1-263" fmla="*/ 1476752 w 1480409"/>
              <a:gd name="connsiteY1-264" fmla="*/ 0 h 1317681"/>
              <a:gd name="connsiteX2-265" fmla="*/ 1470454 w 1480409"/>
              <a:gd name="connsiteY2-266" fmla="*/ 320242 h 1317681"/>
              <a:gd name="connsiteX3-267" fmla="*/ 369246 w 1480409"/>
              <a:gd name="connsiteY3-268" fmla="*/ 1317681 h 1317681"/>
              <a:gd name="connsiteX4-269" fmla="*/ 0 w 1480409"/>
              <a:gd name="connsiteY4-270" fmla="*/ 1284615 h 1317681"/>
              <a:gd name="connsiteX0-271" fmla="*/ 0 w 1480409"/>
              <a:gd name="connsiteY0-272" fmla="*/ 1284615 h 1317681"/>
              <a:gd name="connsiteX1-273" fmla="*/ 1476752 w 1480409"/>
              <a:gd name="connsiteY1-274" fmla="*/ 0 h 1317681"/>
              <a:gd name="connsiteX2-275" fmla="*/ 1470454 w 1480409"/>
              <a:gd name="connsiteY2-276" fmla="*/ 320242 h 1317681"/>
              <a:gd name="connsiteX3-277" fmla="*/ 369246 w 1480409"/>
              <a:gd name="connsiteY3-278" fmla="*/ 1317681 h 1317681"/>
              <a:gd name="connsiteX4-279" fmla="*/ 0 w 1480409"/>
              <a:gd name="connsiteY4-280" fmla="*/ 1284615 h 1317681"/>
              <a:gd name="connsiteX0-281" fmla="*/ 0 w 1452334"/>
              <a:gd name="connsiteY0-282" fmla="*/ 1277281 h 1317681"/>
              <a:gd name="connsiteX1-283" fmla="*/ 1448677 w 1452334"/>
              <a:gd name="connsiteY1-284" fmla="*/ 0 h 1317681"/>
              <a:gd name="connsiteX2-285" fmla="*/ 1442379 w 1452334"/>
              <a:gd name="connsiteY2-286" fmla="*/ 320242 h 1317681"/>
              <a:gd name="connsiteX3-287" fmla="*/ 341171 w 1452334"/>
              <a:gd name="connsiteY3-288" fmla="*/ 1317681 h 1317681"/>
              <a:gd name="connsiteX4-289" fmla="*/ 0 w 1452334"/>
              <a:gd name="connsiteY4-290" fmla="*/ 1277281 h 1317681"/>
              <a:gd name="connsiteX0-291" fmla="*/ 0 w 1452334"/>
              <a:gd name="connsiteY0-292" fmla="*/ 1277281 h 1317681"/>
              <a:gd name="connsiteX1-293" fmla="*/ 1448677 w 1452334"/>
              <a:gd name="connsiteY1-294" fmla="*/ 0 h 1317681"/>
              <a:gd name="connsiteX2-295" fmla="*/ 1442379 w 1452334"/>
              <a:gd name="connsiteY2-296" fmla="*/ 320242 h 1317681"/>
              <a:gd name="connsiteX3-297" fmla="*/ 341171 w 1452334"/>
              <a:gd name="connsiteY3-298" fmla="*/ 1317681 h 1317681"/>
              <a:gd name="connsiteX4-299" fmla="*/ 0 w 1452334"/>
              <a:gd name="connsiteY4-300" fmla="*/ 1277281 h 1317681"/>
              <a:gd name="connsiteX0-301" fmla="*/ 0 w 1550375"/>
              <a:gd name="connsiteY0-302" fmla="*/ 1205054 h 1317681"/>
              <a:gd name="connsiteX1-303" fmla="*/ 1546718 w 1550375"/>
              <a:gd name="connsiteY1-304" fmla="*/ 0 h 1317681"/>
              <a:gd name="connsiteX2-305" fmla="*/ 1540420 w 1550375"/>
              <a:gd name="connsiteY2-306" fmla="*/ 320242 h 1317681"/>
              <a:gd name="connsiteX3-307" fmla="*/ 439212 w 1550375"/>
              <a:gd name="connsiteY3-308" fmla="*/ 1317681 h 1317681"/>
              <a:gd name="connsiteX4-309" fmla="*/ 0 w 1550375"/>
              <a:gd name="connsiteY4-310" fmla="*/ 1205054 h 1317681"/>
              <a:gd name="connsiteX0-311" fmla="*/ 0 w 1527343"/>
              <a:gd name="connsiteY0-312" fmla="*/ 1299671 h 1317681"/>
              <a:gd name="connsiteX1-313" fmla="*/ 1523686 w 1527343"/>
              <a:gd name="connsiteY1-314" fmla="*/ 0 h 1317681"/>
              <a:gd name="connsiteX2-315" fmla="*/ 1517388 w 1527343"/>
              <a:gd name="connsiteY2-316" fmla="*/ 320242 h 1317681"/>
              <a:gd name="connsiteX3-317" fmla="*/ 416180 w 1527343"/>
              <a:gd name="connsiteY3-318" fmla="*/ 1317681 h 1317681"/>
              <a:gd name="connsiteX4-319" fmla="*/ 0 w 1527343"/>
              <a:gd name="connsiteY4-320" fmla="*/ 1299671 h 1317681"/>
              <a:gd name="connsiteX0-321" fmla="*/ 0 w 1480410"/>
              <a:gd name="connsiteY0-322" fmla="*/ 1284616 h 1317681"/>
              <a:gd name="connsiteX1-323" fmla="*/ 1476753 w 1480410"/>
              <a:gd name="connsiteY1-324" fmla="*/ 0 h 1317681"/>
              <a:gd name="connsiteX2-325" fmla="*/ 1470455 w 1480410"/>
              <a:gd name="connsiteY2-326" fmla="*/ 320242 h 1317681"/>
              <a:gd name="connsiteX3-327" fmla="*/ 369247 w 1480410"/>
              <a:gd name="connsiteY3-328" fmla="*/ 1317681 h 1317681"/>
              <a:gd name="connsiteX4-329" fmla="*/ 0 w 1480410"/>
              <a:gd name="connsiteY4-330" fmla="*/ 1284616 h 1317681"/>
              <a:gd name="connsiteX0-331" fmla="*/ 0 w 1639983"/>
              <a:gd name="connsiteY0-332" fmla="*/ 775613 h 1317681"/>
              <a:gd name="connsiteX1-333" fmla="*/ 1636326 w 1639983"/>
              <a:gd name="connsiteY1-334" fmla="*/ 0 h 1317681"/>
              <a:gd name="connsiteX2-335" fmla="*/ 1630028 w 1639983"/>
              <a:gd name="connsiteY2-336" fmla="*/ 320242 h 1317681"/>
              <a:gd name="connsiteX3-337" fmla="*/ 528820 w 1639983"/>
              <a:gd name="connsiteY3-338" fmla="*/ 1317681 h 1317681"/>
              <a:gd name="connsiteX4-339" fmla="*/ 0 w 1639983"/>
              <a:gd name="connsiteY4-340" fmla="*/ 775613 h 1317681"/>
              <a:gd name="connsiteX0-341" fmla="*/ 0 w 1639983"/>
              <a:gd name="connsiteY0-342" fmla="*/ 775613 h 1317681"/>
              <a:gd name="connsiteX1-343" fmla="*/ 1636326 w 1639983"/>
              <a:gd name="connsiteY1-344" fmla="*/ 0 h 1317681"/>
              <a:gd name="connsiteX2-345" fmla="*/ 1630028 w 1639983"/>
              <a:gd name="connsiteY2-346" fmla="*/ 320242 h 1317681"/>
              <a:gd name="connsiteX3-347" fmla="*/ 528820 w 1639983"/>
              <a:gd name="connsiteY3-348" fmla="*/ 1317681 h 1317681"/>
              <a:gd name="connsiteX4-349" fmla="*/ 0 w 1639983"/>
              <a:gd name="connsiteY4-350" fmla="*/ 775613 h 1317681"/>
              <a:gd name="connsiteX0-351" fmla="*/ 0 w 1462393"/>
              <a:gd name="connsiteY0-352" fmla="*/ 1293886 h 1317681"/>
              <a:gd name="connsiteX1-353" fmla="*/ 1458736 w 1462393"/>
              <a:gd name="connsiteY1-354" fmla="*/ 0 h 1317681"/>
              <a:gd name="connsiteX2-355" fmla="*/ 1452438 w 1462393"/>
              <a:gd name="connsiteY2-356" fmla="*/ 320242 h 1317681"/>
              <a:gd name="connsiteX3-357" fmla="*/ 351230 w 1462393"/>
              <a:gd name="connsiteY3-358" fmla="*/ 1317681 h 1317681"/>
              <a:gd name="connsiteX4-359" fmla="*/ 0 w 1462393"/>
              <a:gd name="connsiteY4-360" fmla="*/ 1293886 h 1317681"/>
              <a:gd name="connsiteX0-361" fmla="*/ 0 w 1462393"/>
              <a:gd name="connsiteY0-362" fmla="*/ 1293886 h 1317681"/>
              <a:gd name="connsiteX1-363" fmla="*/ 1458736 w 1462393"/>
              <a:gd name="connsiteY1-364" fmla="*/ 0 h 1317681"/>
              <a:gd name="connsiteX2-365" fmla="*/ 1452438 w 1462393"/>
              <a:gd name="connsiteY2-366" fmla="*/ 320242 h 1317681"/>
              <a:gd name="connsiteX3-367" fmla="*/ 351230 w 1462393"/>
              <a:gd name="connsiteY3-368" fmla="*/ 1317681 h 1317681"/>
              <a:gd name="connsiteX4-369" fmla="*/ 0 w 1462393"/>
              <a:gd name="connsiteY4-370" fmla="*/ 1293886 h 1317681"/>
              <a:gd name="connsiteX0-371" fmla="*/ 0 w 1462393"/>
              <a:gd name="connsiteY0-372" fmla="*/ 1293886 h 1317681"/>
              <a:gd name="connsiteX1-373" fmla="*/ 1458736 w 1462393"/>
              <a:gd name="connsiteY1-374" fmla="*/ 0 h 1317681"/>
              <a:gd name="connsiteX2-375" fmla="*/ 1452438 w 1462393"/>
              <a:gd name="connsiteY2-376" fmla="*/ 320242 h 1317681"/>
              <a:gd name="connsiteX3-377" fmla="*/ 351230 w 1462393"/>
              <a:gd name="connsiteY3-378" fmla="*/ 1317681 h 1317681"/>
              <a:gd name="connsiteX4-379" fmla="*/ 0 w 1462393"/>
              <a:gd name="connsiteY4-380" fmla="*/ 1293886 h 13176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62393" h="1317681">
                <a:moveTo>
                  <a:pt x="0" y="1293886"/>
                </a:moveTo>
                <a:cubicBezTo>
                  <a:pt x="24166" y="1193011"/>
                  <a:pt x="53950" y="143733"/>
                  <a:pt x="1458736" y="0"/>
                </a:cubicBezTo>
                <a:cubicBezTo>
                  <a:pt x="1448888" y="431258"/>
                  <a:pt x="1476069" y="-135198"/>
                  <a:pt x="1452438" y="320242"/>
                </a:cubicBezTo>
                <a:cubicBezTo>
                  <a:pt x="532400" y="340510"/>
                  <a:pt x="332154" y="1159832"/>
                  <a:pt x="351230" y="1317681"/>
                </a:cubicBezTo>
                <a:cubicBezTo>
                  <a:pt x="319492" y="1317777"/>
                  <a:pt x="452262" y="1288986"/>
                  <a:pt x="0" y="1293886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角三角形 21"/>
          <p:cNvSpPr>
            <a:spLocks noChangeArrowheads="1"/>
          </p:cNvSpPr>
          <p:nvPr/>
        </p:nvSpPr>
        <p:spPr bwMode="auto">
          <a:xfrm rot="10800000">
            <a:off x="4645891" y="3432222"/>
            <a:ext cx="655889" cy="63423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182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、预处理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56988" y="3435397"/>
            <a:ext cx="6558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058533" y="5760445"/>
            <a:ext cx="6338928" cy="3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25276" y="2033634"/>
            <a:ext cx="0" cy="1647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283200" y="3453130"/>
            <a:ext cx="16510" cy="25596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>
            <a:spLocks noChangeArrowheads="1"/>
          </p:cNvSpPr>
          <p:nvPr/>
        </p:nvSpPr>
        <p:spPr bwMode="auto">
          <a:xfrm rot="10800000">
            <a:off x="4938019" y="3438572"/>
            <a:ext cx="368300" cy="36988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10890" y="2202815"/>
            <a:ext cx="53187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、根据邻近点，对不完整数据进行线性插值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8"/>
          <p:cNvSpPr>
            <a:spLocks noChangeArrowheads="1"/>
          </p:cNvSpPr>
          <p:nvPr/>
        </p:nvSpPr>
        <p:spPr bwMode="auto">
          <a:xfrm>
            <a:off x="5518590" y="3590710"/>
            <a:ext cx="5419335" cy="2396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、数据标准化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表示均值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表示标准差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flipH="1">
            <a:off x="1467576" y="3435397"/>
            <a:ext cx="1663417" cy="187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85" y="3681730"/>
            <a:ext cx="2697480" cy="7772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5598160" y="4659630"/>
          <a:ext cx="49657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152400" imgH="127000" progId="Equation.KSEE3">
                  <p:embed/>
                </p:oleObj>
              </mc:Choice>
              <mc:Fallback>
                <p:oleObj name="" r:id="rId3" imgW="152400" imgH="1270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8160" y="4659630"/>
                        <a:ext cx="49657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5519420" y="5186680"/>
          <a:ext cx="57531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572770" imgH="486410" progId="Equation.KSEE3">
                  <p:embed/>
                </p:oleObj>
              </mc:Choice>
              <mc:Fallback>
                <p:oleObj name="" r:id="rId5" imgW="572770" imgH="48641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9420" y="5186680"/>
                        <a:ext cx="57531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角三角形 21"/>
          <p:cNvSpPr>
            <a:spLocks noChangeArrowheads="1"/>
          </p:cNvSpPr>
          <p:nvPr/>
        </p:nvSpPr>
        <p:spPr bwMode="auto">
          <a:xfrm rot="10800000">
            <a:off x="4645891" y="3432222"/>
            <a:ext cx="655889" cy="63423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、提取基线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56988" y="3435397"/>
            <a:ext cx="6558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012813" y="5177515"/>
            <a:ext cx="6338928" cy="3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25276" y="2033634"/>
            <a:ext cx="0" cy="1647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278770" y="3452859"/>
            <a:ext cx="21200" cy="20878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>
            <a:spLocks noChangeArrowheads="1"/>
          </p:cNvSpPr>
          <p:nvPr/>
        </p:nvSpPr>
        <p:spPr bwMode="auto">
          <a:xfrm rot="10800000">
            <a:off x="4938019" y="3438572"/>
            <a:ext cx="368300" cy="36988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11012" y="2203116"/>
            <a:ext cx="5108058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、根据统计异常点的占比不超过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，所以采用移除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5%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的方法平滑极值，并用线性插值的方法补全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8"/>
          <p:cNvSpPr>
            <a:spLocks noChangeArrowheads="1"/>
          </p:cNvSpPr>
          <p:nvPr/>
        </p:nvSpPr>
        <p:spPr bwMode="auto">
          <a:xfrm>
            <a:off x="5472870" y="3957105"/>
            <a:ext cx="541933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、通过滑动窗口内的移动平均，来把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曲线分为基线和残差两部分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flipH="1">
            <a:off x="1467576" y="3435397"/>
            <a:ext cx="1663417" cy="187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1" grpId="0" bldLvl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357630"/>
            <a:ext cx="5428615" cy="4142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95" y="2066925"/>
            <a:ext cx="4199890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397025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780" y="637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472" y="443868"/>
            <a:ext cx="55689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基于形状相似性的距离度量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95680" y="2858770"/>
            <a:ext cx="3771265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互相关是信号处理领域公认的时间序列相似度量方法。它计算了两个时间序列的滑动内积，这两个时间序列对相位偏移具有固有的鲁棒性。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985" y="1616710"/>
            <a:ext cx="6904990" cy="2486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30" y="3978275"/>
            <a:ext cx="601916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916940"/>
            <a:ext cx="6179820" cy="2297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3543300"/>
            <a:ext cx="5608320" cy="1961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78855" y="1089660"/>
            <a:ext cx="56476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fontAlgn="auto">
              <a:lnSpc>
                <a:spcPct val="150000"/>
              </a:lnSpc>
            </a:pPr>
            <a:r>
              <a:rPr 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、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互相关为</a:t>
            </a:r>
            <a:r>
              <a:rPr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CCs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的最大值，表示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X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与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Y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在最优相移s处的相似性。</a:t>
            </a:r>
            <a:endParaRPr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2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、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直观上看，在最优偏移时，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X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和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Y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中相似的模式被正确对齐，使内积为最大值(即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X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的峰值与</a:t>
            </a:r>
            <a:r>
              <a:rPr lang="en-US" sz="2000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Y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的类似峰值对齐，且偏移最优)。</a:t>
            </a:r>
            <a:endParaRPr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、</a:t>
            </a:r>
            <a:r>
              <a:rPr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因此，互相关测度可以克服相位偏移，表示两个时间序列之间的形状相似度。</a:t>
            </a:r>
            <a:endParaRPr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82700" y="1747520"/>
            <a:ext cx="9960610" cy="4939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常见的聚类方法：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分区方法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，如K-Means和K-medoids，由于其简单性和有效性，是使用最广泛的方法。但是，需要预先确定集群的数量k以及每个集群的初始分区。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基于特性和模型的方法</a:t>
            </a: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图将时间序列转换为几个特性，或者将它们与预定义的模型匹配，以提取关于数据的更多信息。这些算法经常做出很强的假设(例如，可以使用高斯混合、ARIMA等对时间序列进行建模)，这些假设在复杂的数据集中很难成立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基于密度的方法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，如DBSCAN，发现由低密度区域分隔的致密区域，形成集群。基于密度的方法可以识别任意形状和大小的集群。此外，这些方法可以在大多数相似度度量下工作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31472" y="443868"/>
            <a:ext cx="40449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基于密度的聚类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、基于密度的聚类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684655" y="1725295"/>
            <a:ext cx="8822690" cy="3407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论文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采用基于密度的聚类方法DBSCAN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DBSCAN算法的主要思想是在密集区域内寻找核，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通过相似传递性扩展核，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形成簇。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被定义为某个点，满足在它的半径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范围内，有至少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个点。（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DBSCAN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的建议，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minPts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被设置为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、只有核可以被用来扩展聚类。换句话说，只有处于半径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范围内的点可以被吸收入集群。所以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是一个很关键的需要估计的参数。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2426" y="2303509"/>
            <a:ext cx="7143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、基于密度的聚类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949950" y="2686685"/>
            <a:ext cx="4648835" cy="247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光滑区是合适的半径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的候选区。但是不能太大，太大的话，会导致聚类中的点距离太远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、采用启发式搜索算法。设定一个最大搜索值，然后搜索全部满足条件的半径，最后取最大值。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该条件指斜率小于阈值，保证不在尖峰区；然后左右斜率之差小于阈值，表示平缓区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7317" y="4066457"/>
            <a:ext cx="71438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2426" y="2303509"/>
            <a:ext cx="7143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2686685"/>
            <a:ext cx="4790440" cy="2894965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76095" y="1747520"/>
            <a:ext cx="882269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minPts=k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表示某一个点离他的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近邻的距离，并按照降序排列，画图得到如下曲线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ldLvl="0" animBg="1"/>
      <p:bldP spid="15" grpId="0" bldLvl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3602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、分类（指定聚类）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46960" y="3296285"/>
            <a:ext cx="8496935" cy="1731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、先找出质心，质心被定义为距离平方和最小的那个点。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、对于输入的未知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曲线，计算与各个质心的距离，然后分配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、设置异常阈值，超出阈值，则认为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895" y="1902460"/>
            <a:ext cx="614299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" y="1080650"/>
            <a:ext cx="783771" cy="1662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7526" y="1080650"/>
            <a:ext cx="320634" cy="16625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910" y="1080650"/>
            <a:ext cx="320634" cy="16625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6294" y="1080650"/>
            <a:ext cx="320634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1828802" y="1104401"/>
            <a:ext cx="1662546" cy="161504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633849" y="1911923"/>
            <a:ext cx="8182099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91203" y="3213884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574" y="2472810"/>
            <a:ext cx="1814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3115" y="247257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dirty="0" smtClean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29350" y="3285490"/>
            <a:ext cx="2922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 smtClean="0"/>
              <a:t>ramework and overview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25594" y="339443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框架与概览</a:t>
            </a:r>
            <a:endParaRPr lang="zh-CN" altLang="en-US" sz="24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9616" y="4230023"/>
            <a:ext cx="297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/>
              <a:t>ethods and procedure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38985" y="4300248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2400" dirty="0" smtClean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9554" y="5091433"/>
            <a:ext cx="2645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iterature summary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2900" y="52184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2400" dirty="0" smtClean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615164" y="2640214"/>
            <a:ext cx="1865" cy="3285573"/>
          </a:xfrm>
          <a:prstGeom prst="line">
            <a:avLst/>
          </a:prstGeom>
          <a:ln w="762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33849" y="1081056"/>
            <a:ext cx="591693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曲线的快速与鲁棒性聚类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0042" y="613413"/>
            <a:ext cx="2891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、用于异常检测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53770" y="1816735"/>
            <a:ext cx="10079355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 pattern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的异常检测，通过训练构建一个深层生成网络，然后根据一个时间窗口，重构曲线，并用实际值与重构值比较，差值超出阈值的，被认为是异常。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论文认为基于原理的相似性（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基于形状模式的检测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），所以两个工作可以结合。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需要基于每一条原始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进行训练，而结合之后，只需要基于质心曲线进行训练，减少训练时间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，而且可以用最少的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选取最优的阈值，即只对质心进行标注，然后训练模型，对集群中的其他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曲线，进行异常检测。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" y="2375064"/>
            <a:ext cx="783771" cy="1662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7526" y="2375064"/>
            <a:ext cx="320634" cy="16625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910" y="2375064"/>
            <a:ext cx="320634" cy="16625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6294" y="2375064"/>
            <a:ext cx="320634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828802" y="2398815"/>
            <a:ext cx="1662546" cy="161504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67597" y="2265105"/>
            <a:ext cx="44219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iterature summary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65" y="26190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32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695210" y="3491345"/>
            <a:ext cx="4496790" cy="11876"/>
          </a:xfrm>
          <a:prstGeom prst="line">
            <a:avLst/>
          </a:prstGeom>
          <a:ln w="412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0042" y="61341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97060" y="2113766"/>
            <a:ext cx="1155897" cy="1282869"/>
            <a:chOff x="816961" y="932"/>
            <a:chExt cx="836870" cy="961919"/>
          </a:xfrm>
          <a:solidFill>
            <a:srgbClr val="BF9000"/>
          </a:solidFill>
        </p:grpSpPr>
        <p:sp>
          <p:nvSpPr>
            <p:cNvPr id="14" name="六边形 13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sp>
        <p:nvSpPr>
          <p:cNvPr id="17" name="六边形 16"/>
          <p:cNvSpPr/>
          <p:nvPr/>
        </p:nvSpPr>
        <p:spPr>
          <a:xfrm rot="5400000">
            <a:off x="2864720" y="2154145"/>
            <a:ext cx="1282869" cy="115589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组合 18"/>
          <p:cNvGrpSpPr/>
          <p:nvPr/>
        </p:nvGrpSpPr>
        <p:grpSpPr>
          <a:xfrm>
            <a:off x="2330520" y="3212267"/>
            <a:ext cx="1155897" cy="1282869"/>
            <a:chOff x="816961" y="932"/>
            <a:chExt cx="836870" cy="961919"/>
          </a:xfrm>
          <a:solidFill>
            <a:schemeClr val="accent6"/>
          </a:solidFill>
        </p:grpSpPr>
        <p:sp>
          <p:nvSpPr>
            <p:cNvPr id="20" name="六边形 19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58014" y="3173612"/>
            <a:ext cx="1155897" cy="1282869"/>
            <a:chOff x="816961" y="932"/>
            <a:chExt cx="836870" cy="961919"/>
          </a:xfrm>
          <a:solidFill>
            <a:srgbClr val="BF9000"/>
          </a:solidFill>
        </p:grpSpPr>
        <p:sp>
          <p:nvSpPr>
            <p:cNvPr id="23" name="六边形 22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63595" y="4283863"/>
            <a:ext cx="1155897" cy="1282869"/>
            <a:chOff x="816961" y="932"/>
            <a:chExt cx="836870" cy="961919"/>
          </a:xfrm>
          <a:solidFill>
            <a:srgbClr val="0070C0"/>
          </a:solidFill>
        </p:grpSpPr>
        <p:sp>
          <p:nvSpPr>
            <p:cNvPr id="26" name="六边形 25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80355" y="4283862"/>
            <a:ext cx="1155897" cy="1282869"/>
            <a:chOff x="816961" y="932"/>
            <a:chExt cx="836870" cy="961919"/>
          </a:xfrm>
          <a:solidFill>
            <a:srgbClr val="BF9000"/>
          </a:solidFill>
        </p:grpSpPr>
        <p:sp>
          <p:nvSpPr>
            <p:cNvPr id="29" name="六边形 28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72765" y="3198116"/>
            <a:ext cx="1155897" cy="1282869"/>
            <a:chOff x="816961" y="932"/>
            <a:chExt cx="836870" cy="961919"/>
          </a:xfrm>
          <a:solidFill>
            <a:srgbClr val="0070C0"/>
          </a:solidFill>
        </p:grpSpPr>
        <p:sp>
          <p:nvSpPr>
            <p:cNvPr id="32" name="六边形 31"/>
            <p:cNvSpPr/>
            <p:nvPr/>
          </p:nvSpPr>
          <p:spPr>
            <a:xfrm rot="5400000">
              <a:off x="754436" y="63457"/>
              <a:ext cx="961919" cy="83687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六边形 4"/>
            <p:cNvSpPr/>
            <p:nvPr/>
          </p:nvSpPr>
          <p:spPr>
            <a:xfrm>
              <a:off x="947372" y="150832"/>
              <a:ext cx="576046" cy="6621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074909" y="2524556"/>
            <a:ext cx="31662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4920" y="2672080"/>
            <a:ext cx="6502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、基于曲线形状的距离度量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、基于密度的聚类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、先聚类，再训练模型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、使得对质心进行人工标注和分析，成为可能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、质心比普通数据更具有代表性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、减少模型的训练时间。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6939" y="1947553"/>
            <a:ext cx="380011" cy="4548249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21237576">
            <a:off x="2100516" y="2421323"/>
            <a:ext cx="1935679" cy="73627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0800000">
            <a:off x="1425038" y="2980706"/>
            <a:ext cx="1603167" cy="73627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603398">
            <a:off x="1983179" y="3756791"/>
            <a:ext cx="1567543" cy="64964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37514" y="304008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谢谢您的观看，欢迎指导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" y="2375064"/>
            <a:ext cx="783771" cy="1662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7526" y="2375064"/>
            <a:ext cx="320634" cy="16625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910" y="2375064"/>
            <a:ext cx="320634" cy="16625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6294" y="2375064"/>
            <a:ext cx="320634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828802" y="2398815"/>
            <a:ext cx="1662546" cy="161504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7597" y="2375064"/>
            <a:ext cx="3014345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5374" y="267447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2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8" y="3810683"/>
            <a:ext cx="2343528" cy="1965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13215" y="1531914"/>
            <a:ext cx="7944592" cy="3978234"/>
          </a:xfrm>
          <a:prstGeom prst="rect">
            <a:avLst/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2761012" y="2422564"/>
            <a:ext cx="1104405" cy="3063834"/>
          </a:xfrm>
          <a:prstGeom prst="downArrow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46090" y="3366188"/>
            <a:ext cx="543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2033" y="2258192"/>
            <a:ext cx="658685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对于大型互联网公司来说，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为了确保服务质量和可靠性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监控大量的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(关键性能指标)和检测异常是非常重要的。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但是，由于模型选择、参数调优、模型训练或标记的开销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太大，对数百万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的大规模异常检测非常具有挑战性。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79416" y="1969318"/>
            <a:ext cx="926275" cy="8787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43791" y="3487384"/>
            <a:ext cx="926275" cy="8787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270660"/>
            <a:ext cx="12192000" cy="59377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8" y="2228591"/>
            <a:ext cx="8953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在本文中，我们认为K</a:t>
            </a:r>
            <a:r>
              <a:rPr lang="en-US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PI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聚类</a:t>
            </a: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可以帮助:我们可以将</a:t>
            </a:r>
            <a:r>
              <a:rPr lang="en-US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KPI</a:t>
            </a: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分成</a:t>
            </a:r>
            <a:endParaRPr lang="zh-CN" altLang="zh-CN"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少量集群，然后根据每个集群选择和训练模型。</a:t>
            </a:r>
            <a:endParaRPr lang="zh-CN" altLang="zh-CN"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7462" y="3758530"/>
            <a:ext cx="896785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None/>
            </a:pP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然而，KPI聚类面临着传统时间序列聚类所没有的新挑战:</a:t>
            </a:r>
            <a:endParaRPr lang="zh-CN" altLang="zh-CN"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KPI</a:t>
            </a: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通常比其他时间序列长得多，噪声、异常、相位偏移和</a:t>
            </a:r>
            <a:endParaRPr lang="zh-CN" altLang="zh-CN"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振幅差异往往会改变</a:t>
            </a:r>
            <a:r>
              <a:rPr lang="en-US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KPI</a:t>
            </a:r>
            <a:r>
              <a:rPr lang="zh-CN" altLang="zh-CN" sz="20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的形状，误导聚类算法。 </a:t>
            </a:r>
            <a:endParaRPr lang="zh-CN" altLang="zh-CN" sz="20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8145" y="510639"/>
            <a:ext cx="118754" cy="81939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41268" y="581890"/>
            <a:ext cx="641267" cy="30875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0800000">
            <a:off x="332508" y="742999"/>
            <a:ext cx="534390" cy="30875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20042" y="61341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712710" y="1734820"/>
            <a:ext cx="29787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KPI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曲线的四类变形，分别是异常、噪声、相移和振幅差异。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/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lvl="0"/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但实际上，他们的主体轮廓是相似的，可以被归为一类。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887730"/>
            <a:ext cx="7208520" cy="50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" y="2375064"/>
            <a:ext cx="783771" cy="1662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7526" y="2375064"/>
            <a:ext cx="320634" cy="16625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910" y="2375064"/>
            <a:ext cx="320634" cy="16625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6294" y="2375064"/>
            <a:ext cx="320634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828802" y="2398815"/>
            <a:ext cx="1662546" cy="161504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7735" y="2374900"/>
            <a:ext cx="58337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ramework and overview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7645" y="248867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框架与概览</a:t>
            </a:r>
            <a:endParaRPr lang="zh-CN" altLang="en-US" sz="32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861425" y="3488690"/>
            <a:ext cx="3330575" cy="2540"/>
          </a:xfrm>
          <a:prstGeom prst="line">
            <a:avLst/>
          </a:prstGeom>
          <a:ln w="412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8635" y="744855"/>
            <a:ext cx="11203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28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ROCKA由四个步骤组成:预处理、基线提取、聚类和</a:t>
            </a:r>
            <a:r>
              <a:rPr lang="zh-CN" sz="28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分类（指定聚类）</a:t>
            </a:r>
            <a:r>
              <a:rPr sz="28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  <a:endParaRPr sz="2800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1809750"/>
            <a:ext cx="5767705" cy="42398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5925" y="2348230"/>
            <a:ext cx="6216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为了有意义的比较，对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进行规范化，以消除振幅差异。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、ROCKA提取每个KPI的基线，进一步减少噪音和异常的影响。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、ROCKA采用基于形状的距离(SBD)作为距离度量，并使用基于密度的算法来创建基于基线形状相似性的集群。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、最后，将一个代表性的KPI标识为每个c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中的质心。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" y="2375064"/>
            <a:ext cx="783771" cy="1662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7526" y="2375064"/>
            <a:ext cx="320634" cy="16625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910" y="2375064"/>
            <a:ext cx="320634" cy="16625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6294" y="2375064"/>
            <a:ext cx="320634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828802" y="2398815"/>
            <a:ext cx="1662546" cy="161504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7597" y="2375064"/>
            <a:ext cx="56985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ethods and procedure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6274" y="263400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3200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演示</Application>
  <PresentationFormat>宽屏</PresentationFormat>
  <Paragraphs>191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微软雅黑 Light</vt:lpstr>
      <vt:lpstr>Arial Unicode MS</vt:lpstr>
      <vt:lpstr>Calibri Light</vt:lpstr>
      <vt:lpstr>黑体</vt:lpstr>
      <vt:lpstr>隶书</vt:lpstr>
      <vt:lpstr>Gungsuh</vt:lpstr>
      <vt:lpstr>Microsoft JhengHei</vt:lpstr>
      <vt:lpstr>PMingLiU</vt:lpstr>
      <vt:lpstr>Sylfaen</vt:lpstr>
      <vt:lpstr>Times New Roman</vt:lpstr>
      <vt:lpstr>华文行楷</vt:lpstr>
      <vt:lpstr>新宋体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</dc:creator>
  <cp:lastModifiedBy>Administrator</cp:lastModifiedBy>
  <cp:revision>37</cp:revision>
  <dcterms:created xsi:type="dcterms:W3CDTF">2014-12-18T10:04:00Z</dcterms:created>
  <dcterms:modified xsi:type="dcterms:W3CDTF">2018-09-10T05:06:15Z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