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6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C7F7-10B2-48FA-B608-8DAD0417EE8A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DF11-5488-40EE-8C95-3A5EB1813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44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C7F7-10B2-48FA-B608-8DAD0417EE8A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DF11-5488-40EE-8C95-3A5EB1813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C7F7-10B2-48FA-B608-8DAD0417EE8A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DF11-5488-40EE-8C95-3A5EB1813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8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C7F7-10B2-48FA-B608-8DAD0417EE8A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DF11-5488-40EE-8C95-3A5EB1813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5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C7F7-10B2-48FA-B608-8DAD0417EE8A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DF11-5488-40EE-8C95-3A5EB1813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0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C7F7-10B2-48FA-B608-8DAD0417EE8A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DF11-5488-40EE-8C95-3A5EB1813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0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C7F7-10B2-48FA-B608-8DAD0417EE8A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DF11-5488-40EE-8C95-3A5EB1813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5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C7F7-10B2-48FA-B608-8DAD0417EE8A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DF11-5488-40EE-8C95-3A5EB1813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8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C7F7-10B2-48FA-B608-8DAD0417EE8A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DF11-5488-40EE-8C95-3A5EB1813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C7F7-10B2-48FA-B608-8DAD0417EE8A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DF11-5488-40EE-8C95-3A5EB1813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5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C7F7-10B2-48FA-B608-8DAD0417EE8A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DF11-5488-40EE-8C95-3A5EB1813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6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EC7F7-10B2-48FA-B608-8DAD0417EE8A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DDF11-5488-40EE-8C95-3A5EB1813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67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8723C38-F567-45C3-B879-CD6CCBB78453}"/>
              </a:ext>
            </a:extLst>
          </p:cNvPr>
          <p:cNvCxnSpPr/>
          <p:nvPr/>
        </p:nvCxnSpPr>
        <p:spPr>
          <a:xfrm>
            <a:off x="0" y="656948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D5C3B73-DA18-4088-BA45-9C911928E800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636670" cy="34290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2F2EA6D-E572-4C2C-889B-CA347364FC8E}"/>
              </a:ext>
            </a:extLst>
          </p:cNvPr>
          <p:cNvSpPr txBox="1"/>
          <p:nvPr/>
        </p:nvSpPr>
        <p:spPr>
          <a:xfrm>
            <a:off x="1778213" y="2861861"/>
            <a:ext cx="8833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    </a:t>
            </a:r>
            <a:r>
              <a:rPr lang="en-US" altLang="zh-CN" sz="3200" b="1" dirty="0" smtClean="0"/>
              <a:t>Can we make </a:t>
            </a:r>
            <a:r>
              <a:rPr lang="en-US" altLang="zh-CN" sz="3200" b="1" dirty="0" err="1" smtClean="0"/>
              <a:t>Opprentice</a:t>
            </a:r>
            <a:r>
              <a:rPr lang="en-US" altLang="zh-CN" sz="3200" b="1" dirty="0" smtClean="0"/>
              <a:t> grow up</a:t>
            </a:r>
            <a:r>
              <a:rPr lang="en-US" altLang="zh-CN" sz="3200" b="1" dirty="0" smtClean="0"/>
              <a:t> </a:t>
            </a:r>
            <a:endParaRPr lang="zh-CN" altLang="en-US" sz="32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F5EAEA-285B-489B-8C43-CEBEAF4B5FC5}"/>
              </a:ext>
            </a:extLst>
          </p:cNvPr>
          <p:cNvSpPr txBox="1"/>
          <p:nvPr/>
        </p:nvSpPr>
        <p:spPr>
          <a:xfrm>
            <a:off x="8087557" y="5514824"/>
            <a:ext cx="38529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2060"/>
                </a:solidFill>
              </a:rPr>
              <a:t>刘志磊</a:t>
            </a:r>
            <a:endParaRPr lang="en-US" altLang="zh-CN" sz="1400" b="1" dirty="0">
              <a:solidFill>
                <a:srgbClr val="002060"/>
              </a:solidFill>
            </a:endParaRPr>
          </a:p>
          <a:p>
            <a:pPr algn="ctr"/>
            <a:r>
              <a:rPr lang="en-US" altLang="zh-CN" sz="1400" b="1" u="sng" dirty="0">
                <a:solidFill>
                  <a:srgbClr val="002060"/>
                </a:solidFill>
              </a:rPr>
              <a:t>l</a:t>
            </a:r>
            <a:r>
              <a:rPr lang="en-US" altLang="zh-CN" sz="1400" b="1" dirty="0">
                <a:solidFill>
                  <a:srgbClr val="002060"/>
                </a:solidFill>
              </a:rPr>
              <a:t>iuzhilei@iie.ac.cn</a:t>
            </a:r>
          </a:p>
          <a:p>
            <a:pPr algn="ctr"/>
            <a:r>
              <a:rPr lang="zh-CN" altLang="en-US" sz="1400" b="1" dirty="0">
                <a:solidFill>
                  <a:srgbClr val="002060"/>
                </a:solidFill>
              </a:rPr>
              <a:t>中科院信息工程研究所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78AAAFE-69B4-4058-BED5-2807824E99A7}"/>
              </a:ext>
            </a:extLst>
          </p:cNvPr>
          <p:cNvCxnSpPr>
            <a:cxnSpLocks/>
          </p:cNvCxnSpPr>
          <p:nvPr/>
        </p:nvCxnSpPr>
        <p:spPr>
          <a:xfrm flipV="1">
            <a:off x="9650027" y="6068822"/>
            <a:ext cx="2476870" cy="804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2968FC6-926D-4FD3-B308-B2E1832CC094}"/>
              </a:ext>
            </a:extLst>
          </p:cNvPr>
          <p:cNvCxnSpPr>
            <a:cxnSpLocks/>
          </p:cNvCxnSpPr>
          <p:nvPr/>
        </p:nvCxnSpPr>
        <p:spPr>
          <a:xfrm flipH="1">
            <a:off x="11465511" y="4447713"/>
            <a:ext cx="726490" cy="24102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250" y="3771206"/>
            <a:ext cx="866667" cy="14190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3" y="2364749"/>
            <a:ext cx="481331" cy="4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B309D5-8764-480D-9A6C-935724DFF920}"/>
              </a:ext>
            </a:extLst>
          </p:cNvPr>
          <p:cNvCxnSpPr/>
          <p:nvPr/>
        </p:nvCxnSpPr>
        <p:spPr>
          <a:xfrm>
            <a:off x="1047570" y="932155"/>
            <a:ext cx="96766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76" y="2863896"/>
            <a:ext cx="866667" cy="1419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76" y="2475986"/>
            <a:ext cx="4050054" cy="21948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6088">
            <a:off x="4888882" y="3425683"/>
            <a:ext cx="710256" cy="71025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581348" y="5276335"/>
            <a:ext cx="171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 baby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587993" y="5276335"/>
            <a:ext cx="171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 man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B309D5-8764-480D-9A6C-935724DFF920}"/>
              </a:ext>
            </a:extLst>
          </p:cNvPr>
          <p:cNvCxnSpPr/>
          <p:nvPr/>
        </p:nvCxnSpPr>
        <p:spPr>
          <a:xfrm>
            <a:off x="1047570" y="932155"/>
            <a:ext cx="96766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70" y="2108185"/>
            <a:ext cx="5417824" cy="162606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55557" y="5264656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取出一个点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272" y="1310743"/>
            <a:ext cx="804424" cy="80442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272" y="2135680"/>
            <a:ext cx="804424" cy="80442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272" y="2960617"/>
            <a:ext cx="804424" cy="80442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3" name="文本框 12"/>
          <p:cNvSpPr txBox="1"/>
          <p:nvPr/>
        </p:nvSpPr>
        <p:spPr>
          <a:xfrm>
            <a:off x="9070955" y="4064681"/>
            <a:ext cx="461665" cy="13846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•  •  •  •  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797004" y="2581758"/>
            <a:ext cx="840260" cy="358346"/>
          </a:xfrm>
          <a:prstGeom prst="rightArrow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40346" y="5264648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configurations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8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25" y="1483738"/>
            <a:ext cx="804424" cy="80442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25" y="2308675"/>
            <a:ext cx="804424" cy="80442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25" y="3133612"/>
            <a:ext cx="804424" cy="80442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8" name="文本框 7"/>
          <p:cNvSpPr txBox="1"/>
          <p:nvPr/>
        </p:nvSpPr>
        <p:spPr>
          <a:xfrm>
            <a:off x="2534208" y="4237676"/>
            <a:ext cx="461665" cy="13846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•  •  •  •  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BB309D5-8764-480D-9A6C-935724DFF920}"/>
              </a:ext>
            </a:extLst>
          </p:cNvPr>
          <p:cNvCxnSpPr/>
          <p:nvPr/>
        </p:nvCxnSpPr>
        <p:spPr>
          <a:xfrm>
            <a:off x="1047570" y="932155"/>
            <a:ext cx="96766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箭头 9"/>
          <p:cNvSpPr/>
          <p:nvPr/>
        </p:nvSpPr>
        <p:spPr>
          <a:xfrm>
            <a:off x="4143492" y="2775266"/>
            <a:ext cx="840260" cy="358346"/>
          </a:xfrm>
          <a:prstGeom prst="rightArrow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73971" y="1937970"/>
            <a:ext cx="13446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Feature1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Feature2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Feature3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Feature4</a:t>
            </a:r>
            <a:endParaRPr lang="en-US" altLang="zh-CN" b="1" dirty="0" smtClean="0"/>
          </a:p>
          <a:p>
            <a:endParaRPr lang="zh-CN" altLang="en-US" sz="28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930" y="2024467"/>
            <a:ext cx="302586" cy="17672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98219" y="4262390"/>
            <a:ext cx="461665" cy="13846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•  •  •  •  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112145" y="4328291"/>
            <a:ext cx="461665" cy="13846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•  •  •  •  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478447" y="2186364"/>
            <a:ext cx="914399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478446" y="2775266"/>
            <a:ext cx="914399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482567" y="3273656"/>
            <a:ext cx="914399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478445" y="3791758"/>
            <a:ext cx="914399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478445" y="4732928"/>
            <a:ext cx="914399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981072" y="5712925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Neural network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838569" y="5712932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features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232823" y="5712925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configurations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3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BB309D5-8764-480D-9A6C-935724DFF920}"/>
              </a:ext>
            </a:extLst>
          </p:cNvPr>
          <p:cNvCxnSpPr/>
          <p:nvPr/>
        </p:nvCxnSpPr>
        <p:spPr>
          <a:xfrm>
            <a:off x="1047570" y="932155"/>
            <a:ext cx="96766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85103" y="593124"/>
            <a:ext cx="300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CNN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22509"/>
              </p:ext>
            </p:extLst>
          </p:nvPr>
        </p:nvGraphicFramePr>
        <p:xfrm>
          <a:off x="956965" y="1940010"/>
          <a:ext cx="3404972" cy="286108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51243">
                  <a:extLst>
                    <a:ext uri="{9D8B030D-6E8A-4147-A177-3AD203B41FA5}">
                      <a16:colId xmlns:a16="http://schemas.microsoft.com/office/drawing/2014/main" val="4087721974"/>
                    </a:ext>
                  </a:extLst>
                </a:gridCol>
                <a:gridCol w="851243">
                  <a:extLst>
                    <a:ext uri="{9D8B030D-6E8A-4147-A177-3AD203B41FA5}">
                      <a16:colId xmlns:a16="http://schemas.microsoft.com/office/drawing/2014/main" val="3823848346"/>
                    </a:ext>
                  </a:extLst>
                </a:gridCol>
                <a:gridCol w="851243">
                  <a:extLst>
                    <a:ext uri="{9D8B030D-6E8A-4147-A177-3AD203B41FA5}">
                      <a16:colId xmlns:a16="http://schemas.microsoft.com/office/drawing/2014/main" val="1908476517"/>
                    </a:ext>
                  </a:extLst>
                </a:gridCol>
                <a:gridCol w="851243">
                  <a:extLst>
                    <a:ext uri="{9D8B030D-6E8A-4147-A177-3AD203B41FA5}">
                      <a16:colId xmlns:a16="http://schemas.microsoft.com/office/drawing/2014/main" val="979742371"/>
                    </a:ext>
                  </a:extLst>
                </a:gridCol>
              </a:tblGrid>
              <a:tr h="713809">
                <a:tc>
                  <a:txBody>
                    <a:bodyPr/>
                    <a:lstStyle/>
                    <a:p>
                      <a:pPr algn="ctr"/>
                      <a:endParaRPr lang="en-US" altLang="zh-CN" sz="1200" dirty="0" smtClean="0"/>
                    </a:p>
                    <a:p>
                      <a:pPr algn="ctr"/>
                      <a:r>
                        <a:rPr lang="en-US" altLang="zh-CN" sz="1200" dirty="0" smtClean="0"/>
                        <a:t>feature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feature</a:t>
                      </a:r>
                      <a:endParaRPr lang="zh-CN" altLang="en-US" sz="1200" dirty="0" smtClean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feature</a:t>
                      </a:r>
                      <a:endParaRPr lang="zh-CN" altLang="en-US" sz="12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/>
                        <a:t> </a:t>
                      </a:r>
                    </a:p>
                    <a:p>
                      <a:r>
                        <a:rPr lang="en-US" altLang="zh-CN" sz="1200" baseline="0" dirty="0" smtClean="0"/>
                        <a:t>    .   .   . </a:t>
                      </a:r>
                      <a:endParaRPr lang="en-US" altLang="zh-CN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07300"/>
                  </a:ext>
                </a:extLst>
              </a:tr>
              <a:tr h="666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feature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feature</a:t>
                      </a:r>
                      <a:endParaRPr lang="zh-CN" altLang="en-US" sz="12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feature</a:t>
                      </a:r>
                      <a:endParaRPr lang="zh-CN" altLang="en-US" sz="1200" dirty="0" smtClean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baseline="0" dirty="0" smtClean="0"/>
                    </a:p>
                    <a:p>
                      <a:pPr algn="ctr"/>
                      <a:r>
                        <a:rPr lang="en-US" altLang="zh-CN" sz="1200" baseline="0" dirty="0" smtClean="0"/>
                        <a:t>.   .   .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3018"/>
                  </a:ext>
                </a:extLst>
              </a:tr>
              <a:tr h="666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feature</a:t>
                      </a:r>
                      <a:endParaRPr lang="zh-CN" altLang="en-US" sz="12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feature</a:t>
                      </a:r>
                      <a:endParaRPr lang="zh-CN" altLang="en-US" sz="12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feature</a:t>
                      </a:r>
                      <a:endParaRPr lang="zh-CN" altLang="en-US" sz="12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baseline="0" dirty="0" smtClean="0"/>
                    </a:p>
                    <a:p>
                      <a:pPr algn="ctr"/>
                      <a:r>
                        <a:rPr lang="en-US" altLang="zh-CN" sz="1200" baseline="0" dirty="0" smtClean="0"/>
                        <a:t>.   .   .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63735"/>
                  </a:ext>
                </a:extLst>
              </a:tr>
              <a:tr h="666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.</a:t>
                      </a:r>
                      <a:endParaRPr lang="en-US" altLang="zh-CN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.</a:t>
                      </a:r>
                      <a:endParaRPr lang="en-US" altLang="zh-CN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.</a:t>
                      </a:r>
                      <a:endParaRPr lang="en-US" altLang="zh-CN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aseline="0" dirty="0" smtClean="0"/>
                    </a:p>
                    <a:p>
                      <a:pPr algn="ctr"/>
                      <a:r>
                        <a:rPr lang="en-US" altLang="zh-CN" sz="1200" baseline="0" dirty="0" smtClean="0"/>
                        <a:t>.   .   .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3625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341607" y="5593979"/>
            <a:ext cx="98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00227"/>
              </p:ext>
            </p:extLst>
          </p:nvPr>
        </p:nvGraphicFramePr>
        <p:xfrm>
          <a:off x="5437624" y="2764445"/>
          <a:ext cx="1193114" cy="12122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6557">
                  <a:extLst>
                    <a:ext uri="{9D8B030D-6E8A-4147-A177-3AD203B41FA5}">
                      <a16:colId xmlns:a16="http://schemas.microsoft.com/office/drawing/2014/main" val="2199263199"/>
                    </a:ext>
                  </a:extLst>
                </a:gridCol>
                <a:gridCol w="596557">
                  <a:extLst>
                    <a:ext uri="{9D8B030D-6E8A-4147-A177-3AD203B41FA5}">
                      <a16:colId xmlns:a16="http://schemas.microsoft.com/office/drawing/2014/main" val="2276000331"/>
                    </a:ext>
                  </a:extLst>
                </a:gridCol>
              </a:tblGrid>
              <a:tr h="612092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W2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33772"/>
                  </a:ext>
                </a:extLst>
              </a:tr>
              <a:tr h="572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374322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984324"/>
              </p:ext>
            </p:extLst>
          </p:nvPr>
        </p:nvGraphicFramePr>
        <p:xfrm>
          <a:off x="7941204" y="2305768"/>
          <a:ext cx="2553729" cy="212956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51243">
                  <a:extLst>
                    <a:ext uri="{9D8B030D-6E8A-4147-A177-3AD203B41FA5}">
                      <a16:colId xmlns:a16="http://schemas.microsoft.com/office/drawing/2014/main" val="3823848346"/>
                    </a:ext>
                  </a:extLst>
                </a:gridCol>
                <a:gridCol w="851243">
                  <a:extLst>
                    <a:ext uri="{9D8B030D-6E8A-4147-A177-3AD203B41FA5}">
                      <a16:colId xmlns:a16="http://schemas.microsoft.com/office/drawing/2014/main" val="1908476517"/>
                    </a:ext>
                  </a:extLst>
                </a:gridCol>
                <a:gridCol w="851243">
                  <a:extLst>
                    <a:ext uri="{9D8B030D-6E8A-4147-A177-3AD203B41FA5}">
                      <a16:colId xmlns:a16="http://schemas.microsoft.com/office/drawing/2014/main" val="979742371"/>
                    </a:ext>
                  </a:extLst>
                </a:gridCol>
              </a:tblGrid>
              <a:tr h="713809">
                <a:tc>
                  <a:txBody>
                    <a:bodyPr/>
                    <a:lstStyle/>
                    <a:p>
                      <a:endParaRPr lang="en-US" altLang="zh-CN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feature</a:t>
                      </a:r>
                      <a:endParaRPr lang="zh-CN" altLang="en-US" sz="1200" dirty="0" smtClean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feature</a:t>
                      </a:r>
                      <a:endParaRPr lang="zh-CN" altLang="en-US" sz="12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/>
                        <a:t> </a:t>
                      </a:r>
                    </a:p>
                    <a:p>
                      <a:r>
                        <a:rPr lang="en-US" altLang="zh-CN" sz="1200" baseline="0" dirty="0" smtClean="0"/>
                        <a:t>    .   .   . </a:t>
                      </a:r>
                      <a:endParaRPr lang="en-US" altLang="zh-CN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07300"/>
                  </a:ext>
                </a:extLst>
              </a:tr>
              <a:tr h="666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feature</a:t>
                      </a:r>
                      <a:endParaRPr lang="zh-CN" altLang="en-US" sz="12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feature</a:t>
                      </a:r>
                      <a:endParaRPr lang="zh-CN" altLang="en-US" sz="12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baseline="0" dirty="0" smtClean="0"/>
                    </a:p>
                    <a:p>
                      <a:pPr algn="ctr"/>
                      <a:r>
                        <a:rPr lang="en-US" altLang="zh-CN" sz="1200" baseline="0" dirty="0" smtClean="0"/>
                        <a:t>.   .   .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63735"/>
                  </a:ext>
                </a:extLst>
              </a:tr>
              <a:tr h="666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.</a:t>
                      </a:r>
                      <a:endParaRPr lang="en-US" altLang="zh-CN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.</a:t>
                      </a:r>
                      <a:endParaRPr lang="en-US" altLang="zh-CN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aseline="0" dirty="0" smtClean="0"/>
                    </a:p>
                    <a:p>
                      <a:pPr algn="ctr"/>
                      <a:r>
                        <a:rPr lang="en-US" altLang="zh-CN" sz="1200" baseline="0" dirty="0" smtClean="0"/>
                        <a:t>.   .   .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3625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5332934" y="5593979"/>
            <a:ext cx="158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第一层卷积</a:t>
            </a:r>
            <a:r>
              <a:rPr lang="zh-CN" altLang="en-US" dirty="0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32038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BB309D5-8764-480D-9A6C-935724DFF920}"/>
              </a:ext>
            </a:extLst>
          </p:cNvPr>
          <p:cNvCxnSpPr/>
          <p:nvPr/>
        </p:nvCxnSpPr>
        <p:spPr>
          <a:xfrm>
            <a:off x="1047570" y="932155"/>
            <a:ext cx="96766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85103" y="593124"/>
            <a:ext cx="300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CNN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06305"/>
              </p:ext>
            </p:extLst>
          </p:nvPr>
        </p:nvGraphicFramePr>
        <p:xfrm>
          <a:off x="1285103" y="2614687"/>
          <a:ext cx="2372496" cy="211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32">
                  <a:extLst>
                    <a:ext uri="{9D8B030D-6E8A-4147-A177-3AD203B41FA5}">
                      <a16:colId xmlns:a16="http://schemas.microsoft.com/office/drawing/2014/main" val="3823848346"/>
                    </a:ext>
                  </a:extLst>
                </a:gridCol>
                <a:gridCol w="790832">
                  <a:extLst>
                    <a:ext uri="{9D8B030D-6E8A-4147-A177-3AD203B41FA5}">
                      <a16:colId xmlns:a16="http://schemas.microsoft.com/office/drawing/2014/main" val="1908476517"/>
                    </a:ext>
                  </a:extLst>
                </a:gridCol>
                <a:gridCol w="790832">
                  <a:extLst>
                    <a:ext uri="{9D8B030D-6E8A-4147-A177-3AD203B41FA5}">
                      <a16:colId xmlns:a16="http://schemas.microsoft.com/office/drawing/2014/main" val="979742371"/>
                    </a:ext>
                  </a:extLst>
                </a:gridCol>
              </a:tblGrid>
              <a:tr h="719042">
                <a:tc>
                  <a:txBody>
                    <a:bodyPr/>
                    <a:lstStyle/>
                    <a:p>
                      <a:endParaRPr lang="en-US" altLang="zh-CN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feature</a:t>
                      </a:r>
                      <a:endParaRPr lang="zh-CN" altLang="en-US" sz="1200" dirty="0" smtClean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feature</a:t>
                      </a:r>
                      <a:endParaRPr lang="zh-CN" altLang="en-US" sz="12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/>
                        <a:t> </a:t>
                      </a:r>
                    </a:p>
                    <a:p>
                      <a:r>
                        <a:rPr lang="en-US" altLang="zh-CN" sz="1200" baseline="0" dirty="0" smtClean="0"/>
                        <a:t>    .   .   . </a:t>
                      </a:r>
                      <a:endParaRPr lang="en-US" altLang="zh-CN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07300"/>
                  </a:ext>
                </a:extLst>
              </a:tr>
              <a:tr h="719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feature</a:t>
                      </a:r>
                      <a:endParaRPr lang="zh-CN" altLang="en-US" sz="12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feature</a:t>
                      </a:r>
                      <a:endParaRPr lang="zh-CN" altLang="en-US" sz="12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baseline="0" dirty="0" smtClean="0"/>
                    </a:p>
                    <a:p>
                      <a:pPr algn="ctr"/>
                      <a:r>
                        <a:rPr lang="en-US" altLang="zh-CN" sz="1200" baseline="0" dirty="0" smtClean="0"/>
                        <a:t>.   .   .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63735"/>
                  </a:ext>
                </a:extLst>
              </a:tr>
              <a:tr h="6551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.</a:t>
                      </a:r>
                      <a:endParaRPr lang="en-US" altLang="zh-CN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.</a:t>
                      </a:r>
                      <a:endParaRPr lang="en-US" altLang="zh-CN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aseline="0" dirty="0" smtClean="0"/>
                    </a:p>
                    <a:p>
                      <a:pPr algn="ctr"/>
                      <a:r>
                        <a:rPr lang="en-US" altLang="zh-CN" sz="1200" baseline="0" dirty="0" smtClean="0"/>
                        <a:t>.   .   .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3625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980170" y="5420985"/>
            <a:ext cx="98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输出层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016843" y="3410465"/>
            <a:ext cx="21500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29533" y="2830185"/>
            <a:ext cx="11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402596" y="3225799"/>
            <a:ext cx="11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Anomaly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0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BB309D5-8764-480D-9A6C-935724DFF920}"/>
              </a:ext>
            </a:extLst>
          </p:cNvPr>
          <p:cNvCxnSpPr/>
          <p:nvPr/>
        </p:nvCxnSpPr>
        <p:spPr>
          <a:xfrm>
            <a:off x="1047570" y="932155"/>
            <a:ext cx="96766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85103" y="593124"/>
            <a:ext cx="300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CNN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6249" y="1271187"/>
            <a:ext cx="284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002060"/>
                </a:solidFill>
              </a:rPr>
              <a:t>Relu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激活函数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34" y="2618928"/>
            <a:ext cx="3571429" cy="3152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12010" y="2767209"/>
            <a:ext cx="24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稀疏激活性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10864" y="2009639"/>
            <a:ext cx="18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侧抑制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241059" y="3632886"/>
            <a:ext cx="12357" cy="95147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463478" y="384469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Kill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46788" y="5106841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随机森林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 rot="20893075">
            <a:off x="7766217" y="5507912"/>
            <a:ext cx="396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Together with reinforce learning</a:t>
            </a:r>
            <a:r>
              <a:rPr lang="zh-CN" altLang="en-US" b="1" dirty="0" smtClean="0">
                <a:solidFill>
                  <a:srgbClr val="002060"/>
                </a:solidFill>
              </a:rPr>
              <a:t>？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8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BB309D5-8764-480D-9A6C-935724DFF920}"/>
              </a:ext>
            </a:extLst>
          </p:cNvPr>
          <p:cNvCxnSpPr/>
          <p:nvPr/>
        </p:nvCxnSpPr>
        <p:spPr>
          <a:xfrm>
            <a:off x="1047570" y="932155"/>
            <a:ext cx="96766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85103" y="593124"/>
            <a:ext cx="300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NN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85103" y="1301487"/>
            <a:ext cx="23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奖励的依据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5103" y="2187146"/>
            <a:ext cx="36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是否判断已成正确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85103" y="3237471"/>
            <a:ext cx="486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需要一个更加全面的奖励机制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8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166</Words>
  <Application>Microsoft Office PowerPoint</Application>
  <PresentationFormat>宽屏</PresentationFormat>
  <Paragraphs>121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iie</dc:creator>
  <cp:lastModifiedBy>iie</cp:lastModifiedBy>
  <cp:revision>13</cp:revision>
  <dcterms:created xsi:type="dcterms:W3CDTF">2018-09-04T02:01:54Z</dcterms:created>
  <dcterms:modified xsi:type="dcterms:W3CDTF">2018-09-04T05:46:10Z</dcterms:modified>
</cp:coreProperties>
</file>