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4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70" r:id="rId10"/>
    <p:sldId id="271" r:id="rId11"/>
    <p:sldId id="272" r:id="rId12"/>
    <p:sldId id="263" r:id="rId13"/>
    <p:sldId id="264" r:id="rId14"/>
    <p:sldId id="268" r:id="rId15"/>
    <p:sldId id="269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90A9-4FCF-48D3-AE56-C78548430FB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086FBA9-F114-409C-9BA0-242D6417FD0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20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90A9-4FCF-48D3-AE56-C78548430FB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BA9-F114-409C-9BA0-242D6417FD0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05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90A9-4FCF-48D3-AE56-C78548430FB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BA9-F114-409C-9BA0-242D6417FD0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75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90A9-4FCF-48D3-AE56-C78548430FB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BA9-F114-409C-9BA0-242D6417FD0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274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90A9-4FCF-48D3-AE56-C78548430FB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BA9-F114-409C-9BA0-242D6417FD0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437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90A9-4FCF-48D3-AE56-C78548430FB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BA9-F114-409C-9BA0-242D6417FD0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66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90A9-4FCF-48D3-AE56-C78548430FB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BA9-F114-409C-9BA0-242D6417FD0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92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90A9-4FCF-48D3-AE56-C78548430FB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BA9-F114-409C-9BA0-242D6417FD0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399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90A9-4FCF-48D3-AE56-C78548430FB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BA9-F114-409C-9BA0-242D6417F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42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690A9-4FCF-48D3-AE56-C78548430FB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BA9-F114-409C-9BA0-242D6417FD0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90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64690A9-4FCF-48D3-AE56-C78548430FB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FBA9-F114-409C-9BA0-242D6417FD0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67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690A9-4FCF-48D3-AE56-C78548430FBE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086FBA9-F114-409C-9BA0-242D6417FD02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fif"/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DB03B0-2801-3FA7-4BEC-219213160B59}"/>
              </a:ext>
            </a:extLst>
          </p:cNvPr>
          <p:cNvSpPr txBox="1"/>
          <p:nvPr/>
        </p:nvSpPr>
        <p:spPr>
          <a:xfrm>
            <a:off x="3186112" y="2316816"/>
            <a:ext cx="58197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스페이스 팡팡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EE43B-249E-61B6-EDA0-C970A2DFA963}"/>
              </a:ext>
            </a:extLst>
          </p:cNvPr>
          <p:cNvSpPr txBox="1"/>
          <p:nvPr/>
        </p:nvSpPr>
        <p:spPr>
          <a:xfrm>
            <a:off x="6095999" y="4286249"/>
            <a:ext cx="58197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000" dirty="0"/>
              <a:t>2020182051 </a:t>
            </a:r>
            <a:r>
              <a:rPr lang="ko-KR" altLang="en-US" sz="3000" dirty="0"/>
              <a:t>전태준</a:t>
            </a:r>
            <a:endParaRPr lang="en-US" altLang="ko-KR" sz="3000" dirty="0"/>
          </a:p>
          <a:p>
            <a:pPr algn="r"/>
            <a:r>
              <a:rPr lang="en-US" altLang="ko-KR" sz="3000" dirty="0"/>
              <a:t>2020180047 </a:t>
            </a:r>
            <a:r>
              <a:rPr lang="ko-KR" altLang="en-US" sz="3000" dirty="0"/>
              <a:t>권세진</a:t>
            </a:r>
            <a:endParaRPr lang="en-US" altLang="ko-KR" sz="3000" dirty="0"/>
          </a:p>
          <a:p>
            <a:pPr algn="r"/>
            <a:r>
              <a:rPr lang="en-US" altLang="ko-KR" sz="3000" dirty="0"/>
              <a:t>2020180048 </a:t>
            </a:r>
            <a:r>
              <a:rPr lang="ko-KR" altLang="en-US" sz="3000" dirty="0"/>
              <a:t>김준현</a:t>
            </a:r>
          </a:p>
        </p:txBody>
      </p:sp>
    </p:spTree>
    <p:extLst>
      <p:ext uri="{BB962C8B-B14F-4D97-AF65-F5344CB8AC3E}">
        <p14:creationId xmlns:p14="http://schemas.microsoft.com/office/powerpoint/2010/main" val="865308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B5A28-87B9-8395-3378-5A8A0C2F8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무기</a:t>
            </a:r>
          </a:p>
        </p:txBody>
      </p:sp>
      <p:pic>
        <p:nvPicPr>
          <p:cNvPr id="5" name="그림 4" descr="스케치, 무기, 그림, 아동 미술이(가) 표시된 사진&#10;&#10;자동 생성된 설명">
            <a:extLst>
              <a:ext uri="{FF2B5EF4-FFF2-40B4-BE49-F238E27FC236}">
                <a16:creationId xmlns:a16="http://schemas.microsoft.com/office/drawing/2014/main" id="{FC65043E-A114-3CA6-351F-F46F8A3D4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97" y="2316816"/>
            <a:ext cx="2466975" cy="2586878"/>
          </a:xfrm>
          <a:prstGeom prst="rect">
            <a:avLst/>
          </a:prstGeom>
        </p:spPr>
      </p:pic>
      <p:pic>
        <p:nvPicPr>
          <p:cNvPr id="4" name="그림 3" descr="무기, 총기, 원거리 무기, 총신이(가) 표시된 사진&#10;&#10;자동 생성된 설명">
            <a:extLst>
              <a:ext uri="{FF2B5EF4-FFF2-40B4-BE49-F238E27FC236}">
                <a16:creationId xmlns:a16="http://schemas.microsoft.com/office/drawing/2014/main" id="{4DCE85D6-D349-00BB-049A-5B582C01E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97" y="2316816"/>
            <a:ext cx="2466975" cy="2586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956B4C-DF31-8541-83F5-DB782BE6E815}"/>
              </a:ext>
            </a:extLst>
          </p:cNvPr>
          <p:cNvSpPr txBox="1"/>
          <p:nvPr/>
        </p:nvSpPr>
        <p:spPr>
          <a:xfrm>
            <a:off x="6096000" y="2686925"/>
            <a:ext cx="3379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		:	B</a:t>
            </a:r>
          </a:p>
          <a:p>
            <a:endParaRPr lang="en-US" altLang="ko-KR" dirty="0"/>
          </a:p>
          <a:p>
            <a:r>
              <a:rPr lang="ko-KR" altLang="en-US" dirty="0"/>
              <a:t>공격속도 </a:t>
            </a:r>
            <a:r>
              <a:rPr lang="en-US" altLang="ko-KR" dirty="0"/>
              <a:t>	: 	A</a:t>
            </a:r>
          </a:p>
          <a:p>
            <a:endParaRPr lang="en-US" altLang="ko-KR" dirty="0"/>
          </a:p>
          <a:p>
            <a:r>
              <a:rPr lang="ko-KR" altLang="en-US" dirty="0"/>
              <a:t>사거리</a:t>
            </a:r>
            <a:r>
              <a:rPr lang="en-US" altLang="ko-KR" dirty="0"/>
              <a:t>		:	B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EB5A9-9FB4-0214-EEB4-A469004FA3E2}"/>
              </a:ext>
            </a:extLst>
          </p:cNvPr>
          <p:cNvSpPr txBox="1"/>
          <p:nvPr/>
        </p:nvSpPr>
        <p:spPr>
          <a:xfrm>
            <a:off x="2449797" y="5011271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라이플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5419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734B-F4F6-B0AB-3DD4-263162475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무기</a:t>
            </a:r>
          </a:p>
        </p:txBody>
      </p:sp>
      <p:pic>
        <p:nvPicPr>
          <p:cNvPr id="6" name="그림 5" descr="무기, 총기, 원거리 무기, 총신이(가) 표시된 사진&#10;&#10;자동 생성된 설명">
            <a:extLst>
              <a:ext uri="{FF2B5EF4-FFF2-40B4-BE49-F238E27FC236}">
                <a16:creationId xmlns:a16="http://schemas.microsoft.com/office/drawing/2014/main" id="{88FE92F6-2005-2AD5-1777-496E4F805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97" y="2316816"/>
            <a:ext cx="2466975" cy="2586878"/>
          </a:xfrm>
          <a:prstGeom prst="rect">
            <a:avLst/>
          </a:prstGeom>
        </p:spPr>
      </p:pic>
      <p:pic>
        <p:nvPicPr>
          <p:cNvPr id="5" name="그림 4" descr="아동 미술, 그림, 일러스트레이션, 그래픽이(가) 표시된 사진&#10;&#10;자동 생성된 설명">
            <a:extLst>
              <a:ext uri="{FF2B5EF4-FFF2-40B4-BE49-F238E27FC236}">
                <a16:creationId xmlns:a16="http://schemas.microsoft.com/office/drawing/2014/main" id="{7FE7FD6A-DD0A-980B-E91B-7FDB2C179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97" y="2316816"/>
            <a:ext cx="2466975" cy="25868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063AAC-38C5-113D-07AB-22560D716C40}"/>
              </a:ext>
            </a:extLst>
          </p:cNvPr>
          <p:cNvSpPr txBox="1"/>
          <p:nvPr/>
        </p:nvSpPr>
        <p:spPr>
          <a:xfrm>
            <a:off x="6096000" y="2686925"/>
            <a:ext cx="3379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		:	A+</a:t>
            </a:r>
          </a:p>
          <a:p>
            <a:endParaRPr lang="en-US" altLang="ko-KR" dirty="0"/>
          </a:p>
          <a:p>
            <a:r>
              <a:rPr lang="ko-KR" altLang="en-US" dirty="0"/>
              <a:t>공격속도 </a:t>
            </a:r>
            <a:r>
              <a:rPr lang="en-US" altLang="ko-KR" dirty="0"/>
              <a:t>	: 	-</a:t>
            </a:r>
          </a:p>
          <a:p>
            <a:endParaRPr lang="en-US" altLang="ko-KR" dirty="0"/>
          </a:p>
          <a:p>
            <a:r>
              <a:rPr lang="ko-KR" altLang="en-US" dirty="0"/>
              <a:t>사거리</a:t>
            </a:r>
            <a:r>
              <a:rPr lang="en-US" altLang="ko-KR" dirty="0"/>
              <a:t>		:	C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780D95-50BA-2987-6B97-995E39DF6010}"/>
              </a:ext>
            </a:extLst>
          </p:cNvPr>
          <p:cNvSpPr txBox="1"/>
          <p:nvPr/>
        </p:nvSpPr>
        <p:spPr>
          <a:xfrm>
            <a:off x="2449797" y="5011271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투척무기</a:t>
            </a:r>
          </a:p>
        </p:txBody>
      </p:sp>
    </p:spTree>
    <p:extLst>
      <p:ext uri="{BB962C8B-B14F-4D97-AF65-F5344CB8AC3E}">
        <p14:creationId xmlns:p14="http://schemas.microsoft.com/office/powerpoint/2010/main" val="1726975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987174-8650-A866-FA58-012C4009B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기술적 요소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016084-D9C3-AD5E-48AE-16BDCC625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61882"/>
            <a:ext cx="9603275" cy="2321859"/>
          </a:xfrm>
        </p:spPr>
        <p:txBody>
          <a:bodyPr/>
          <a:lstStyle/>
          <a:p>
            <a:r>
              <a:rPr lang="en-US" altLang="ko-KR" dirty="0"/>
              <a:t>A-STAR </a:t>
            </a:r>
            <a:r>
              <a:rPr lang="ko-KR" altLang="en-US" dirty="0"/>
              <a:t>알고리즘을 이용한 </a:t>
            </a:r>
            <a:r>
              <a:rPr lang="ko-KR" altLang="en-US" dirty="0" err="1"/>
              <a:t>길찾기</a:t>
            </a:r>
            <a:endParaRPr lang="en-US" altLang="ko-KR" dirty="0"/>
          </a:p>
          <a:p>
            <a:r>
              <a:rPr lang="ko-KR" altLang="en-US" dirty="0"/>
              <a:t>동적 </a:t>
            </a:r>
            <a:r>
              <a:rPr lang="ko-KR" altLang="en-US" dirty="0" err="1"/>
              <a:t>메쉬</a:t>
            </a:r>
            <a:r>
              <a:rPr lang="ko-KR" altLang="en-US" dirty="0"/>
              <a:t> 변경</a:t>
            </a:r>
            <a:endParaRPr lang="en-US" altLang="ko-KR" dirty="0"/>
          </a:p>
          <a:p>
            <a:r>
              <a:rPr lang="en-US" altLang="ko-KR" dirty="0"/>
              <a:t>IOCP </a:t>
            </a:r>
            <a:r>
              <a:rPr lang="ko-KR" altLang="en-US" dirty="0"/>
              <a:t>를 활용한 멀티 플레이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8921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331E4-949C-76AB-3C4B-C43EB2EA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타게임과 차별성</a:t>
            </a:r>
          </a:p>
        </p:txBody>
      </p:sp>
      <p:pic>
        <p:nvPicPr>
          <p:cNvPr id="5" name="그림 4" descr="만화 영화, 달, 일러스트레이션, 애니메이션이(가) 표시된 사진&#10;&#10;자동 생성된 설명">
            <a:extLst>
              <a:ext uri="{FF2B5EF4-FFF2-40B4-BE49-F238E27FC236}">
                <a16:creationId xmlns:a16="http://schemas.microsoft.com/office/drawing/2014/main" id="{7392F36D-29F1-388D-D7C8-B16D30ACE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96" y="2071631"/>
            <a:ext cx="2127002" cy="1496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7B6D24-6F72-ED94-E7E3-8F68597F12AE}"/>
              </a:ext>
            </a:extLst>
          </p:cNvPr>
          <p:cNvSpPr txBox="1"/>
          <p:nvPr/>
        </p:nvSpPr>
        <p:spPr>
          <a:xfrm>
            <a:off x="2917403" y="3714112"/>
            <a:ext cx="1882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우주 요소</a:t>
            </a:r>
          </a:p>
        </p:txBody>
      </p:sp>
      <p:pic>
        <p:nvPicPr>
          <p:cNvPr id="8" name="그림 7" descr="원뿔, 디자인이(가) 표시된 사진&#10;&#10;자동 생성된 설명">
            <a:extLst>
              <a:ext uri="{FF2B5EF4-FFF2-40B4-BE49-F238E27FC236}">
                <a16:creationId xmlns:a16="http://schemas.microsoft.com/office/drawing/2014/main" id="{1603F949-7918-F590-2972-93FAEFC50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98" y="2035772"/>
            <a:ext cx="2163639" cy="14963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9BF00E-5EBC-41F1-10C9-8228C9F645A2}"/>
              </a:ext>
            </a:extLst>
          </p:cNvPr>
          <p:cNvSpPr txBox="1"/>
          <p:nvPr/>
        </p:nvSpPr>
        <p:spPr>
          <a:xfrm>
            <a:off x="6763361" y="3714112"/>
            <a:ext cx="328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다양한 상호작용 오브젝트</a:t>
            </a:r>
          </a:p>
        </p:txBody>
      </p:sp>
    </p:spTree>
    <p:extLst>
      <p:ext uri="{BB962C8B-B14F-4D97-AF65-F5344CB8AC3E}">
        <p14:creationId xmlns:p14="http://schemas.microsoft.com/office/powerpoint/2010/main" val="105577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8689B-5A66-0D13-CBD9-C2C514E5F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55531"/>
            <a:ext cx="9603275" cy="1049235"/>
          </a:xfrm>
        </p:spPr>
        <p:txBody>
          <a:bodyPr/>
          <a:lstStyle/>
          <a:p>
            <a:pPr algn="ctr"/>
            <a:r>
              <a:rPr lang="ko-KR" altLang="en-US" dirty="0"/>
              <a:t>역할 분담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4206BC-C9BF-11DC-8C74-4836F884E054}"/>
              </a:ext>
            </a:extLst>
          </p:cNvPr>
          <p:cNvSpPr txBox="1"/>
          <p:nvPr/>
        </p:nvSpPr>
        <p:spPr>
          <a:xfrm>
            <a:off x="2384611" y="2444911"/>
            <a:ext cx="59794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권세진 </a:t>
            </a:r>
            <a:r>
              <a:rPr lang="en-US" altLang="ko-KR" dirty="0"/>
              <a:t>	- IOCP </a:t>
            </a:r>
            <a:r>
              <a:rPr lang="ko-KR" altLang="en-US" dirty="0"/>
              <a:t>서버 구현 및 연동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전태준 </a:t>
            </a:r>
            <a:r>
              <a:rPr lang="en-US" altLang="ko-KR" dirty="0"/>
              <a:t>	-  A-STARR </a:t>
            </a:r>
            <a:r>
              <a:rPr lang="ko-KR" altLang="en-US" dirty="0"/>
              <a:t>알고리즘 </a:t>
            </a:r>
            <a:r>
              <a:rPr lang="ko-KR" altLang="en-US" dirty="0" err="1"/>
              <a:t>드론</a:t>
            </a:r>
            <a:r>
              <a:rPr lang="ko-KR" altLang="en-US" dirty="0"/>
              <a:t> 구현</a:t>
            </a:r>
            <a:endParaRPr lang="en-US" altLang="ko-KR" dirty="0"/>
          </a:p>
          <a:p>
            <a:r>
              <a:rPr lang="en-US" altLang="ko-KR" dirty="0"/>
              <a:t>		- </a:t>
            </a:r>
            <a:r>
              <a:rPr lang="ko-KR" altLang="en-US" dirty="0"/>
              <a:t>동적 </a:t>
            </a:r>
            <a:r>
              <a:rPr lang="ko-KR" altLang="en-US" dirty="0" err="1"/>
              <a:t>메쉬</a:t>
            </a:r>
            <a:r>
              <a:rPr lang="ko-KR" altLang="en-US" dirty="0"/>
              <a:t>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김준현</a:t>
            </a:r>
            <a:r>
              <a:rPr lang="en-US" altLang="ko-KR" dirty="0"/>
              <a:t>	- </a:t>
            </a:r>
            <a:r>
              <a:rPr lang="ko-KR" altLang="en-US" dirty="0" err="1"/>
              <a:t>에셋</a:t>
            </a:r>
            <a:r>
              <a:rPr lang="ko-KR" altLang="en-US" dirty="0"/>
              <a:t> 제작 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	- </a:t>
            </a:r>
            <a:r>
              <a:rPr lang="ko-KR" altLang="en-US" dirty="0"/>
              <a:t>애니메이션 적용</a:t>
            </a:r>
            <a:endParaRPr lang="en-US" altLang="ko-KR" dirty="0"/>
          </a:p>
          <a:p>
            <a:r>
              <a:rPr lang="en-US" altLang="ko-KR" dirty="0"/>
              <a:t>		-</a:t>
            </a:r>
            <a:r>
              <a:rPr lang="ko-KR" altLang="en-US" dirty="0"/>
              <a:t> 무기 구현</a:t>
            </a:r>
          </a:p>
        </p:txBody>
      </p:sp>
    </p:spTree>
    <p:extLst>
      <p:ext uri="{BB962C8B-B14F-4D97-AF65-F5344CB8AC3E}">
        <p14:creationId xmlns:p14="http://schemas.microsoft.com/office/powerpoint/2010/main" val="186571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FE92EB-22DE-FD93-ED73-26DC2D21A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75213"/>
            <a:ext cx="9603275" cy="1049235"/>
          </a:xfrm>
        </p:spPr>
        <p:txBody>
          <a:bodyPr/>
          <a:lstStyle/>
          <a:p>
            <a:pPr algn="ctr"/>
            <a:r>
              <a:rPr lang="ko-KR" altLang="en-US" dirty="0"/>
              <a:t>개발일정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C3293B0-963B-5251-3BED-6699AB10F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430205"/>
              </p:ext>
            </p:extLst>
          </p:nvPr>
        </p:nvGraphicFramePr>
        <p:xfrm>
          <a:off x="661158" y="2024448"/>
          <a:ext cx="10869684" cy="352806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959223">
                  <a:extLst>
                    <a:ext uri="{9D8B030D-6E8A-4147-A177-3AD203B41FA5}">
                      <a16:colId xmlns:a16="http://schemas.microsoft.com/office/drawing/2014/main" val="1536758764"/>
                    </a:ext>
                  </a:extLst>
                </a:gridCol>
                <a:gridCol w="813357">
                  <a:extLst>
                    <a:ext uri="{9D8B030D-6E8A-4147-A177-3AD203B41FA5}">
                      <a16:colId xmlns:a16="http://schemas.microsoft.com/office/drawing/2014/main" val="1770575596"/>
                    </a:ext>
                  </a:extLst>
                </a:gridCol>
                <a:gridCol w="1204425">
                  <a:extLst>
                    <a:ext uri="{9D8B030D-6E8A-4147-A177-3AD203B41FA5}">
                      <a16:colId xmlns:a16="http://schemas.microsoft.com/office/drawing/2014/main" val="2521935339"/>
                    </a:ext>
                  </a:extLst>
                </a:gridCol>
                <a:gridCol w="1099129">
                  <a:extLst>
                    <a:ext uri="{9D8B030D-6E8A-4147-A177-3AD203B41FA5}">
                      <a16:colId xmlns:a16="http://schemas.microsoft.com/office/drawing/2014/main" val="2244999112"/>
                    </a:ext>
                  </a:extLst>
                </a:gridCol>
                <a:gridCol w="1358710">
                  <a:extLst>
                    <a:ext uri="{9D8B030D-6E8A-4147-A177-3AD203B41FA5}">
                      <a16:colId xmlns:a16="http://schemas.microsoft.com/office/drawing/2014/main" val="3141123684"/>
                    </a:ext>
                  </a:extLst>
                </a:gridCol>
                <a:gridCol w="1358710">
                  <a:extLst>
                    <a:ext uri="{9D8B030D-6E8A-4147-A177-3AD203B41FA5}">
                      <a16:colId xmlns:a16="http://schemas.microsoft.com/office/drawing/2014/main" val="4011758537"/>
                    </a:ext>
                  </a:extLst>
                </a:gridCol>
                <a:gridCol w="1358710">
                  <a:extLst>
                    <a:ext uri="{9D8B030D-6E8A-4147-A177-3AD203B41FA5}">
                      <a16:colId xmlns:a16="http://schemas.microsoft.com/office/drawing/2014/main" val="3482374422"/>
                    </a:ext>
                  </a:extLst>
                </a:gridCol>
                <a:gridCol w="1358710">
                  <a:extLst>
                    <a:ext uri="{9D8B030D-6E8A-4147-A177-3AD203B41FA5}">
                      <a16:colId xmlns:a16="http://schemas.microsoft.com/office/drawing/2014/main" val="90968593"/>
                    </a:ext>
                  </a:extLst>
                </a:gridCol>
                <a:gridCol w="1358710">
                  <a:extLst>
                    <a:ext uri="{9D8B030D-6E8A-4147-A177-3AD203B41FA5}">
                      <a16:colId xmlns:a16="http://schemas.microsoft.com/office/drawing/2014/main" val="2727379182"/>
                    </a:ext>
                  </a:extLst>
                </a:gridCol>
              </a:tblGrid>
              <a:tr h="481331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80226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/>
                        <a:t>에셋</a:t>
                      </a:r>
                      <a:r>
                        <a:rPr lang="ko-KR" altLang="en-US" sz="1200" dirty="0"/>
                        <a:t> 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52465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기본 게임구현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0018192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기능 구현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476815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클라이언트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제작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933071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동기화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9021"/>
                  </a:ext>
                </a:extLst>
              </a:tr>
              <a:tr h="481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테스트 및 버그 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657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749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0ED3E3-2686-32CC-4E1E-A204AF4A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개인별 준비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7FEBE-2BE4-84B0-70D0-D7058DDF9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전태준</a:t>
            </a:r>
            <a:r>
              <a:rPr lang="en-US" altLang="ko-KR" dirty="0"/>
              <a:t>	- </a:t>
            </a:r>
            <a:r>
              <a:rPr lang="ko-KR" altLang="en-US" dirty="0"/>
              <a:t>게임엔진</a:t>
            </a:r>
            <a:r>
              <a:rPr lang="en-US" altLang="ko-KR" dirty="0"/>
              <a:t>, </a:t>
            </a:r>
            <a:r>
              <a:rPr lang="ko-KR" altLang="en-US" dirty="0"/>
              <a:t>게임 수학</a:t>
            </a:r>
            <a:r>
              <a:rPr lang="en-US" altLang="ko-KR" dirty="0"/>
              <a:t>, C++/STL, </a:t>
            </a:r>
            <a:r>
              <a:rPr lang="ko-KR" altLang="en-US" dirty="0"/>
              <a:t>컴퓨터 그래픽스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권세진</a:t>
            </a:r>
            <a:r>
              <a:rPr lang="en-US" altLang="ko-KR" dirty="0"/>
              <a:t>	- </a:t>
            </a:r>
            <a:r>
              <a:rPr lang="ko-KR" altLang="en-US" dirty="0"/>
              <a:t>게임엔진</a:t>
            </a:r>
            <a:r>
              <a:rPr lang="en-US" altLang="ko-KR" dirty="0"/>
              <a:t>, C++/STL, </a:t>
            </a:r>
            <a:r>
              <a:rPr lang="ko-KR" altLang="en-US" dirty="0"/>
              <a:t>네트워크 게임프로그래밍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김준현</a:t>
            </a:r>
            <a:r>
              <a:rPr lang="en-US" altLang="ko-KR" dirty="0"/>
              <a:t>	-</a:t>
            </a:r>
            <a:r>
              <a:rPr lang="ko-KR" altLang="en-US" dirty="0"/>
              <a:t>게임엔진</a:t>
            </a:r>
            <a:r>
              <a:rPr lang="en-US" altLang="ko-KR" dirty="0"/>
              <a:t>, </a:t>
            </a:r>
            <a:r>
              <a:rPr lang="ko-KR" altLang="en-US" dirty="0"/>
              <a:t>모델링</a:t>
            </a:r>
            <a:r>
              <a:rPr lang="en-US" altLang="ko-KR" dirty="0"/>
              <a:t>, </a:t>
            </a:r>
            <a:r>
              <a:rPr lang="ko-KR" altLang="en-US" dirty="0"/>
              <a:t>애니메이션</a:t>
            </a:r>
            <a:r>
              <a:rPr lang="en-US" altLang="ko-KR" dirty="0"/>
              <a:t>, C++/STL</a:t>
            </a:r>
          </a:p>
        </p:txBody>
      </p:sp>
    </p:spTree>
    <p:extLst>
      <p:ext uri="{BB962C8B-B14F-4D97-AF65-F5344CB8AC3E}">
        <p14:creationId xmlns:p14="http://schemas.microsoft.com/office/powerpoint/2010/main" val="209060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AB125-0C1C-5D5D-D4AF-383CCC0B0427}"/>
              </a:ext>
            </a:extLst>
          </p:cNvPr>
          <p:cNvSpPr txBox="1"/>
          <p:nvPr/>
        </p:nvSpPr>
        <p:spPr>
          <a:xfrm>
            <a:off x="3765176" y="1093694"/>
            <a:ext cx="4285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000" dirty="0"/>
              <a:t>목차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0AF9C-D3BC-EC1C-F1B9-D6D84646CE6B}"/>
              </a:ext>
            </a:extLst>
          </p:cNvPr>
          <p:cNvSpPr txBox="1"/>
          <p:nvPr/>
        </p:nvSpPr>
        <p:spPr>
          <a:xfrm>
            <a:off x="1797424" y="1990759"/>
            <a:ext cx="822063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/>
              <a:t>연구목적</a:t>
            </a:r>
            <a:r>
              <a:rPr lang="en-US" altLang="ko-KR" sz="1500" dirty="0"/>
              <a:t>								</a:t>
            </a:r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개발환경</a:t>
            </a: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게임소개</a:t>
            </a: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기술적 요소</a:t>
            </a: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타게임과 차별성</a:t>
            </a: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개인별 준비 현황</a:t>
            </a: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역할 분담</a:t>
            </a:r>
            <a:endParaRPr lang="en-US" altLang="ko-KR" sz="1500" dirty="0"/>
          </a:p>
          <a:p>
            <a:pPr marL="342900" indent="-342900">
              <a:buAutoNum type="arabicPeriod"/>
            </a:pPr>
            <a:endParaRPr lang="en-US" altLang="ko-KR" sz="1500" dirty="0"/>
          </a:p>
          <a:p>
            <a:pPr marL="342900" indent="-342900">
              <a:buAutoNum type="arabicPeriod"/>
            </a:pPr>
            <a:r>
              <a:rPr lang="ko-KR" altLang="en-US" sz="1500" dirty="0"/>
              <a:t>개발 일정</a:t>
            </a:r>
            <a:endParaRPr lang="en-US" altLang="ko-KR" sz="15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982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3EA57-8B96-6D53-1FDD-01EE2A171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연구목적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886EE-6790-1D14-4EA8-0461665DA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학과 수업 중에 배운 지식을 토대로 </a:t>
            </a:r>
            <a:r>
              <a:rPr lang="en-US" altLang="ko-KR" dirty="0"/>
              <a:t>UE5</a:t>
            </a:r>
            <a:r>
              <a:rPr lang="ko-KR" altLang="en-US" dirty="0"/>
              <a:t>을 사용하여 게임 제작 능력 향상</a:t>
            </a:r>
            <a:endParaRPr lang="en-US" altLang="ko-KR" dirty="0"/>
          </a:p>
          <a:p>
            <a:r>
              <a:rPr lang="en-US" altLang="ko-KR" dirty="0"/>
              <a:t>IOCP </a:t>
            </a:r>
            <a:r>
              <a:rPr lang="ko-KR" altLang="en-US" dirty="0"/>
              <a:t>를 활용한 자체 서버 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6600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37E5C-2F38-329E-7AC9-B940D204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 </a:t>
            </a:r>
            <a:r>
              <a:rPr lang="ko-KR" altLang="en-US" dirty="0"/>
              <a:t>개발환경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7387D6-5AAE-FBC2-FE86-2DC1F8A79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i="0" dirty="0">
                <a:effectLst/>
                <a:latin typeface="Calibri" panose="020F0502020204030204" pitchFamily="34" charset="0"/>
              </a:rPr>
              <a:t>Visual Studio 2022</a:t>
            </a:r>
          </a:p>
          <a:p>
            <a:r>
              <a:rPr lang="en-US" altLang="ko-KR" b="1" dirty="0"/>
              <a:t>UE5</a:t>
            </a:r>
          </a:p>
          <a:p>
            <a:r>
              <a:rPr lang="en-US" altLang="ko-KR" b="1" i="0" dirty="0">
                <a:effectLst/>
                <a:latin typeface="Calibri" panose="020F0502020204030204" pitchFamily="34" charset="0"/>
              </a:rPr>
              <a:t>Git hub</a:t>
            </a:r>
          </a:p>
          <a:p>
            <a:r>
              <a:rPr lang="en-US" altLang="ko-KR" b="1" dirty="0"/>
              <a:t>3D MAX / BLANDER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67355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86B58-66CD-4527-B1DA-CE0934A7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게임소개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B8254-FF7C-41C0-DCA9-CFDBE227B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43953"/>
            <a:ext cx="9603275" cy="3422392"/>
          </a:xfrm>
        </p:spPr>
        <p:txBody>
          <a:bodyPr/>
          <a:lstStyle/>
          <a:p>
            <a:pPr marL="0" indent="0" algn="ctr">
              <a:buNone/>
            </a:pPr>
            <a:r>
              <a:rPr lang="ko-KR" altLang="en-US" b="1" dirty="0" err="1"/>
              <a:t>우당탕탕</a:t>
            </a:r>
            <a:r>
              <a:rPr lang="ko-KR" altLang="en-US" b="1" dirty="0"/>
              <a:t> 귀여운 우주인들이 펼치는</a:t>
            </a:r>
            <a:endParaRPr lang="en-US" altLang="ko-KR" b="1" dirty="0"/>
          </a:p>
          <a:p>
            <a:pPr marL="0" indent="0" algn="ctr">
              <a:buNone/>
            </a:pPr>
            <a:r>
              <a:rPr lang="ko-KR" altLang="en-US" b="1" dirty="0"/>
              <a:t>박진감 넘치는 슈팅 액션 서바이벌 게임</a:t>
            </a:r>
            <a:endParaRPr lang="en-US" altLang="ko-KR" b="1" dirty="0"/>
          </a:p>
          <a:p>
            <a:pPr marL="0" indent="0" algn="ctr">
              <a:buNone/>
            </a:pPr>
            <a:r>
              <a:rPr lang="ko-KR" altLang="en-US" b="1" dirty="0"/>
              <a:t>상대 팀을 괴멸 시키고 승리를 쟁취하라</a:t>
            </a:r>
            <a:r>
              <a:rPr lang="en-US" altLang="ko-KR" b="1" dirty="0"/>
              <a:t>~!</a:t>
            </a:r>
          </a:p>
        </p:txBody>
      </p:sp>
    </p:spTree>
    <p:extLst>
      <p:ext uri="{BB962C8B-B14F-4D97-AF65-F5344CB8AC3E}">
        <p14:creationId xmlns:p14="http://schemas.microsoft.com/office/powerpoint/2010/main" val="144067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62804-EAB7-FA85-BFA7-99A863CB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플레이 </a:t>
            </a:r>
            <a:r>
              <a:rPr lang="en-US" altLang="ko-KR" dirty="0"/>
              <a:t>&amp; </a:t>
            </a:r>
            <a:r>
              <a:rPr lang="ko-KR" altLang="en-US" dirty="0"/>
              <a:t>특징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05A07C-8328-0102-2FAA-2C18B79F3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/>
              <a:t>2 : 2 </a:t>
            </a:r>
            <a:r>
              <a:rPr lang="ko-KR" altLang="en-US" dirty="0"/>
              <a:t>멀티 플레이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상대방을 </a:t>
            </a:r>
            <a:r>
              <a:rPr lang="ko-KR" altLang="en-US" dirty="0" err="1"/>
              <a:t>총으로쏴</a:t>
            </a:r>
            <a:r>
              <a:rPr lang="ko-KR" altLang="en-US" dirty="0"/>
              <a:t> </a:t>
            </a:r>
            <a:r>
              <a:rPr lang="ko-KR" altLang="en-US" dirty="0" err="1"/>
              <a:t>기절시키고</a:t>
            </a:r>
            <a:r>
              <a:rPr lang="ko-KR" altLang="en-US" dirty="0"/>
              <a:t> 접근해서 잡는다</a:t>
            </a:r>
            <a:r>
              <a:rPr lang="en-US" altLang="ko-KR" dirty="0"/>
              <a:t>.</a:t>
            </a:r>
          </a:p>
          <a:p>
            <a:pPr marL="457200" indent="-457200">
              <a:buAutoNum type="arabicPeriod"/>
            </a:pPr>
            <a:r>
              <a:rPr lang="ko-KR" altLang="en-US" dirty="0"/>
              <a:t>잡힌 적은 일정시간이 지나면 기지에서 </a:t>
            </a:r>
            <a:r>
              <a:rPr lang="ko-KR" altLang="en-US" dirty="0" err="1"/>
              <a:t>리스폰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/>
              <a:t>먼저 </a:t>
            </a:r>
            <a:r>
              <a:rPr lang="en-US" altLang="ko-KR" dirty="0"/>
              <a:t>10</a:t>
            </a:r>
            <a:r>
              <a:rPr lang="ko-KR" altLang="en-US" dirty="0" err="1"/>
              <a:t>킬을</a:t>
            </a:r>
            <a:r>
              <a:rPr lang="ko-KR" altLang="en-US" dirty="0"/>
              <a:t> 하면 승리</a:t>
            </a:r>
            <a:endParaRPr lang="en-US" altLang="ko-KR" dirty="0"/>
          </a:p>
          <a:p>
            <a:pPr marL="457200" indent="-457200">
              <a:buAutoNum type="arabicPeriod"/>
            </a:pPr>
            <a:r>
              <a:rPr lang="ko-KR" altLang="en-US" dirty="0" err="1"/>
              <a:t>맵에는</a:t>
            </a:r>
            <a:r>
              <a:rPr lang="ko-KR" altLang="en-US" dirty="0"/>
              <a:t> 승리를 위한 여러가지 오브젝트들이 존재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26511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8C9E7-AB76-0EB9-5B53-A5865F92C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조작법</a:t>
            </a:r>
          </a:p>
        </p:txBody>
      </p:sp>
      <p:pic>
        <p:nvPicPr>
          <p:cNvPr id="5" name="내용 개체 틀 4" descr="전자제품, 키보드, 사무 장비, 입력 장치이(가) 표시된 사진&#10;&#10;자동 생성된 설명">
            <a:extLst>
              <a:ext uri="{FF2B5EF4-FFF2-40B4-BE49-F238E27FC236}">
                <a16:creationId xmlns:a16="http://schemas.microsoft.com/office/drawing/2014/main" id="{58AB830B-993D-5658-0473-E77C2A254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564" y="2888456"/>
            <a:ext cx="6315075" cy="2524125"/>
          </a:xfr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1916DDC-6CD2-7830-2151-667B53E2AC87}"/>
              </a:ext>
            </a:extLst>
          </p:cNvPr>
          <p:cNvCxnSpPr/>
          <p:nvPr/>
        </p:nvCxnSpPr>
        <p:spPr>
          <a:xfrm flipH="1" flipV="1">
            <a:off x="1368745" y="2888456"/>
            <a:ext cx="2268070" cy="107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F6F0A92-8EAA-07DF-A884-FBBC4F03B597}"/>
              </a:ext>
            </a:extLst>
          </p:cNvPr>
          <p:cNvSpPr txBox="1"/>
          <p:nvPr/>
        </p:nvSpPr>
        <p:spPr>
          <a:xfrm>
            <a:off x="-74574" y="2366682"/>
            <a:ext cx="1326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WASD </a:t>
            </a:r>
            <a:r>
              <a:rPr lang="ko-KR" altLang="en-US" dirty="0"/>
              <a:t>이동키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B619BF-79A1-7C02-729B-8F66A75B5ED0}"/>
              </a:ext>
            </a:extLst>
          </p:cNvPr>
          <p:cNvCxnSpPr>
            <a:cxnSpLocks/>
          </p:cNvCxnSpPr>
          <p:nvPr/>
        </p:nvCxnSpPr>
        <p:spPr>
          <a:xfrm flipV="1">
            <a:off x="4410634" y="2608729"/>
            <a:ext cx="221264" cy="135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01A4E5-64F2-96CB-7BF0-1535B29FBFC0}"/>
              </a:ext>
            </a:extLst>
          </p:cNvPr>
          <p:cNvSpPr txBox="1"/>
          <p:nvPr/>
        </p:nvSpPr>
        <p:spPr>
          <a:xfrm>
            <a:off x="4228486" y="214256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 </a:t>
            </a:r>
            <a:r>
              <a:rPr lang="ko-KR" altLang="en-US" dirty="0"/>
              <a:t>상호작용키</a:t>
            </a:r>
          </a:p>
        </p:txBody>
      </p:sp>
      <p:pic>
        <p:nvPicPr>
          <p:cNvPr id="16" name="그림 15" descr="스케치, 일러스트레이션, 디자인이(가) 표시된 사진&#10;&#10;자동 생성된 설명">
            <a:extLst>
              <a:ext uri="{FF2B5EF4-FFF2-40B4-BE49-F238E27FC236}">
                <a16:creationId xmlns:a16="http://schemas.microsoft.com/office/drawing/2014/main" id="{ACEB093A-4BA6-A9C7-4C10-D67F7BEE6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909" y="3294551"/>
            <a:ext cx="2118030" cy="2118030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7C3A20-FD49-2270-AEA8-F5D893334D11}"/>
              </a:ext>
            </a:extLst>
          </p:cNvPr>
          <p:cNvCxnSpPr/>
          <p:nvPr/>
        </p:nvCxnSpPr>
        <p:spPr>
          <a:xfrm flipH="1" flipV="1">
            <a:off x="9601200" y="2814918"/>
            <a:ext cx="243724" cy="145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4B4DFC4-64BF-1605-FC61-AB38DD008FFF}"/>
              </a:ext>
            </a:extLst>
          </p:cNvPr>
          <p:cNvSpPr txBox="1"/>
          <p:nvPr/>
        </p:nvSpPr>
        <p:spPr>
          <a:xfrm>
            <a:off x="8857129" y="2214282"/>
            <a:ext cx="2046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Left </a:t>
            </a:r>
            <a:r>
              <a:rPr lang="ko-KR" altLang="en-US" dirty="0"/>
              <a:t>총기 발사</a:t>
            </a:r>
            <a:endParaRPr lang="en-US" altLang="ko-KR" dirty="0"/>
          </a:p>
          <a:p>
            <a:r>
              <a:rPr lang="en-US" altLang="ko-KR" dirty="0"/>
              <a:t>Right </a:t>
            </a:r>
            <a:r>
              <a:rPr lang="ko-KR" altLang="en-US" dirty="0"/>
              <a:t>정조준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403C327-2F23-A5C7-8D76-5B8AA50B2389}"/>
              </a:ext>
            </a:extLst>
          </p:cNvPr>
          <p:cNvCxnSpPr/>
          <p:nvPr/>
        </p:nvCxnSpPr>
        <p:spPr>
          <a:xfrm flipH="1">
            <a:off x="1451579" y="4536141"/>
            <a:ext cx="1130256" cy="17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3822AE-522E-CB7B-3D37-7DA8DCA9A64C}"/>
              </a:ext>
            </a:extLst>
          </p:cNvPr>
          <p:cNvSpPr txBox="1"/>
          <p:nvPr/>
        </p:nvSpPr>
        <p:spPr>
          <a:xfrm>
            <a:off x="430305" y="4554071"/>
            <a:ext cx="85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대쉬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11E7E48-A077-67C3-7659-DF15A286817B}"/>
              </a:ext>
            </a:extLst>
          </p:cNvPr>
          <p:cNvCxnSpPr>
            <a:cxnSpLocks/>
          </p:cNvCxnSpPr>
          <p:nvPr/>
        </p:nvCxnSpPr>
        <p:spPr>
          <a:xfrm flipH="1">
            <a:off x="4114800" y="5074023"/>
            <a:ext cx="650116" cy="61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776A05-9444-37F7-37B0-8355A5F8693E}"/>
              </a:ext>
            </a:extLst>
          </p:cNvPr>
          <p:cNvSpPr txBox="1"/>
          <p:nvPr/>
        </p:nvSpPr>
        <p:spPr>
          <a:xfrm>
            <a:off x="3030069" y="5583673"/>
            <a:ext cx="85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점프</a:t>
            </a:r>
          </a:p>
        </p:txBody>
      </p:sp>
    </p:spTree>
    <p:extLst>
      <p:ext uri="{BB962C8B-B14F-4D97-AF65-F5344CB8AC3E}">
        <p14:creationId xmlns:p14="http://schemas.microsoft.com/office/powerpoint/2010/main" val="1010698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3C953-B676-7BD7-1799-C8338CE3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캐릭터</a:t>
            </a:r>
          </a:p>
        </p:txBody>
      </p:sp>
      <p:pic>
        <p:nvPicPr>
          <p:cNvPr id="5" name="그림 4" descr="그래픽, 클립아트, 디자인이(가) 표시된 사진&#10;&#10;자동 생성된 설명">
            <a:extLst>
              <a:ext uri="{FF2B5EF4-FFF2-40B4-BE49-F238E27FC236}">
                <a16:creationId xmlns:a16="http://schemas.microsoft.com/office/drawing/2014/main" id="{FCFDA898-4180-8E6D-4997-4C6238ED7D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071" y="2196071"/>
            <a:ext cx="3093528" cy="3093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B69ED-86D5-2219-89B7-A29FD4FDED10}"/>
              </a:ext>
            </a:extLst>
          </p:cNvPr>
          <p:cNvSpPr txBox="1"/>
          <p:nvPr/>
        </p:nvSpPr>
        <p:spPr>
          <a:xfrm>
            <a:off x="6253216" y="2622647"/>
            <a:ext cx="3003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귀여운 우주인 캐릭터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산소가 없으면 기절한다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137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B432F5-BF8E-5293-15C9-70898E78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/>
          <a:lstStyle/>
          <a:p>
            <a:pPr algn="ctr"/>
            <a:r>
              <a:rPr lang="ko-KR" altLang="en-US" dirty="0"/>
              <a:t>무기</a:t>
            </a:r>
          </a:p>
        </p:txBody>
      </p:sp>
      <p:pic>
        <p:nvPicPr>
          <p:cNvPr id="6" name="그림 5" descr="스케치, 무기, 그림, 아동 미술이(가) 표시된 사진&#10;&#10;자동 생성된 설명">
            <a:extLst>
              <a:ext uri="{FF2B5EF4-FFF2-40B4-BE49-F238E27FC236}">
                <a16:creationId xmlns:a16="http://schemas.microsoft.com/office/drawing/2014/main" id="{8D8BC2F4-57CF-9BD5-6045-3FED75044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797" y="2316816"/>
            <a:ext cx="2466975" cy="25868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40B06F-7897-E086-91B2-636A7B11F054}"/>
              </a:ext>
            </a:extLst>
          </p:cNvPr>
          <p:cNvSpPr txBox="1"/>
          <p:nvPr/>
        </p:nvSpPr>
        <p:spPr>
          <a:xfrm>
            <a:off x="6096000" y="2686925"/>
            <a:ext cx="33796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데미지 </a:t>
            </a:r>
            <a:r>
              <a:rPr lang="en-US" altLang="ko-KR" dirty="0"/>
              <a:t>		:	B+</a:t>
            </a:r>
          </a:p>
          <a:p>
            <a:endParaRPr lang="en-US" altLang="ko-KR" dirty="0"/>
          </a:p>
          <a:p>
            <a:r>
              <a:rPr lang="ko-KR" altLang="en-US" dirty="0"/>
              <a:t>공격속도 </a:t>
            </a:r>
            <a:r>
              <a:rPr lang="en-US" altLang="ko-KR" dirty="0"/>
              <a:t>	: 	B</a:t>
            </a:r>
          </a:p>
          <a:p>
            <a:endParaRPr lang="en-US" altLang="ko-KR" dirty="0"/>
          </a:p>
          <a:p>
            <a:r>
              <a:rPr lang="ko-KR" altLang="en-US" dirty="0"/>
              <a:t>사거리</a:t>
            </a:r>
            <a:r>
              <a:rPr lang="en-US" altLang="ko-KR" dirty="0"/>
              <a:t>		:	B+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1F337-82F8-D028-94C6-930770EF22F1}"/>
              </a:ext>
            </a:extLst>
          </p:cNvPr>
          <p:cNvSpPr txBox="1"/>
          <p:nvPr/>
        </p:nvSpPr>
        <p:spPr>
          <a:xfrm>
            <a:off x="2449797" y="5011271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라이플</a:t>
            </a:r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3206972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120</TotalTime>
  <Words>325</Words>
  <Application>Microsoft Office PowerPoint</Application>
  <PresentationFormat>와이드스크린</PresentationFormat>
  <Paragraphs>113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갤러리</vt:lpstr>
      <vt:lpstr>PowerPoint 프레젠테이션</vt:lpstr>
      <vt:lpstr>PowerPoint 프레젠테이션</vt:lpstr>
      <vt:lpstr>연구목적</vt:lpstr>
      <vt:lpstr> 개발환경</vt:lpstr>
      <vt:lpstr>게임소개</vt:lpstr>
      <vt:lpstr>플레이 &amp; 특징 </vt:lpstr>
      <vt:lpstr>조작법</vt:lpstr>
      <vt:lpstr>캐릭터</vt:lpstr>
      <vt:lpstr>무기</vt:lpstr>
      <vt:lpstr>무기</vt:lpstr>
      <vt:lpstr>무기</vt:lpstr>
      <vt:lpstr>기술적 요소</vt:lpstr>
      <vt:lpstr>타게임과 차별성</vt:lpstr>
      <vt:lpstr>역할 분담</vt:lpstr>
      <vt:lpstr>개발일정</vt:lpstr>
      <vt:lpstr>개인별 준비 현황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전태준(2020182051)</dc:creator>
  <cp:lastModifiedBy>전태준(2020182051)</cp:lastModifiedBy>
  <cp:revision>24</cp:revision>
  <dcterms:created xsi:type="dcterms:W3CDTF">2023-06-23T11:18:06Z</dcterms:created>
  <dcterms:modified xsi:type="dcterms:W3CDTF">2023-06-23T13:21:23Z</dcterms:modified>
</cp:coreProperties>
</file>