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5185" y="2550497"/>
            <a:ext cx="5593080" cy="1095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스페이스 팡팡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1195" y="2567854"/>
            <a:ext cx="2939643" cy="2336123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50123" y="2955289"/>
            <a:ext cx="3291417" cy="947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기본적인 </a:t>
            </a:r>
          </a:p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라이플형태의 무기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3693" y="2645833"/>
            <a:ext cx="2688651" cy="2751667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50123" y="2955289"/>
            <a:ext cx="3291417" cy="51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근거리 무기 광선검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2560" y="2303779"/>
            <a:ext cx="2737273" cy="2811357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50123" y="2955289"/>
            <a:ext cx="3291417" cy="51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폭발형 원거리 무기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3250" y="2878666"/>
            <a:ext cx="2032000" cy="2032000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1542" y="2957935"/>
            <a:ext cx="2614084" cy="94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초전 위치로 되돌아 간다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1542" y="2957935"/>
            <a:ext cx="2846918" cy="179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고스트 상태가 되어서 일정시간 충돌처리가 발생하지 않는다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85" y="2666999"/>
            <a:ext cx="2324413" cy="209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0458" y="2592916"/>
            <a:ext cx="5916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>
                <a:solidFill>
                  <a:schemeClr val="lt1"/>
                </a:solidFill>
              </a:rPr>
              <a:t>동적 </a:t>
            </a:r>
            <a:r>
              <a:rPr lang="ko-KR" altLang="en-US" sz="2800" b="1" dirty="0" err="1">
                <a:solidFill>
                  <a:schemeClr val="lt1"/>
                </a:solidFill>
              </a:rPr>
              <a:t>메쉬</a:t>
            </a:r>
            <a:r>
              <a:rPr lang="ko-KR" altLang="en-US" sz="2800" b="1" dirty="0">
                <a:solidFill>
                  <a:schemeClr val="lt1"/>
                </a:solidFill>
              </a:rPr>
              <a:t> 변경</a:t>
            </a:r>
          </a:p>
          <a:p>
            <a:pPr lvl="0">
              <a:defRPr/>
            </a:pPr>
            <a:endParaRPr lang="ko-KR" altLang="en-US" sz="2800" b="1" dirty="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 b="1" dirty="0">
                <a:solidFill>
                  <a:schemeClr val="lt1"/>
                </a:solidFill>
              </a:rPr>
              <a:t>IOCP </a:t>
            </a:r>
            <a:r>
              <a:rPr lang="ko-KR" altLang="en-US" sz="2800" b="1" dirty="0">
                <a:solidFill>
                  <a:schemeClr val="lt1"/>
                </a:solidFill>
              </a:rPr>
              <a:t>를 활용한 멀티 스레드 서버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8530165" cy="179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맵에 있는 여러가지 무기들과 스킬들을 획득해서 </a:t>
            </a: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재미있는 전투들을 만들어갈수 있고 </a:t>
            </a: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맵 중앙에 일정시간후 리스폰되는 로봇도 </a:t>
            </a: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이용할수 있다</a:t>
            </a:r>
            <a:r>
              <a:rPr lang="en-US" altLang="ko-KR" sz="2800" b="1">
                <a:solidFill>
                  <a:schemeClr val="lt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073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알고리즘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</a:t>
            </a:r>
            <a:endParaRPr lang="en-US" altLang="ko-KR" sz="2800" b="1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활용 </a:t>
            </a:r>
            <a:r>
              <a:rPr lang="ko-KR" altLang="en-US" sz="2800" dirty="0" err="1">
                <a:solidFill>
                  <a:schemeClr val="lt1"/>
                </a:solidFill>
                <a:latin typeface="HY태백B"/>
                <a:ea typeface="HY태백B"/>
              </a:rPr>
              <a:t>멀티스레드</a:t>
            </a: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en-US" altLang="ko-KR" sz="2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-  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스킬 제작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기술적요소 제작</a:t>
            </a:r>
          </a:p>
          <a:p>
            <a:pPr lvl="0">
              <a:defRPr/>
            </a:pPr>
            <a:endParaRPr lang="en-US" altLang="ko-KR" sz="2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 dirty="0" err="1">
                <a:solidFill>
                  <a:schemeClr val="lt1"/>
                </a:solidFill>
                <a:latin typeface="HY태백B"/>
                <a:ea typeface="HY태백B"/>
              </a:rPr>
              <a:t>에셋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 제작 </a:t>
            </a: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애니메이션 적용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 dirty="0">
                <a:solidFill>
                  <a:schemeClr val="lt1"/>
                </a:solidFill>
                <a:latin typeface="HY태백B"/>
                <a:ea typeface="HY태백B"/>
              </a:rPr>
              <a:t> 무기 구현</a:t>
            </a:r>
            <a:endParaRPr lang="en-US" altLang="ko-KR" sz="2800" b="1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4"/>
          <p:cNvGraphicFramePr>
            <a:graphicFrameLocks noGrp="1"/>
          </p:cNvGraphicFramePr>
          <p:nvPr/>
        </p:nvGraphicFramePr>
        <p:xfrm>
          <a:off x="2227490" y="1865698"/>
          <a:ext cx="9007012" cy="3871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에셋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기본 게임구현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클라이언트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테스트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85911" y="2305618"/>
            <a:ext cx="20402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3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3348783" y="268273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i="0" dirty="0">
                <a:solidFill>
                  <a:schemeClr val="lt1"/>
                </a:solidFill>
                <a:effectLst/>
                <a:latin typeface="Calibri"/>
              </a:rPr>
              <a:t>1.</a:t>
            </a:r>
            <a:r>
              <a:rPr lang="ko-KR" altLang="en-US" sz="3000" b="1" i="0" dirty="0">
                <a:solidFill>
                  <a:schemeClr val="lt1"/>
                </a:solidFill>
                <a:effectLst/>
                <a:latin typeface="Calibri"/>
              </a:rPr>
              <a:t> </a:t>
            </a:r>
            <a:r>
              <a:rPr lang="en-US" altLang="ko-KR" sz="3000" b="1" i="0" dirty="0">
                <a:solidFill>
                  <a:schemeClr val="lt1"/>
                </a:solidFill>
                <a:effectLst/>
                <a:latin typeface="Calibri"/>
              </a:rPr>
              <a:t>Visual Studio 2022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2.</a:t>
            </a:r>
            <a:r>
              <a:rPr lang="ko-KR" altLang="en-US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>
                <a:solidFill>
                  <a:schemeClr val="lt1"/>
                </a:solidFill>
              </a:rPr>
              <a:t>UE5</a:t>
            </a:r>
          </a:p>
          <a:p>
            <a:pPr lvl="0">
              <a:defRPr/>
            </a:pPr>
            <a:r>
              <a:rPr lang="en-US" altLang="ko-KR" sz="3000" b="1" i="0" dirty="0">
                <a:solidFill>
                  <a:schemeClr val="lt1"/>
                </a:solidFill>
                <a:effectLst/>
                <a:latin typeface="Calibri"/>
              </a:rPr>
              <a:t>3.</a:t>
            </a:r>
            <a:r>
              <a:rPr lang="ko-KR" altLang="en-US" sz="3000" b="1" i="0" dirty="0">
                <a:solidFill>
                  <a:schemeClr val="lt1"/>
                </a:solidFill>
                <a:effectLst/>
                <a:latin typeface="Calibri"/>
              </a:rPr>
              <a:t> </a:t>
            </a:r>
            <a:r>
              <a:rPr lang="en-US" altLang="ko-KR" sz="3000" b="1" i="0" dirty="0">
                <a:solidFill>
                  <a:schemeClr val="lt1"/>
                </a:solidFill>
                <a:effectLst/>
                <a:latin typeface="Calibri"/>
              </a:rPr>
              <a:t>Git hub</a:t>
            </a:r>
          </a:p>
          <a:p>
            <a:pPr lvl="0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4.</a:t>
            </a:r>
            <a:r>
              <a:rPr lang="ko-KR" altLang="en-US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>
                <a:solidFill>
                  <a:schemeClr val="lt1"/>
                </a:solidFill>
              </a:rPr>
              <a:t>3D MAX / BLANDER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생존모드와 많은킬을 목표로하는 두가지모드를 가지고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맵에 존재하는 여러가지</a:t>
            </a:r>
            <a:r>
              <a:rPr kumimoji="0" lang="en-US" altLang="ko-KR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  <a:r>
              <a:rPr kumimoji="0" lang="en-US" altLang="ko-KR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스킬</a:t>
            </a:r>
            <a:r>
              <a:rPr kumimoji="0" lang="en-US" altLang="ko-KR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아이템을 활용해서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적을 적을 해치우는것이 목표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맵에는 일정시간마다 중앙에 탈것이 등장하고 이것을</a:t>
            </a: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이용하면 게임이 더욱 용이 해진다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서바이벌모드와 포인트모드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킬을 통해 포인트를 획득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맵에는 승리를 위한 여러가지 오브젝트들이 존재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무기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스킬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아이템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탈것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맵에서 여러종류의 스킬과 무기를 활용해서 지루하지 않게 플레이 가능</a:t>
            </a: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귀여운 에셋들을 활용하여 비주얼적으로 귀여운 모습들을 연출</a:t>
            </a: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</a:p>
        </p:txBody>
      </p:sp>
      <p:cxnSp>
        <p:nvCxnSpPr>
          <p:cNvPr id="30" name="직선 화살표 연결선 11"/>
          <p:cNvCxnSpPr/>
          <p:nvPr/>
        </p:nvCxnSpPr>
        <p:spPr>
          <a:xfrm rot="5400000" flipH="1" flipV="1">
            <a:off x="3965465" y="3063131"/>
            <a:ext cx="1206635" cy="1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4023590" y="2142316"/>
            <a:ext cx="1793394" cy="362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무기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 줍기</a:t>
            </a: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489280" y="2348731"/>
            <a:ext cx="2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총기 발사</a:t>
            </a: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정조준</a:t>
            </a: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6989" y="2434167"/>
            <a:ext cx="2420773" cy="2990928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0" y="1858264"/>
            <a:ext cx="1263608" cy="935309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캐릭터</a:t>
            </a:r>
          </a:p>
        </p:txBody>
      </p:sp>
      <p:sp>
        <p:nvSpPr>
          <p:cNvPr id="29" name="내용 개체 틀 2"/>
          <p:cNvSpPr>
            <a:spLocks noGrp="1"/>
          </p:cNvSpPr>
          <p:nvPr/>
        </p:nvSpPr>
        <p:spPr>
          <a:xfrm>
            <a:off x="6615668" y="3058414"/>
            <a:ext cx="4861942" cy="3274225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귀여운 우주비행사 캐릭터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748" y="2465916"/>
            <a:ext cx="3100420" cy="3026378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탈것</a:t>
            </a:r>
          </a:p>
        </p:txBody>
      </p:sp>
      <p:sp>
        <p:nvSpPr>
          <p:cNvPr id="29" name="내용 개체 틀 2"/>
          <p:cNvSpPr>
            <a:spLocks noGrp="1"/>
          </p:cNvSpPr>
          <p:nvPr/>
        </p:nvSpPr>
        <p:spPr>
          <a:xfrm>
            <a:off x="6721501" y="3195998"/>
            <a:ext cx="4861942" cy="3274225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일정 시간이 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지나면 맵 중앙에 </a:t>
            </a: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리스폰된후 사용할수있다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370</Words>
  <Application>Microsoft Office PowerPoint</Application>
  <PresentationFormat>와이드스크린</PresentationFormat>
  <Paragraphs>139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HY태백B</vt:lpstr>
      <vt:lpstr>나눔스퀘어 ExtraBold</vt:lpstr>
      <vt:lpstr>나눔스퀘어 Light</vt:lpstr>
      <vt:lpstr>맑은 고딕</vt:lpstr>
      <vt:lpstr>Arial</vt:lpstr>
      <vt:lpstr>Calibri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sejin6849@gmail.com</cp:lastModifiedBy>
  <cp:revision>37</cp:revision>
  <dcterms:created xsi:type="dcterms:W3CDTF">2017-05-21T13:44:12Z</dcterms:created>
  <dcterms:modified xsi:type="dcterms:W3CDTF">2023-09-12T04:51:01Z</dcterms:modified>
  <cp:version/>
</cp:coreProperties>
</file>