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4" r:id="rId14"/>
    <p:sldId id="290" r:id="rId15"/>
    <p:sldId id="286" r:id="rId16"/>
    <p:sldId id="291" r:id="rId17"/>
  </p:sldIdLst>
  <p:sldSz cx="12192000" cy="6858000"/>
  <p:notesSz cx="9144000" cy="6858000"/>
  <p:embeddedFontLst>
    <p:embeddedFont>
      <p:font typeface="Orbitron"/>
      <p:regular r:id="rId18"/>
      <p:bold r:id="rId19"/>
    </p:embeddedFont>
    <p:embeddedFont>
      <p:font typeface="나눔고딕" panose="020D0604000000000000" pitchFamily="50" charset="-127"/>
      <p:regular r:id="rId20"/>
      <p:bold r:id="rId21"/>
    </p:embeddedFont>
    <p:embeddedFont>
      <p:font typeface="함초롬바탕" panose="02030604000101010101" pitchFamily="18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700"/>
    <a:srgbClr val="70AD47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82" d="100"/>
          <a:sy n="82" d="100"/>
        </p:scale>
        <p:origin x="83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04591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4" y="1883807"/>
            <a:ext cx="5734626" cy="42102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480" y="2022456"/>
            <a:ext cx="5900501" cy="3932992"/>
          </a:xfrm>
          <a:prstGeom prst="rect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46FF28-2B12-C4F3-FCBF-7825EDDB6672}"/>
              </a:ext>
            </a:extLst>
          </p:cNvPr>
          <p:cNvSpPr txBox="1"/>
          <p:nvPr/>
        </p:nvSpPr>
        <p:spPr>
          <a:xfrm>
            <a:off x="666161" y="1909298"/>
            <a:ext cx="1085967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기본 적으로는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언리얼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에디터상에서 사용하는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모델링툴의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기능 중에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Boolean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기능을 코드상으로 가져와서 사용하면서 원하는 기능으로 사용하기 위해 몇몇 부분들을 추가해서 구현했습니다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우선 실제 총알 구멍처럼 균일하게 만들어지지 않고 어느정도 </a:t>
            </a:r>
            <a:r>
              <a:rPr lang="en-US" altLang="ko-KR" dirty="0"/>
              <a:t>Min</a:t>
            </a:r>
            <a:r>
              <a:rPr lang="ko-KR" altLang="en-US" dirty="0"/>
              <a:t>값과 </a:t>
            </a:r>
            <a:r>
              <a:rPr lang="en-US" altLang="ko-KR" dirty="0"/>
              <a:t>Max</a:t>
            </a:r>
            <a:r>
              <a:rPr lang="ko-KR" altLang="en-US" dirty="0"/>
              <a:t>값을 넣어서</a:t>
            </a:r>
            <a:r>
              <a:rPr lang="en-US" altLang="ko-KR" dirty="0"/>
              <a:t> 6</a:t>
            </a:r>
            <a:r>
              <a:rPr lang="ko-KR" altLang="en-US" dirty="0"/>
              <a:t>각형 기둥의 </a:t>
            </a:r>
            <a:r>
              <a:rPr lang="ko-KR" altLang="en-US" dirty="0" err="1"/>
              <a:t>버텍스의</a:t>
            </a:r>
            <a:r>
              <a:rPr lang="ko-KR" altLang="en-US" dirty="0"/>
              <a:t> 값을 변경하여 만들었습니다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아무래도 런타임에 사용하려고 만들어진 기능이 아니라 </a:t>
            </a:r>
            <a:r>
              <a:rPr lang="en-US" altLang="ko-KR" dirty="0"/>
              <a:t>Boolean</a:t>
            </a:r>
            <a:r>
              <a:rPr lang="ko-KR" altLang="en-US" dirty="0"/>
              <a:t>기능을 사용해서 구멍을 계속 만들면 프레임이 뚝뚝 끊겨서 일정 데미지를 받으면 해당벽이 </a:t>
            </a:r>
            <a:r>
              <a:rPr lang="en-US" altLang="ko-KR" dirty="0"/>
              <a:t>4x4</a:t>
            </a:r>
            <a:r>
              <a:rPr lang="ko-KR" altLang="en-US" dirty="0"/>
              <a:t>로 나눠져서 부셔지도록 만들었습니다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54375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서버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812461-92CF-3095-48EA-1A8A68068F40}"/>
              </a:ext>
            </a:extLst>
          </p:cNvPr>
          <p:cNvSpPr txBox="1"/>
          <p:nvPr/>
        </p:nvSpPr>
        <p:spPr>
          <a:xfrm>
            <a:off x="826566" y="2966053"/>
            <a:ext cx="10325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IOCP</a:t>
            </a:r>
            <a:r>
              <a:rPr lang="ko-KR" altLang="en-US" b="1" dirty="0"/>
              <a:t>를 활용한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서버 구현 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인원 </a:t>
            </a:r>
            <a:r>
              <a:rPr lang="en-US" altLang="ko-KR" dirty="0"/>
              <a:t>: 2 ~ 4</a:t>
            </a:r>
            <a:r>
              <a:rPr lang="ko-KR" altLang="en-US" dirty="0"/>
              <a:t>명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IOCP</a:t>
            </a:r>
            <a:r>
              <a:rPr lang="ko-KR" altLang="en-US" dirty="0"/>
              <a:t>기반의 로직을 통해 </a:t>
            </a:r>
            <a:r>
              <a:rPr lang="ko-KR" altLang="en-US" dirty="0" err="1"/>
              <a:t>서버ㆍ클라이언트</a:t>
            </a:r>
            <a:r>
              <a:rPr lang="ko-KR" altLang="en-US" dirty="0"/>
              <a:t> 간 데이터 송수신 처리 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함수에서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Worker </a:t>
            </a:r>
            <a:r>
              <a:rPr lang="en-US" altLang="ko-KR" dirty="0" err="1"/>
              <a:t>Therad</a:t>
            </a:r>
            <a:r>
              <a:rPr lang="ko-KR" altLang="en-US" dirty="0"/>
              <a:t>를 생성해 각 </a:t>
            </a:r>
            <a:r>
              <a:rPr lang="en-US" altLang="ko-KR" dirty="0"/>
              <a:t>Worker Thread</a:t>
            </a:r>
            <a:r>
              <a:rPr lang="ko-KR" altLang="en-US" dirty="0"/>
              <a:t>에서 완료 처리된 메시지를 읽어 </a:t>
            </a:r>
            <a:r>
              <a:rPr lang="en-US" altLang="ko-KR" dirty="0"/>
              <a:t>Send/</a:t>
            </a:r>
            <a:r>
              <a:rPr lang="en-US" altLang="ko-KR" dirty="0" err="1"/>
              <a:t>Recv</a:t>
            </a:r>
            <a:r>
              <a:rPr lang="en-US" altLang="ko-KR" dirty="0"/>
              <a:t>/Accept </a:t>
            </a:r>
            <a:r>
              <a:rPr lang="ko-KR" altLang="en-US" dirty="0"/>
              <a:t>작업을 구별해 실행</a:t>
            </a:r>
            <a:endParaRPr lang="en-US" altLang="ko-KR" dirty="0"/>
          </a:p>
          <a:p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45FB08A-F471-8A79-142B-F93C4233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0" y="1397126"/>
            <a:ext cx="5177902" cy="490517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1AC195E-BC74-47F0-885B-7683AAE76532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764687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서버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58F499-5164-D95F-B374-8842FFBA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562" y="1397127"/>
            <a:ext cx="2863121" cy="23537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3420E3-B332-BCED-4963-54B1DCBA9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263" y="1397127"/>
            <a:ext cx="3011994" cy="2295887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E4230FB2-B4AD-0738-D8A9-04655D91E343}"/>
              </a:ext>
            </a:extLst>
          </p:cNvPr>
          <p:cNvSpPr txBox="1"/>
          <p:nvPr/>
        </p:nvSpPr>
        <p:spPr>
          <a:xfrm>
            <a:off x="1386128" y="6370777"/>
            <a:ext cx="3211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&lt;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게임 시작 전 흐름도</a:t>
            </a: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&gt;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A62C5F-3E68-C8A2-87FF-98192815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056" y="3857861"/>
            <a:ext cx="3011994" cy="2464560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CFB71B4C-8654-18F5-2AE6-9266901268FC}"/>
              </a:ext>
            </a:extLst>
          </p:cNvPr>
          <p:cNvSpPr txBox="1"/>
          <p:nvPr/>
        </p:nvSpPr>
        <p:spPr>
          <a:xfrm>
            <a:off x="7187150" y="6352700"/>
            <a:ext cx="3211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&lt;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동기화 작업</a:t>
            </a: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&gt;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272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5" y="186362"/>
            <a:ext cx="52694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648754" y="3150465"/>
            <a:ext cx="47046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게임의 전체적인 볼륨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</a:t>
            </a:r>
            <a:r>
              <a:rPr lang="en-US" altLang="ko-KR" dirty="0"/>
              <a:t>		        </a:t>
            </a:r>
            <a:r>
              <a:rPr lang="ko-KR" altLang="en-US" dirty="0"/>
              <a:t>오브젝트 추가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FCE86-EF2C-2953-AEFA-AC1AC26F4F94}"/>
              </a:ext>
            </a:extLst>
          </p:cNvPr>
          <p:cNvSpPr txBox="1"/>
          <p:nvPr/>
        </p:nvSpPr>
        <p:spPr>
          <a:xfrm>
            <a:off x="6095999" y="3150465"/>
            <a:ext cx="6189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서버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 </a:t>
            </a:r>
            <a:r>
              <a:rPr lang="ko-KR" altLang="en-US" dirty="0"/>
              <a:t>불안전한 다중 접속 처리 </a:t>
            </a:r>
            <a:r>
              <a:rPr lang="en-US" altLang="ko-KR" dirty="0"/>
              <a:t>&amp;&amp;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서버에서 처리하는 볼륨 미흡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 </a:t>
            </a:r>
            <a:r>
              <a:rPr lang="ko-KR" altLang="en-US" dirty="0"/>
              <a:t>더미 클라이언트와의 테스트를 통한 다중 접속 </a:t>
            </a:r>
            <a:r>
              <a:rPr lang="en-US" altLang="ko-KR" dirty="0"/>
              <a:t>			</a:t>
            </a:r>
            <a:r>
              <a:rPr lang="ko-KR" altLang="en-US" dirty="0"/>
              <a:t>테스트 진행</a:t>
            </a:r>
            <a:endParaRPr lang="en-US" altLang="ko-KR" dirty="0"/>
          </a:p>
          <a:p>
            <a:r>
              <a:rPr lang="en-US" altLang="ko-KR" dirty="0"/>
              <a:t>		NPC , DB</a:t>
            </a:r>
            <a:r>
              <a:rPr lang="ko-KR" altLang="en-US" dirty="0"/>
              <a:t>등 여러 서버에서 관리하는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0663332"/>
              </p:ext>
            </p:extLst>
          </p:nvPr>
        </p:nvGraphicFramePr>
        <p:xfrm>
          <a:off x="871460" y="2027695"/>
          <a:ext cx="10449077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653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2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5</a:t>
                      </a:r>
                      <a:r>
                        <a:rPr lang="ko-KR" altLang="en-US" sz="2000" b="1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6</a:t>
                      </a:r>
                      <a:r>
                        <a:rPr lang="ko-KR" altLang="en-US" sz="2000" b="1" dirty="0"/>
                        <a:t>월</a:t>
                      </a:r>
                    </a:p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7</a:t>
                      </a:r>
                      <a:r>
                        <a:rPr lang="ko-KR" altLang="en-US" sz="2000" b="1" dirty="0"/>
                        <a:t>월</a:t>
                      </a:r>
                    </a:p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r>
                        <a:rPr lang="ko-KR" altLang="en-US" sz="2000" b="1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재시작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접속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586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오브젝트 구현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06319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코드 정리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62375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 오브젝트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560181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애니메이션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6350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5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16540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6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 인원수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: 2-4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명</a:t>
            </a: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기본적인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TPS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게임에 여러 스킬들을 추가하고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, 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새로운 승리조건을 적용</a:t>
            </a: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승리조건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: 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숨겨진 탈출도구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개를 찾아서 탈출하면 승리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2997225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선택</a:t>
            </a:r>
            <a:endParaRPr lang="ko-KR" altLang="en-US" sz="20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128370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705512" y="3651426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1" y="5114813"/>
            <a:ext cx="461236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266683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146469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로그인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 할 게임 룸 선택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696527" y="721044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546579"/>
            <a:ext cx="0" cy="450646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654240" y="4005369"/>
            <a:ext cx="1051272" cy="5336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863707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836256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</p:cNvCxnSpPr>
          <p:nvPr/>
        </p:nvCxnSpPr>
        <p:spPr>
          <a:xfrm>
            <a:off x="9098055" y="4359312"/>
            <a:ext cx="0" cy="755501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5067345" y="5464159"/>
            <a:ext cx="1638166" cy="4597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346525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6">
            <a:extLst>
              <a:ext uri="{FF2B5EF4-FFF2-40B4-BE49-F238E27FC236}">
                <a16:creationId xmlns:a16="http://schemas.microsoft.com/office/drawing/2014/main" id="{41E7EA08-E92C-3BB5-2695-6CC670343DD4}"/>
              </a:ext>
            </a:extLst>
          </p:cNvPr>
          <p:cNvCxnSpPr>
            <a:cxnSpLocks/>
          </p:cNvCxnSpPr>
          <p:nvPr/>
        </p:nvCxnSpPr>
        <p:spPr>
          <a:xfrm>
            <a:off x="3718469" y="3397335"/>
            <a:ext cx="0" cy="450646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3">
            <a:extLst>
              <a:ext uri="{FF2B5EF4-FFF2-40B4-BE49-F238E27FC236}">
                <a16:creationId xmlns:a16="http://schemas.microsoft.com/office/drawing/2014/main" id="{7C349C5D-5896-4213-56EC-E02C0B105508}"/>
              </a:ext>
            </a:extLst>
          </p:cNvPr>
          <p:cNvSpPr txBox="1"/>
          <p:nvPr/>
        </p:nvSpPr>
        <p:spPr>
          <a:xfrm>
            <a:off x="1782701" y="3810650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인게임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 후 무기 선택</a:t>
            </a:r>
          </a:p>
        </p:txBody>
      </p: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54668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56224" y="2784780"/>
            <a:ext cx="277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	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8386" y="3260205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6224" y="4180634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4" y="3231416"/>
            <a:ext cx="323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7780" y="3257028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56224" y="371824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4072" y="3717042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64072" y="418546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55590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71545" y="2776967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717042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	- 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718474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66452" y="4180634"/>
            <a:ext cx="349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85468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2219165" y="2326796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590346" y="2890969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7961484" y="2187436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469071" y="3082309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5236063" y="4418441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4263701" y="5040070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833691" y="2726965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419019" y="2726964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830483" y="2726964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83350" y="3801365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61928" y="3804391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98226" y="3804392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674774" y="1210765"/>
            <a:ext cx="5067333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265920" y="1990356"/>
            <a:ext cx="3638146" cy="4001806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555972" y="2046448"/>
            <a:ext cx="3340372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989052"/>
            <a:ext cx="1085967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normal,uvs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이루어질 수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마친 후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개수를 비교하여서 더 적은 쪽의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</TotalTime>
  <Words>620</Words>
  <Application>Microsoft Office PowerPoint</Application>
  <PresentationFormat>와이드스크린</PresentationFormat>
  <Paragraphs>131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a피라미드</vt:lpstr>
      <vt:lpstr>Calibri</vt:lpstr>
      <vt:lpstr>Arial</vt:lpstr>
      <vt:lpstr>함초롬바탕</vt:lpstr>
      <vt:lpstr>a라이트</vt:lpstr>
      <vt:lpstr>HY태백B</vt:lpstr>
      <vt:lpstr>Calibri Light</vt:lpstr>
      <vt:lpstr>Orbitron</vt:lpstr>
      <vt:lpstr>a로케트</vt:lpstr>
      <vt:lpstr>나눔고딕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권세진(2020180047)</cp:lastModifiedBy>
  <cp:revision>414</cp:revision>
  <dcterms:created xsi:type="dcterms:W3CDTF">2023-12-15T06:10:22Z</dcterms:created>
  <dcterms:modified xsi:type="dcterms:W3CDTF">2024-11-17T14:49:18Z</dcterms:modified>
</cp:coreProperties>
</file>