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5B2F1-1971-E2D6-EB6C-868E82DAC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3FD8D4-DF98-FD69-2ECE-D1B0B05A8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02392-E3BA-4C4E-43D6-00647263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D94A-3A77-4093-B0A4-FE7369D1859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6ACC0-4B84-7AC4-1025-5A7895EF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CE2A9-2A70-7261-BB8A-3B1AD154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F5EA-9F6F-4DE9-822F-6FF9BAFD8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49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02272-0079-6EB3-C5C9-B95C5484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10455-696B-D147-D47F-192EAF6E9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FB3E5-032D-613D-8B22-89021185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D94A-3A77-4093-B0A4-FE7369D1859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16FD-0652-6B23-A308-8A51B6A0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4C55D-AAC8-1F97-6E4E-A35C742E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F5EA-9F6F-4DE9-822F-6FF9BAFD8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FB2483-D2E1-06AF-69F7-B00F0B7EE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EF0D95-0849-A1CD-1F42-1829F1BAF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AABE8-7429-3631-0C8B-983353DA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D94A-3A77-4093-B0A4-FE7369D1859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75176-A0B6-5FDA-0064-C4BC4B84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EEC02-97F2-B054-E8AD-A8F85B81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F5EA-9F6F-4DE9-822F-6FF9BAFD8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58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29A96-3AB9-4C05-B59C-580C53D4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A1413-FE77-4DBC-22DF-4E63229B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2BD52-FDBD-01F2-7ED0-0DC339EA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D94A-3A77-4093-B0A4-FE7369D1859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E22DB-3204-765B-7EA4-5253BAFE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0F94A-0156-87B9-1C33-1022E199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F5EA-9F6F-4DE9-822F-6FF9BAFD8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8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5C595-8729-A61D-F668-BAB9C1C2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96AA90-7F12-5853-F2B0-F84F1E1A9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3717B-0121-0636-2EE1-4C4EA00F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D94A-3A77-4093-B0A4-FE7369D1859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47E4D-149C-71C9-003E-729B8F18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CE788-AF78-C829-D5B5-0489ABEA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F5EA-9F6F-4DE9-822F-6FF9BAFD8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1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AACA7-A789-B769-AC85-082A14F8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DA22F-7F6B-D038-E46C-B340367C3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DD62CB-ECFF-252F-38AA-BFCE02B09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A15B81-AB2C-D5EA-F692-3B872D68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D94A-3A77-4093-B0A4-FE7369D1859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EB7BE8-5222-9FFA-5AD3-816B0920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CDB00-00C2-39C8-6422-D1003E1D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F5EA-9F6F-4DE9-822F-6FF9BAFD8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57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FA634-4096-DBFB-619E-150A58E4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37007-6B00-3317-F370-8DFDC0C0C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2EC2C5-08D2-FB3A-E56D-5A8E9158E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BB9CC0-5714-F718-F411-9D6A13950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179F4-59DA-E854-0E3D-B85CCF9A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EDC341-807B-F03C-307E-78BCE3FA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D94A-3A77-4093-B0A4-FE7369D1859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DB1ED-B3CC-BE98-5F17-61E02FD0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0B3DA9-685D-F1C4-DEF0-5128F79D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F5EA-9F6F-4DE9-822F-6FF9BAFD8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3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B9DF8-DCC6-EF5B-1504-8DC9F706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13FD0-8196-0100-226F-5FBEC265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D94A-3A77-4093-B0A4-FE7369D1859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8489A5-590C-A928-6B9F-14903925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A5EC8F-92CE-5E5D-4F1A-1BB7B345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F5EA-9F6F-4DE9-822F-6FF9BAFD8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2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9A3D7A-3BA1-B6BC-44D1-6FB2AEDF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D94A-3A77-4093-B0A4-FE7369D1859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8351BC-E5E9-E3D4-4DA8-A5C6F363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5940B2-EB1D-7C62-BD56-EC120564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F5EA-9F6F-4DE9-822F-6FF9BAFD8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92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CEA1B-0C00-7A56-0247-ABA69E34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D7071-01B1-A6FB-2934-D55057D54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E2C68-3757-3329-79CF-B9F6CDF8A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1181A6-34E5-77B5-2DB3-9BE112BF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D94A-3A77-4093-B0A4-FE7369D1859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82F4BE-8804-71D9-7015-72CFC987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E640AA-1DB2-CE40-23FC-06993EAD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F5EA-9F6F-4DE9-822F-6FF9BAFD8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33AD3-D33D-3955-A140-102E947A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584D38-431D-75F8-5C00-B98A4698C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29CF71-352E-18E9-3541-1264ED739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F3BD6-A816-CDFF-672A-7DE342C1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D94A-3A77-4093-B0A4-FE7369D1859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ACB24-780C-2D2E-8CEA-1EA97694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778B8A-9046-592A-DF70-2B682037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F5EA-9F6F-4DE9-822F-6FF9BAFD8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5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8033C0-B608-B664-8A21-C8BDA25D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B59099-786F-FAF9-C1DB-9D6164D7D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B4035-C948-EE6A-91C5-0CE8C2DAD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BDD94A-3A77-4093-B0A4-FE7369D1859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A874C-3478-37CB-877D-5BC004B1E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C2B94-3E41-EE9E-BCEF-9E333CC62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5F5EA-9F6F-4DE9-822F-6FF9BAFD8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1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9E5ABA-AAAB-087E-363E-E238C729456F}"/>
              </a:ext>
            </a:extLst>
          </p:cNvPr>
          <p:cNvSpPr txBox="1"/>
          <p:nvPr/>
        </p:nvSpPr>
        <p:spPr>
          <a:xfrm>
            <a:off x="292231" y="471837"/>
            <a:ext cx="116043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중점기술</a:t>
            </a:r>
            <a:r>
              <a:rPr lang="en-US" altLang="ko-KR" dirty="0"/>
              <a:t>1 </a:t>
            </a:r>
            <a:r>
              <a:rPr lang="ko-KR" altLang="en-US" dirty="0" err="1"/>
              <a:t>메쉬모핑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구현목표 </a:t>
            </a:r>
            <a:r>
              <a:rPr lang="en-US" altLang="ko-KR" dirty="0"/>
              <a:t>-&gt; 2</a:t>
            </a:r>
            <a:r>
              <a:rPr lang="ko-KR" altLang="en-US" dirty="0"/>
              <a:t>개의 </a:t>
            </a:r>
            <a:r>
              <a:rPr lang="ko-KR" altLang="en-US" dirty="0" err="1"/>
              <a:t>메쉬가</a:t>
            </a:r>
            <a:r>
              <a:rPr lang="ko-KR" altLang="en-US" dirty="0"/>
              <a:t> </a:t>
            </a:r>
            <a:r>
              <a:rPr lang="ko-KR" altLang="en-US" dirty="0" err="1"/>
              <a:t>파티클같은</a:t>
            </a:r>
            <a:r>
              <a:rPr lang="ko-KR" altLang="en-US" dirty="0"/>
              <a:t> 상태로 서로의 모습으로 점점 변해가는 장면을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우선 동적 </a:t>
            </a:r>
            <a:r>
              <a:rPr lang="ko-KR" altLang="en-US" dirty="0" err="1"/>
              <a:t>메쉬를</a:t>
            </a:r>
            <a:r>
              <a:rPr lang="ko-KR" altLang="en-US" dirty="0"/>
              <a:t> 만들기 위해서 </a:t>
            </a:r>
            <a:r>
              <a:rPr lang="ko-KR" altLang="en-US" dirty="0" err="1"/>
              <a:t>모델링된</a:t>
            </a:r>
            <a:r>
              <a:rPr lang="ko-KR" altLang="en-US" dirty="0"/>
              <a:t> </a:t>
            </a:r>
            <a:r>
              <a:rPr lang="en-US" altLang="ko-KR" dirty="0" err="1"/>
              <a:t>StaticMesh</a:t>
            </a:r>
            <a:r>
              <a:rPr lang="ko-KR" altLang="en-US" dirty="0"/>
              <a:t>에서 </a:t>
            </a:r>
            <a:r>
              <a:rPr lang="en-US" altLang="ko-KR" dirty="0" err="1"/>
              <a:t>Vertex,Nomal,Uvs,Color,Tri</a:t>
            </a:r>
            <a:r>
              <a:rPr lang="en-US" altLang="ko-KR" dirty="0"/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indices</a:t>
            </a:r>
            <a:r>
              <a:rPr lang="en-US" altLang="ko-KR" dirty="0"/>
              <a:t>)</a:t>
            </a:r>
            <a:r>
              <a:rPr lang="ko-KR" altLang="en-US" dirty="0"/>
              <a:t>를 가져왔다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 처음 생각은 </a:t>
            </a:r>
            <a:r>
              <a:rPr lang="en-US" altLang="ko-KR" dirty="0"/>
              <a:t>2</a:t>
            </a:r>
            <a:r>
              <a:rPr lang="ko-KR" altLang="en-US" dirty="0"/>
              <a:t>개의 데이터들을 가지고 각 정보들을 서로 </a:t>
            </a:r>
            <a:r>
              <a:rPr lang="ko-KR" altLang="en-US" dirty="0" err="1"/>
              <a:t>보간해주면</a:t>
            </a:r>
            <a:r>
              <a:rPr lang="ko-KR" altLang="en-US" dirty="0"/>
              <a:t> 서로의 모습으로 잘 </a:t>
            </a:r>
            <a:r>
              <a:rPr lang="ko-KR" altLang="en-US" dirty="0" err="1"/>
              <a:t>작동할줄</a:t>
            </a:r>
            <a:r>
              <a:rPr lang="ko-KR" altLang="en-US" dirty="0"/>
              <a:t> 알았다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880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8341C7F-DD59-677D-E590-10F7F0CC8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3" r="7563"/>
          <a:stretch/>
        </p:blipFill>
        <p:spPr>
          <a:xfrm>
            <a:off x="3998069" y="700391"/>
            <a:ext cx="5019472" cy="5233481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2D43C6-4988-31ED-718E-648DF005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" r="2755"/>
          <a:stretch/>
        </p:blipFill>
        <p:spPr>
          <a:xfrm>
            <a:off x="359923" y="1484189"/>
            <a:ext cx="3806458" cy="3889622"/>
          </a:xfrm>
          <a:custGeom>
            <a:avLst/>
            <a:gdLst/>
            <a:ahLst/>
            <a:cxnLst/>
            <a:rect l="l" t="t" r="r" b="b"/>
            <a:pathLst>
              <a:path w="2590737" h="2926956">
                <a:moveTo>
                  <a:pt x="1463478" y="0"/>
                </a:moveTo>
                <a:cubicBezTo>
                  <a:pt x="1867606" y="0"/>
                  <a:pt x="2233476" y="163805"/>
                  <a:pt x="2498313" y="428643"/>
                </a:cubicBezTo>
                <a:lnTo>
                  <a:pt x="2501029" y="431631"/>
                </a:lnTo>
                <a:lnTo>
                  <a:pt x="2445696" y="582811"/>
                </a:lnTo>
                <a:cubicBezTo>
                  <a:pt x="2374039" y="813196"/>
                  <a:pt x="2335437" y="1058145"/>
                  <a:pt x="2335437" y="1312109"/>
                </a:cubicBezTo>
                <a:cubicBezTo>
                  <a:pt x="2335437" y="1650728"/>
                  <a:pt x="2404063" y="1973319"/>
                  <a:pt x="2528166" y="2266732"/>
                </a:cubicBezTo>
                <a:lnTo>
                  <a:pt x="2590737" y="2396622"/>
                </a:lnTo>
                <a:lnTo>
                  <a:pt x="2498313" y="2498313"/>
                </a:lnTo>
                <a:cubicBezTo>
                  <a:pt x="2233476" y="2763151"/>
                  <a:pt x="1867606" y="2926956"/>
                  <a:pt x="1463478" y="2926956"/>
                </a:cubicBezTo>
                <a:cubicBezTo>
                  <a:pt x="655221" y="2926956"/>
                  <a:pt x="0" y="2271735"/>
                  <a:pt x="0" y="1463478"/>
                </a:cubicBezTo>
                <a:cubicBezTo>
                  <a:pt x="0" y="655221"/>
                  <a:pt x="655221" y="0"/>
                  <a:pt x="1463478" y="0"/>
                </a:cubicBezTo>
                <a:close/>
              </a:path>
            </a:pathLst>
          </a:cu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F36495C-44FB-73D9-C922-3E9B10544D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6" r="6932" b="-5"/>
          <a:stretch/>
        </p:blipFill>
        <p:spPr>
          <a:xfrm>
            <a:off x="8940020" y="1484189"/>
            <a:ext cx="3034729" cy="3889622"/>
          </a:xfrm>
          <a:custGeom>
            <a:avLst/>
            <a:gdLst/>
            <a:ahLst/>
            <a:cxnLst/>
            <a:rect l="l" t="t" r="r" b="b"/>
            <a:pathLst>
              <a:path w="2577829" h="2926956">
                <a:moveTo>
                  <a:pt x="1114351" y="0"/>
                </a:moveTo>
                <a:cubicBezTo>
                  <a:pt x="1922608" y="0"/>
                  <a:pt x="2577829" y="655221"/>
                  <a:pt x="2577829" y="1463478"/>
                </a:cubicBezTo>
                <a:cubicBezTo>
                  <a:pt x="2577829" y="2271735"/>
                  <a:pt x="1922608" y="2926956"/>
                  <a:pt x="1114351" y="2926956"/>
                </a:cubicBezTo>
                <a:cubicBezTo>
                  <a:pt x="710223" y="2926956"/>
                  <a:pt x="344353" y="2763151"/>
                  <a:pt x="79516" y="2498313"/>
                </a:cubicBezTo>
                <a:lnTo>
                  <a:pt x="0" y="2410824"/>
                </a:lnTo>
                <a:lnTo>
                  <a:pt x="69413" y="2266732"/>
                </a:lnTo>
                <a:cubicBezTo>
                  <a:pt x="193516" y="1973319"/>
                  <a:pt x="262142" y="1650728"/>
                  <a:pt x="262142" y="1312109"/>
                </a:cubicBezTo>
                <a:cubicBezTo>
                  <a:pt x="262142" y="1058145"/>
                  <a:pt x="223540" y="813196"/>
                  <a:pt x="151883" y="582811"/>
                </a:cubicBezTo>
                <a:lnTo>
                  <a:pt x="91478" y="417771"/>
                </a:lnTo>
                <a:lnTo>
                  <a:pt x="183443" y="334187"/>
                </a:lnTo>
                <a:cubicBezTo>
                  <a:pt x="436418" y="125413"/>
                  <a:pt x="760739" y="0"/>
                  <a:pt x="111435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206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03827B-32E4-A656-5A82-06B84EB83E88}"/>
              </a:ext>
            </a:extLst>
          </p:cNvPr>
          <p:cNvSpPr txBox="1"/>
          <p:nvPr/>
        </p:nvSpPr>
        <p:spPr>
          <a:xfrm>
            <a:off x="650450" y="587612"/>
            <a:ext cx="108596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결과는 생각과 달랐다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삼각형을 이루는 </a:t>
            </a:r>
            <a:r>
              <a:rPr lang="ko-KR" altLang="en-US" dirty="0" err="1"/>
              <a:t>버텍스들이</a:t>
            </a:r>
            <a:r>
              <a:rPr lang="ko-KR" altLang="en-US" dirty="0"/>
              <a:t> 서로 매칭이 </a:t>
            </a:r>
            <a:r>
              <a:rPr lang="ko-KR" altLang="en-US" dirty="0" err="1"/>
              <a:t>잘안된</a:t>
            </a:r>
            <a:r>
              <a:rPr lang="ko-KR" altLang="en-US" dirty="0"/>
              <a:t> </a:t>
            </a:r>
            <a:r>
              <a:rPr lang="ko-KR" altLang="en-US" dirty="0" err="1"/>
              <a:t>상태고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기본적으로 두개의 정보는 </a:t>
            </a:r>
            <a:r>
              <a:rPr lang="ko-KR" altLang="en-US" dirty="0" err="1"/>
              <a:t>버텍스가</a:t>
            </a:r>
            <a:r>
              <a:rPr lang="ko-KR" altLang="en-US" dirty="0"/>
              <a:t> 달랐다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해결방안은 우선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Tri(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indices)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정보를 기준으로 나머지 정보들을 통일 시켜주는 방법을 선택했다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이러면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vertex,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nomal,uvs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등등 정보들이 중복된 정보가 배열 또 들어가서 개수가 해당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메쉬의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삼격형수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X3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으로 늘어나지만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개의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메쉬의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각 정보들은 </a:t>
            </a:r>
            <a:r>
              <a:rPr lang="en-US" altLang="ko-KR" dirty="0"/>
              <a:t>Tri(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indices)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의 정보를 기준으로 배열에 들어가 있기때문에 서로 잘 매칭되어서 보간 작업이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이루어질수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있었다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00"/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그리고 기본적으로 두개의 정보의 개수가 다른 부분은 위 작업을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마친후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vertex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갯수를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비교하여서 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적은쪽의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정보에 각 정보들을 하나씩 더해주어서 똑같은 개수를 가지도록 만들어줬다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이때 정보는 아무거나 상관없어서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vertex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에는 기존 가지고 있는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버텍스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중에 랜덤으로 선택해서 값을 넣어주고 나머지는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0.f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값을 다 넣어주었다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과정들을 통해서 원하는 느낌으로 완성되었다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59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193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전태준(2020182051)</dc:creator>
  <cp:lastModifiedBy>전태준(2020182051)</cp:lastModifiedBy>
  <cp:revision>1</cp:revision>
  <dcterms:created xsi:type="dcterms:W3CDTF">2024-04-04T14:58:53Z</dcterms:created>
  <dcterms:modified xsi:type="dcterms:W3CDTF">2024-04-04T15:34:04Z</dcterms:modified>
</cp:coreProperties>
</file>