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693" r:id="rId2"/>
    <p:sldMasterId id="2147483694" r:id="rId3"/>
    <p:sldMasterId id="214748369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81" r:id="rId14"/>
    <p:sldId id="282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전태준" initials="전태준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" y="1631052"/>
            <a:ext cx="15925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006353" y="572205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2887735" y="2483564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2871671" y="4380005"/>
            <a:ext cx="2160270" cy="1440180"/>
          </a:xfrm>
          <a:prstGeom prst="rect">
            <a:avLst/>
          </a:prstGeom>
          <a:noFill/>
        </p:spPr>
      </p:pic>
      <p:sp>
        <p:nvSpPr>
          <p:cNvPr id="1029" name="TextBox 1028"/>
          <p:cNvSpPr txBox="1"/>
          <p:nvPr/>
        </p:nvSpPr>
        <p:spPr>
          <a:xfrm>
            <a:off x="7115847" y="590741"/>
            <a:ext cx="3646442" cy="1455998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라이플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★★★☆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7104685" y="2274772"/>
            <a:ext cx="3636820" cy="1733348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샷건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 </a:t>
            </a: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멀어진 거리에따라 대미지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7064660" y="4223019"/>
            <a:ext cx="3742654" cy="2013951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로켓 런처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수동소총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 </a:t>
            </a: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방사형 데미지로 타격 임팩트 중심점을 기준으로 점점 데미지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br>
              <a:rPr lang="ko-KR" altLang="en-US">
                <a:solidFill>
                  <a:schemeClr val="lt1"/>
                </a:solidFill>
              </a:rPr>
            </a:b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포물선</a:t>
            </a:r>
            <a:r>
              <a:rPr lang="en-US" altLang="ko-KR">
                <a:solidFill>
                  <a:schemeClr val="lt1"/>
                </a:solidFill>
              </a:rPr>
              <a:t>)</a:t>
            </a: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★☆☆☆☆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" y="1631052"/>
            <a:ext cx="15925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/>
          <p:cNvSpPr txBox="1"/>
          <p:nvPr/>
        </p:nvSpPr>
        <p:spPr>
          <a:xfrm>
            <a:off x="7115847" y="590741"/>
            <a:ext cx="3646442" cy="1179004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일반 수류탄</a:t>
            </a: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수류탄이 터진 지점에 강력한 데미지를 준다</a:t>
            </a:r>
          </a:p>
        </p:txBody>
      </p:sp>
      <p:sp>
        <p:nvSpPr>
          <p:cNvPr id="1030" name="TextBox 1029"/>
          <p:cNvSpPr txBox="1"/>
          <p:nvPr/>
        </p:nvSpPr>
        <p:spPr>
          <a:xfrm>
            <a:off x="7093339" y="2640719"/>
            <a:ext cx="3636820" cy="1180898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>
                <a:solidFill>
                  <a:schemeClr val="lt1"/>
                </a:solidFill>
              </a:rPr>
              <a:t>고체 수류탄</a:t>
            </a:r>
          </a:p>
          <a:p>
            <a:pPr>
              <a:defRPr/>
            </a:pPr>
            <a:endParaRPr lang="ko-KR" altLang="en-US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chemeClr val="lt1"/>
                </a:solidFill>
              </a:rPr>
              <a:t>수류탄이 충돌된 지점에 벽을 생성한다</a:t>
            </a:r>
            <a:r>
              <a:rPr lang="en-US" altLang="ko-KR" dirty="0">
                <a:solidFill>
                  <a:schemeClr val="lt1"/>
                </a:solidFill>
              </a:rPr>
              <a:t>.</a:t>
            </a:r>
            <a:r>
              <a:rPr lang="ko-KR" altLang="en-US" dirty="0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1031" name="TextBox 1030"/>
          <p:cNvSpPr txBox="1"/>
          <p:nvPr/>
        </p:nvSpPr>
        <p:spPr>
          <a:xfrm>
            <a:off x="7093339" y="4614761"/>
            <a:ext cx="3742654" cy="1185276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dirty="0" err="1">
                <a:solidFill>
                  <a:schemeClr val="lt1"/>
                </a:solidFill>
              </a:rPr>
              <a:t>부비</a:t>
            </a:r>
            <a:r>
              <a:rPr lang="ko-KR" altLang="en-US" dirty="0">
                <a:solidFill>
                  <a:schemeClr val="lt1"/>
                </a:solidFill>
              </a:rPr>
              <a:t> 트랩</a:t>
            </a:r>
          </a:p>
          <a:p>
            <a:pPr>
              <a:defRPr/>
            </a:pPr>
            <a:endParaRPr lang="ko-KR" altLang="en-US" dirty="0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 dirty="0">
                <a:solidFill>
                  <a:schemeClr val="lt1"/>
                </a:solidFill>
              </a:rPr>
              <a:t>사용자가 </a:t>
            </a:r>
            <a:r>
              <a:rPr lang="ko-KR" altLang="en-US" dirty="0" err="1">
                <a:solidFill>
                  <a:schemeClr val="lt1"/>
                </a:solidFill>
              </a:rPr>
              <a:t>부비</a:t>
            </a:r>
            <a:r>
              <a:rPr lang="ko-KR" altLang="en-US" dirty="0">
                <a:solidFill>
                  <a:schemeClr val="lt1"/>
                </a:solidFill>
              </a:rPr>
              <a:t> 트랩을 설치하여 지나가는 적에게 데미지를 준다</a:t>
            </a:r>
          </a:p>
        </p:txBody>
      </p:sp>
      <p:pic>
        <p:nvPicPr>
          <p:cNvPr id="1026" name="Picture 2" descr="M18 클레이 모어 대인 지뢰 3D 모델 $8 - .max .3ds .obj - Free3D">
            <a:extLst>
              <a:ext uri="{FF2B5EF4-FFF2-40B4-BE49-F238E27FC236}">
                <a16:creationId xmlns:a16="http://schemas.microsoft.com/office/drawing/2014/main" id="{7C6B5C8D-31B2-F3CC-3AAC-57F57D4A7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262" y="4611014"/>
            <a:ext cx="2052735" cy="1539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수류탄 무료 3D 모델 - .dwg - Free3D">
            <a:extLst>
              <a:ext uri="{FF2B5EF4-FFF2-40B4-BE49-F238E27FC236}">
                <a16:creationId xmlns:a16="http://schemas.microsoft.com/office/drawing/2014/main" id="{274429ED-45B0-3B23-6B94-B49C2B477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9969" y="439626"/>
            <a:ext cx="1403324" cy="175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6BFD5C-2719-D5B0-3122-14265EC63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969" y="2321228"/>
            <a:ext cx="1425279" cy="2162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</a:p>
        </p:txBody>
      </p:sp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7207250" y="2323253"/>
          <a:ext cx="4340987" cy="26137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6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3464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가로 </a:t>
                      </a:r>
                      <a:r>
                        <a:rPr lang="en-US" altLang="ko-KR" dirty="0">
                          <a:solidFill>
                            <a:schemeClr val="lt1"/>
                          </a:solidFill>
                        </a:rPr>
                        <a:t>78m/</a:t>
                      </a: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세로 </a:t>
                      </a:r>
                      <a:r>
                        <a:rPr lang="en-US" altLang="ko-KR" dirty="0">
                          <a:solidFill>
                            <a:schemeClr val="lt1"/>
                          </a:solidFill>
                        </a:rPr>
                        <a:t>155m</a:t>
                      </a:r>
                    </a:p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높이 </a:t>
                      </a:r>
                      <a:r>
                        <a:rPr lang="en-US" altLang="ko-KR" dirty="0">
                          <a:solidFill>
                            <a:schemeClr val="lt1"/>
                          </a:solidFill>
                        </a:rPr>
                        <a:t>8m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28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세로 기준 약 </a:t>
                      </a:r>
                      <a:r>
                        <a:rPr lang="en-US" altLang="ko-KR" b="1" dirty="0">
                          <a:solidFill>
                            <a:schemeClr val="lt1"/>
                          </a:solidFill>
                        </a:rPr>
                        <a:t>26</a:t>
                      </a: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초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6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총 층수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b="1" dirty="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층 </a:t>
                      </a:r>
                      <a:r>
                        <a:rPr lang="en-US" altLang="ko-KR" b="1" dirty="0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 옥상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6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초록 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탈출 아이템 존재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676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주황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b="1" dirty="0" err="1">
                          <a:solidFill>
                            <a:schemeClr val="lt1"/>
                          </a:solidFill>
                        </a:rPr>
                        <a:t>다음층</a:t>
                      </a:r>
                      <a:r>
                        <a:rPr lang="ko-KR" altLang="en-US" b="1" dirty="0">
                          <a:solidFill>
                            <a:schemeClr val="lt1"/>
                          </a:solidFill>
                        </a:rPr>
                        <a:t> 이동 루트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73C4E96-42F3-870A-95D5-4ED67878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511" y="2245587"/>
            <a:ext cx="4707877" cy="27950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487" y="894732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자국 연출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매쉬를이용하여 총알 자국을 실제로 메쉬를 변형시켜서 구현한다</a:t>
            </a: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63561" y="4839756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6134" y="618991"/>
            <a:ext cx="1915926" cy="1530386"/>
          </a:xfrm>
          <a:prstGeom prst="rect">
            <a:avLst/>
          </a:prstGeom>
        </p:spPr>
      </p:pic>
      <p:sp>
        <p:nvSpPr>
          <p:cNvPr id="31" name="TextBox 26"/>
          <p:cNvSpPr txBox="1"/>
          <p:nvPr/>
        </p:nvSpPr>
        <p:spPr>
          <a:xfrm>
            <a:off x="1048611" y="3019480"/>
            <a:ext cx="6695399" cy="160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 dirty="0" err="1">
                <a:solidFill>
                  <a:schemeClr val="lt1"/>
                </a:solidFill>
              </a:rPr>
              <a:t>메쉬</a:t>
            </a:r>
            <a:r>
              <a:rPr lang="ko-KR" altLang="en-US" sz="3200" b="1" u="sng" dirty="0">
                <a:solidFill>
                  <a:schemeClr val="lt1"/>
                </a:solidFill>
              </a:rPr>
              <a:t> 변형을 통한 </a:t>
            </a:r>
            <a:r>
              <a:rPr lang="ko-KR" altLang="en-US" sz="3200" b="1" u="sng" dirty="0" err="1">
                <a:solidFill>
                  <a:schemeClr val="lt1"/>
                </a:solidFill>
              </a:rPr>
              <a:t>모프애니메이션</a:t>
            </a:r>
            <a:endParaRPr lang="ko-KR" altLang="en-US" sz="3200" b="1" u="sng" dirty="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 dirty="0">
                <a:solidFill>
                  <a:schemeClr val="lt1"/>
                </a:solidFill>
              </a:rPr>
              <a:t>-</a:t>
            </a:r>
            <a:r>
              <a:rPr lang="ko-KR" altLang="en-US" sz="2800" dirty="0">
                <a:solidFill>
                  <a:schemeClr val="lt1"/>
                </a:solidFill>
              </a:rPr>
              <a:t> </a:t>
            </a:r>
            <a:r>
              <a:rPr lang="ko-KR" altLang="en-US" sz="2000" dirty="0" err="1">
                <a:solidFill>
                  <a:schemeClr val="lt1"/>
                </a:solidFill>
              </a:rPr>
              <a:t>언리얼에서</a:t>
            </a:r>
            <a:r>
              <a:rPr lang="ko-KR" altLang="en-US" sz="2000" dirty="0">
                <a:solidFill>
                  <a:schemeClr val="lt1"/>
                </a:solidFill>
              </a:rPr>
              <a:t> </a:t>
            </a:r>
            <a:r>
              <a:rPr lang="ko-KR" altLang="en-US" sz="2000" dirty="0" err="1">
                <a:solidFill>
                  <a:schemeClr val="lt1"/>
                </a:solidFill>
              </a:rPr>
              <a:t>메쉬</a:t>
            </a:r>
            <a:r>
              <a:rPr lang="ko-KR" altLang="en-US" sz="2000" dirty="0">
                <a:solidFill>
                  <a:schemeClr val="lt1"/>
                </a:solidFill>
              </a:rPr>
              <a:t> 데이터들을 이용하여 </a:t>
            </a:r>
            <a:r>
              <a:rPr lang="ko-KR" altLang="en-US" sz="2000" dirty="0" err="1">
                <a:solidFill>
                  <a:schemeClr val="lt1"/>
                </a:solidFill>
              </a:rPr>
              <a:t>모프</a:t>
            </a:r>
            <a:r>
              <a:rPr lang="ko-KR" altLang="en-US" sz="2000" dirty="0">
                <a:solidFill>
                  <a:schemeClr val="lt1"/>
                </a:solidFill>
              </a:rPr>
              <a:t> 애니메이션 구현한다</a:t>
            </a:r>
            <a:r>
              <a:rPr lang="en-US" altLang="ko-KR" sz="2000" dirty="0">
                <a:solidFill>
                  <a:schemeClr val="lt1"/>
                </a:solidFill>
              </a:rPr>
              <a:t>.</a:t>
            </a:r>
          </a:p>
          <a:p>
            <a:pPr lvl="0">
              <a:defRPr/>
            </a:pPr>
            <a:endParaRPr lang="ko-KR" altLang="en-US" sz="2000" dirty="0">
              <a:solidFill>
                <a:schemeClr val="lt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093" y="2864627"/>
            <a:ext cx="3738628" cy="244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</a:p>
          <a:p>
            <a:pPr algn="ctr">
              <a:defRPr/>
            </a:pPr>
            <a:r>
              <a:rPr lang="ko-KR" altLang="en-US" sz="2800" dirty="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pic>
        <p:nvPicPr>
          <p:cNvPr id="2050" name="Picture 2" descr="오버워치 - 테일스타">
            <a:extLst>
              <a:ext uri="{FF2B5EF4-FFF2-40B4-BE49-F238E27FC236}">
                <a16:creationId xmlns:a16="http://schemas.microsoft.com/office/drawing/2014/main" id="{7F37BA9E-3717-4C41-0070-1DE2D837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26" y="1171568"/>
            <a:ext cx="4442546" cy="124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A4AC21-04DB-A714-12B6-9DA38E221EBF}"/>
              </a:ext>
            </a:extLst>
          </p:cNvPr>
          <p:cNvSpPr txBox="1"/>
          <p:nvPr/>
        </p:nvSpPr>
        <p:spPr>
          <a:xfrm>
            <a:off x="4749281" y="2579370"/>
            <a:ext cx="431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유사게임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 err="1">
                <a:solidFill>
                  <a:schemeClr val="bg1"/>
                </a:solidFill>
              </a:rPr>
              <a:t>오버워치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C56404-12E8-9357-3484-FB71A9B1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432" y="3332250"/>
            <a:ext cx="5115119" cy="2501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948738"/>
              </p:ext>
            </p:extLst>
          </p:nvPr>
        </p:nvGraphicFramePr>
        <p:xfrm>
          <a:off x="1972331" y="779615"/>
          <a:ext cx="10094593" cy="5456703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3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7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로직 구현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58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동기화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기술 구현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움직임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42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lt1"/>
                          </a:solidFill>
                        </a:rPr>
                        <a:t>UI </a:t>
                      </a:r>
                      <a:r>
                        <a:rPr lang="ko-KR" altLang="en-US" sz="1000" dirty="0">
                          <a:solidFill>
                            <a:schemeClr val="lt1"/>
                          </a:solidFill>
                        </a:rPr>
                        <a:t>제작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lt1"/>
                          </a:solidFill>
                        </a:rPr>
                        <a:t>총알 구멍 연출</a:t>
                      </a:r>
                    </a:p>
                    <a:p>
                      <a:pPr algn="ctr" latinLnBrk="1">
                        <a:defRPr/>
                      </a:pPr>
                      <a:r>
                        <a:rPr lang="en-US" altLang="ko-KR" sz="1000" dirty="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 dirty="0" err="1">
                          <a:solidFill>
                            <a:schemeClr val="lt1"/>
                          </a:solidFill>
                        </a:rPr>
                        <a:t>모프</a:t>
                      </a:r>
                      <a:r>
                        <a:rPr lang="ko-KR" altLang="en-US" sz="1000" dirty="0">
                          <a:solidFill>
                            <a:schemeClr val="lt1"/>
                          </a:solidFill>
                        </a:rPr>
                        <a:t> 애니메이션 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제작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애니메이션 제작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 dirty="0">
                          <a:solidFill>
                            <a:schemeClr val="lt1"/>
                          </a:solidFill>
                        </a:rPr>
                        <a:t>나이아가라 </a:t>
                      </a:r>
                      <a:endParaRPr lang="en-US" altLang="ko-KR" sz="1000" dirty="0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ko-KR" altLang="en-US" sz="1000" dirty="0" err="1">
                          <a:solidFill>
                            <a:schemeClr val="lt1"/>
                          </a:solidFill>
                        </a:rPr>
                        <a:t>이팩트</a:t>
                      </a:r>
                      <a:r>
                        <a:rPr lang="ko-KR" altLang="en-US" sz="1000" dirty="0">
                          <a:solidFill>
                            <a:schemeClr val="lt1"/>
                          </a:solidFill>
                        </a:rPr>
                        <a:t> 제작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버그 테스트</a:t>
                      </a: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endParaRPr lang="ko-KR" altLang="en-US" sz="1000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0" y="3002761"/>
          <a:ext cx="19358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7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618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defRPr/>
                      </a:pPr>
                      <a:endParaRPr lang="ko-KR" alt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그림 28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3572287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탈출도구를 빼앗고 빼앗기는 대전투</a:t>
            </a: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</a:p>
        </p:txBody>
      </p:sp>
      <p:sp>
        <p:nvSpPr>
          <p:cNvPr id="29" name="TextBox 3"/>
          <p:cNvSpPr txBox="1"/>
          <p:nvPr/>
        </p:nvSpPr>
        <p:spPr>
          <a:xfrm>
            <a:off x="7759487" y="3080808"/>
            <a:ext cx="4140932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bg1"/>
                </a:solidFill>
                <a:latin typeface="HY태백B"/>
                <a:ea typeface="HY태백B"/>
              </a:rPr>
              <a:t>서로를 처치</a:t>
            </a:r>
            <a:r>
              <a:rPr lang="en-US" altLang="ko-KR" sz="2000" dirty="0">
                <a:solidFill>
                  <a:schemeClr val="bg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HY태백B"/>
                <a:ea typeface="HY태백B"/>
              </a:rPr>
              <a:t>또는  </a:t>
            </a:r>
            <a:r>
              <a:rPr lang="ko-KR" altLang="en-US" sz="2000" dirty="0" err="1">
                <a:solidFill>
                  <a:schemeClr val="bg1"/>
                </a:solidFill>
                <a:latin typeface="HY태백B"/>
                <a:ea typeface="HY태백B"/>
              </a:rPr>
              <a:t>맵에</a:t>
            </a:r>
            <a:r>
              <a:rPr lang="ko-KR" altLang="en-US" sz="2000" dirty="0">
                <a:solidFill>
                  <a:schemeClr val="bg1"/>
                </a:solidFill>
                <a:latin typeface="HY태백B"/>
                <a:ea typeface="HY태백B"/>
              </a:rPr>
              <a:t> 흩어져 있는 상자를 통해 탈출도구를 획득한다</a:t>
            </a:r>
            <a:r>
              <a:rPr lang="en-US" altLang="ko-KR" sz="2000" dirty="0">
                <a:solidFill>
                  <a:schemeClr val="bg1"/>
                </a:solidFill>
                <a:latin typeface="HY태백B"/>
                <a:ea typeface="HY태백B"/>
              </a:rPr>
              <a:t>.</a:t>
            </a:r>
            <a:endParaRPr lang="ko-KR" altLang="en-US" sz="2000" dirty="0">
              <a:solidFill>
                <a:schemeClr val="bg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6096000" y="2480487"/>
            <a:ext cx="1437388" cy="94851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9350401" y="2405355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7531483" y="671096"/>
            <a:ext cx="4140932" cy="132343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적에게 죽을 시 </a:t>
            </a: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지역에서</a:t>
            </a:r>
          </a:p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부활하고 무기 교체 가능하며 탈출도구를 소지하고 있을 시 한 개가</a:t>
            </a:r>
            <a:endParaRPr lang="en-US" altLang="ko-KR" sz="20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차감된다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.</a:t>
            </a:r>
            <a:endParaRPr lang="ko-KR" altLang="en-US" sz="20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6095999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/>
          <p:cNvGraphicFramePr>
            <a:graphicFrameLocks noGrp="1"/>
          </p:cNvGraphicFramePr>
          <p:nvPr/>
        </p:nvGraphicFramePr>
        <p:xfrm>
          <a:off x="6462278" y="767291"/>
          <a:ext cx="4344150" cy="22037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6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85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52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1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36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6" name="그림 3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76209" y="993774"/>
            <a:ext cx="1800225" cy="1800225"/>
          </a:xfrm>
          <a:prstGeom prst="rect">
            <a:avLst/>
          </a:prstGeom>
        </p:spPr>
      </p:pic>
      <p:pic>
        <p:nvPicPr>
          <p:cNvPr id="37" name="그림 36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90743" y="3429000"/>
            <a:ext cx="1800224" cy="1800225"/>
          </a:xfrm>
          <a:prstGeom prst="rect">
            <a:avLst/>
          </a:prstGeom>
        </p:spPr>
      </p:pic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6480270" y="3429000"/>
          <a:ext cx="4339917" cy="256770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8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8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86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고스트 기능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212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602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개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027" y="1230050"/>
            <a:ext cx="1785160" cy="1800225"/>
          </a:xfrm>
          <a:prstGeom prst="rect">
            <a:avLst/>
          </a:prstGeom>
        </p:spPr>
      </p:pic>
      <p:pic>
        <p:nvPicPr>
          <p:cNvPr id="33" name="그림 32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847930" y="3667379"/>
            <a:ext cx="1800225" cy="1800225"/>
          </a:xfrm>
          <a:prstGeom prst="rect">
            <a:avLst/>
          </a:prstGeom>
        </p:spPr>
      </p:pic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719464"/>
              </p:ext>
            </p:extLst>
          </p:nvPr>
        </p:nvGraphicFramePr>
        <p:xfrm>
          <a:off x="6448518" y="1250738"/>
          <a:ext cx="4341090" cy="21202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스킬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대시</a:t>
                      </a:r>
                      <a:endParaRPr lang="en-US" altLang="ko-KR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충전된 대시 양만큼 대시</a:t>
                      </a:r>
                      <a:endParaRPr lang="en-US" altLang="ko-KR" dirty="0">
                        <a:solidFill>
                          <a:schemeClr val="lt1"/>
                        </a:solidFill>
                      </a:endParaRP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dirty="0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 dirty="0">
                          <a:solidFill>
                            <a:schemeClr val="lt1"/>
                          </a:solidFill>
                        </a:rPr>
                        <a:t>개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410419" y="3593888"/>
          <a:ext cx="4344149" cy="239331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4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</a:p>
                  </a:txBody>
                  <a:tcPr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593</Words>
  <Application>Microsoft Office PowerPoint</Application>
  <PresentationFormat>와이드스크린</PresentationFormat>
  <Paragraphs>217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HY태백B</vt:lpstr>
      <vt:lpstr>Söhne</vt:lpstr>
      <vt:lpstr>나눔스퀘어 ExtraBold</vt:lpstr>
      <vt:lpstr>나눔스퀘어 Light</vt:lpstr>
      <vt:lpstr>맑은 고딕</vt:lpstr>
      <vt:lpstr>Arial</vt:lpstr>
      <vt:lpstr>메인</vt:lpstr>
      <vt:lpstr>목차</vt:lpstr>
      <vt:lpstr>내용</vt:lpstr>
      <vt:lpstr>마무리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hyeran kang</dc:creator>
  <cp:lastModifiedBy>권세진(2020180047)</cp:lastModifiedBy>
  <cp:revision>221</cp:revision>
  <dcterms:created xsi:type="dcterms:W3CDTF">2017-05-21T13:44:12Z</dcterms:created>
  <dcterms:modified xsi:type="dcterms:W3CDTF">2023-12-12T09:56:38Z</dcterms:modified>
  <cp:version/>
</cp:coreProperties>
</file>