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3"/>
    <p:sldMasterId id="2147483658" r:id="rId4"/>
    <p:sldMasterId id="2147483663" r:id="rId5"/>
  </p:sldMasterIdLst>
  <p:notesMasterIdLst>
    <p:notesMasterId r:id="rId8"/>
  </p:notesMasterIdLst>
  <p:handoutMasterIdLst>
    <p:handoutMasterId r:id="rId16"/>
  </p:handoutMasterIdLst>
  <p:sldIdLst>
    <p:sldId id="256" r:id="rId6"/>
    <p:sldId id="289" r:id="rId7"/>
    <p:sldId id="344" r:id="rId9"/>
    <p:sldId id="343" r:id="rId10"/>
    <p:sldId id="290" r:id="rId11"/>
    <p:sldId id="351" r:id="rId12"/>
    <p:sldId id="352" r:id="rId13"/>
    <p:sldId id="353" r:id="rId14"/>
    <p:sldId id="284" r:id="rId15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D7E"/>
    <a:srgbClr val="E46C0A"/>
    <a:srgbClr val="008E40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1111" autoAdjust="0"/>
  </p:normalViewPr>
  <p:slideViewPr>
    <p:cSldViewPr snapToGrid="0" snapToObjects="1">
      <p:cViewPr>
        <p:scale>
          <a:sx n="125" d="100"/>
          <a:sy n="125" d="100"/>
        </p:scale>
        <p:origin x="-162" y="-192"/>
      </p:cViewPr>
      <p:guideLst>
        <p:guide orient="horz" pos="1872"/>
        <p:guide pos="28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-3024" y="-102"/>
      </p:cViewPr>
      <p:guideLst>
        <p:guide orient="horz" pos="2996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FF6C-5F37-0244-95FA-295D842AFF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01632-C34A-B942-9708-2BB2C558105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A8571-24C7-414E-8071-3405A7604DC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B592-A9A7-454D-850A-9D871180E6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5B592-A9A7-454D-850A-9D871180E6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5B592-A9A7-454D-850A-9D871180E6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5B592-A9A7-454D-850A-9D871180E6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5B592-A9A7-454D-850A-9D871180E6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10" name="日期占位符 12"/>
          <p:cNvSpPr>
            <a:spLocks noGrp="1"/>
          </p:cNvSpPr>
          <p:nvPr>
            <p:ph type="dt" sz="half" idx="12"/>
          </p:nvPr>
        </p:nvSpPr>
        <p:spPr>
          <a:xfrm>
            <a:off x="362314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smtClean="0"/>
              <a:t>PBET</a:t>
            </a:r>
            <a:r>
              <a:rPr kumimoji="1" lang="zh-CN" altLang="en-US" smtClean="0"/>
              <a:t>专业教案</a:t>
            </a:r>
            <a:endParaRPr kumimoji="1" lang="zh-CN" altLang="en-US" dirty="0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3"/>
          </p:nvPr>
        </p:nvSpPr>
        <p:spPr>
          <a:xfrm>
            <a:off x="3124200" y="5374596"/>
            <a:ext cx="2895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成都蜗牛创想科技有限公司</a:t>
            </a:r>
            <a:endParaRPr kumimoji="1" lang="zh-CN" altLang="en-US" dirty="0"/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14"/>
          </p:nvPr>
        </p:nvSpPr>
        <p:spPr>
          <a:xfrm>
            <a:off x="6656712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097FF5-3695-2045-82C3-13F5CD77488D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0382" y="273840"/>
            <a:ext cx="171450" cy="48622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61949" y="966158"/>
            <a:ext cx="8428368" cy="4330461"/>
          </a:xfrm>
          <a:ln>
            <a:noFill/>
            <a:prstDash val="dash"/>
          </a:ln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spcBef>
                <a:spcPts val="400"/>
              </a:spcBef>
              <a:spcAft>
                <a:spcPts val="400"/>
              </a:spcAft>
              <a:buFontTx/>
              <a:buBlip>
                <a:blip r:embed="rId3"/>
              </a:buBlip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pic>
        <p:nvPicPr>
          <p:cNvPr id="11" name="图片 10" descr="底稿-LOGO-6-Orang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1" y="332014"/>
            <a:ext cx="1553475" cy="369876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361949" y="299267"/>
            <a:ext cx="6418413" cy="435368"/>
          </a:xfrm>
          <a:ln>
            <a:noFill/>
            <a:prstDash val="dash"/>
          </a:ln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4562475" y="5370745"/>
            <a:ext cx="4348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PBET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标准化教材 </a:t>
            </a:r>
            <a:r>
              <a:rPr lang="zh-CN" altLang="en-US" sz="10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http://www.woniuxy.com ©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</a:t>
            </a:r>
            <a:r>
              <a:rPr lang="en-US" altLang="zh-CN" sz="10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61949" y="5370745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9F3B32-AFC6-4D85-AC5D-EFDDC160238D}" type="slidenum">
              <a:rPr lang="zh-CN" altLang="en-US" sz="105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05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E5B5-43D4-4D0E-9258-A23419521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69AB-7A60-472F-97FA-8D3526A4D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59-56FE-4C2E-9EE4-EA8BBF8AE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A01D-27FD-499C-B5B7-27CC665D3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10" name="日期占位符 12"/>
          <p:cNvSpPr>
            <a:spLocks noGrp="1"/>
          </p:cNvSpPr>
          <p:nvPr>
            <p:ph type="dt" sz="half" idx="12"/>
          </p:nvPr>
        </p:nvSpPr>
        <p:spPr>
          <a:xfrm>
            <a:off x="362314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smtClean="0"/>
              <a:t>PBET</a:t>
            </a:r>
            <a:r>
              <a:rPr kumimoji="1" lang="zh-CN" altLang="en-US" smtClean="0"/>
              <a:t>专业教案</a:t>
            </a:r>
            <a:endParaRPr kumimoji="1" lang="zh-CN" altLang="en-US" dirty="0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3"/>
          </p:nvPr>
        </p:nvSpPr>
        <p:spPr>
          <a:xfrm>
            <a:off x="3124200" y="5374596"/>
            <a:ext cx="2895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成都蜗牛创想科技有限公司</a:t>
            </a:r>
            <a:endParaRPr kumimoji="1" lang="zh-CN" altLang="en-US" dirty="0"/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14"/>
          </p:nvPr>
        </p:nvSpPr>
        <p:spPr>
          <a:xfrm>
            <a:off x="6656712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097FF5-3695-2045-82C3-13F5CD77488D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0382" y="273840"/>
            <a:ext cx="171450" cy="48622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61949" y="966158"/>
            <a:ext cx="8428368" cy="4330461"/>
          </a:xfrm>
          <a:ln>
            <a:noFill/>
            <a:prstDash val="dash"/>
          </a:ln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spcBef>
                <a:spcPts val="400"/>
              </a:spcBef>
              <a:spcAft>
                <a:spcPts val="400"/>
              </a:spcAft>
              <a:buFontTx/>
              <a:buBlip>
                <a:blip r:embed="rId3"/>
              </a:buBlip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pic>
        <p:nvPicPr>
          <p:cNvPr id="11" name="图片 10" descr="底稿-LOGO-6-Orang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1" y="332014"/>
            <a:ext cx="1553475" cy="369876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361949" y="299267"/>
            <a:ext cx="6418413" cy="435368"/>
          </a:xfrm>
          <a:ln>
            <a:noFill/>
            <a:prstDash val="dash"/>
          </a:ln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4562475" y="5370745"/>
            <a:ext cx="4348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PBET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标准化教材 </a:t>
            </a:r>
            <a:r>
              <a:rPr lang="zh-CN" altLang="en-US" sz="10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http://www.woniuxy.com ©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</a:t>
            </a:r>
            <a:r>
              <a:rPr lang="en-US" altLang="zh-CN" sz="10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61949" y="5370745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9F3B32-AFC6-4D85-AC5D-EFDDC160238D}" type="slidenum">
              <a:rPr lang="zh-CN" altLang="en-US" sz="105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05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E5B5-43D4-4D0E-9258-A23419521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69AB-7A60-472F-97FA-8D3526A4D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59-56FE-4C2E-9EE4-EA8BBF8AE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A01D-27FD-499C-B5B7-27CC665D3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0382" y="273840"/>
            <a:ext cx="171450" cy="48622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61949" y="966158"/>
            <a:ext cx="8428368" cy="4330461"/>
          </a:xfrm>
          <a:ln>
            <a:noFill/>
            <a:prstDash val="dash"/>
          </a:ln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spcBef>
                <a:spcPts val="400"/>
              </a:spcBef>
              <a:spcAft>
                <a:spcPts val="400"/>
              </a:spcAft>
              <a:buFontTx/>
              <a:buBlip>
                <a:blip r:embed="rId3"/>
              </a:buBlip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pic>
        <p:nvPicPr>
          <p:cNvPr id="11" name="图片 10" descr="底稿-LOGO-6-Orang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1" y="332014"/>
            <a:ext cx="1553475" cy="369876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361949" y="299267"/>
            <a:ext cx="6418413" cy="435368"/>
          </a:xfrm>
          <a:ln>
            <a:noFill/>
            <a:prstDash val="dash"/>
          </a:ln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4562475" y="5370745"/>
            <a:ext cx="4348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PBET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标准化教材 </a:t>
            </a:r>
            <a:r>
              <a:rPr lang="zh-CN" altLang="en-US" sz="10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http://www.woniuxy.com ©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</a:t>
            </a:r>
            <a:r>
              <a:rPr lang="en-US" altLang="zh-CN" sz="10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61949" y="5370745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9F3B32-AFC6-4D85-AC5D-EFDDC160238D}" type="slidenum">
              <a:rPr lang="zh-CN" altLang="en-US" sz="105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05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E5B5-43D4-4D0E-9258-A23419521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69AB-7A60-472F-97FA-8D3526A4D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59-56FE-4C2E-9EE4-EA8BBF8AE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A01D-27FD-499C-B5B7-27CC665D3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10" name="日期占位符 12"/>
          <p:cNvSpPr>
            <a:spLocks noGrp="1"/>
          </p:cNvSpPr>
          <p:nvPr>
            <p:ph type="dt" sz="half" idx="12"/>
          </p:nvPr>
        </p:nvSpPr>
        <p:spPr>
          <a:xfrm>
            <a:off x="362314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smtClean="0"/>
              <a:t>PBET</a:t>
            </a:r>
            <a:r>
              <a:rPr kumimoji="1" lang="zh-CN" altLang="en-US" smtClean="0"/>
              <a:t>专业教案</a:t>
            </a:r>
            <a:endParaRPr kumimoji="1" lang="zh-CN" altLang="en-US" dirty="0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3"/>
          </p:nvPr>
        </p:nvSpPr>
        <p:spPr>
          <a:xfrm>
            <a:off x="3124200" y="5374596"/>
            <a:ext cx="2895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成都蜗牛创想科技有限公司</a:t>
            </a:r>
            <a:endParaRPr kumimoji="1" lang="zh-CN" altLang="en-US" dirty="0"/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14"/>
          </p:nvPr>
        </p:nvSpPr>
        <p:spPr>
          <a:xfrm>
            <a:off x="6656712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097FF5-3695-2045-82C3-13F5CD77488D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0382" y="273840"/>
            <a:ext cx="171450" cy="48622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61949" y="966158"/>
            <a:ext cx="8428368" cy="4330461"/>
          </a:xfrm>
          <a:ln>
            <a:noFill/>
            <a:prstDash val="dash"/>
          </a:ln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spcBef>
                <a:spcPts val="400"/>
              </a:spcBef>
              <a:spcAft>
                <a:spcPts val="400"/>
              </a:spcAft>
              <a:buFontTx/>
              <a:buBlip>
                <a:blip r:embed="rId3"/>
              </a:buBlip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pic>
        <p:nvPicPr>
          <p:cNvPr id="11" name="图片 10" descr="底稿-LOGO-6-Orang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1" y="332014"/>
            <a:ext cx="1553475" cy="369876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361949" y="299267"/>
            <a:ext cx="6418413" cy="435368"/>
          </a:xfrm>
          <a:ln>
            <a:noFill/>
            <a:prstDash val="dash"/>
          </a:ln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4562475" y="5370745"/>
            <a:ext cx="4348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PBET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标准化教材 </a:t>
            </a:r>
            <a:r>
              <a:rPr lang="zh-CN" altLang="en-US" sz="10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http://www.woniuxy.com ©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</a:t>
            </a:r>
            <a:r>
              <a:rPr lang="en-US" altLang="zh-CN" sz="10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61949" y="5370745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9F3B32-AFC6-4D85-AC5D-EFDDC160238D}" type="slidenum">
              <a:rPr lang="zh-CN" altLang="en-US" sz="105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05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E5B5-43D4-4D0E-9258-A23419521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69AB-7A60-472F-97FA-8D3526A4D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59-56FE-4C2E-9EE4-EA8BBF8AE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A01D-27FD-499C-B5B7-27CC665D3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10" name="日期占位符 12"/>
          <p:cNvSpPr>
            <a:spLocks noGrp="1"/>
          </p:cNvSpPr>
          <p:nvPr>
            <p:ph type="dt" sz="half" idx="12"/>
          </p:nvPr>
        </p:nvSpPr>
        <p:spPr>
          <a:xfrm>
            <a:off x="362314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smtClean="0"/>
              <a:t>PBET</a:t>
            </a:r>
            <a:r>
              <a:rPr kumimoji="1" lang="zh-CN" altLang="en-US" smtClean="0"/>
              <a:t>专业教案</a:t>
            </a:r>
            <a:endParaRPr kumimoji="1" lang="zh-CN" altLang="en-US" dirty="0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3"/>
          </p:nvPr>
        </p:nvSpPr>
        <p:spPr>
          <a:xfrm>
            <a:off x="3124200" y="5374596"/>
            <a:ext cx="2895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成都蜗牛创想科技有限公司</a:t>
            </a:r>
            <a:endParaRPr kumimoji="1" lang="zh-CN" altLang="en-US" dirty="0"/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14"/>
          </p:nvPr>
        </p:nvSpPr>
        <p:spPr>
          <a:xfrm>
            <a:off x="6656712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097FF5-3695-2045-82C3-13F5CD77488D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26" tIns="45714" rIns="91426" bIns="45714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26" tIns="45714" rIns="91426" bIns="45714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A7E5-E50C-E84A-B7DA-9A8FF9927D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7FF5-3695-2045-82C3-13F5CD77488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26" tIns="45714" rIns="91426" bIns="45714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26" tIns="45714" rIns="91426" bIns="45714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A7E5-E50C-E84A-B7DA-9A8FF9927D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7FF5-3695-2045-82C3-13F5CD77488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26" tIns="45714" rIns="91426" bIns="45714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26" tIns="45714" rIns="91426" bIns="45714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A7E5-E50C-E84A-B7DA-9A8FF9927D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7FF5-3695-2045-82C3-13F5CD77488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26" tIns="45714" rIns="91426" bIns="45714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26" tIns="45714" rIns="91426" bIns="45714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A7E5-E50C-E84A-B7DA-9A8FF9927D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7FF5-3695-2045-82C3-13F5CD77488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4" Type="http://schemas.openxmlformats.org/officeDocument/2006/relationships/notesSlide" Target="../notesSlides/notesSlide2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62.xml"/><Relationship Id="rId31" Type="http://schemas.openxmlformats.org/officeDocument/2006/relationships/tags" Target="../tags/tag61.xml"/><Relationship Id="rId30" Type="http://schemas.openxmlformats.org/officeDocument/2006/relationships/tags" Target="../tags/tag60.xml"/><Relationship Id="rId3" Type="http://schemas.openxmlformats.org/officeDocument/2006/relationships/tags" Target="../tags/tag33.xml"/><Relationship Id="rId29" Type="http://schemas.openxmlformats.org/officeDocument/2006/relationships/tags" Target="../tags/tag59.xml"/><Relationship Id="rId28" Type="http://schemas.openxmlformats.org/officeDocument/2006/relationships/tags" Target="../tags/tag58.xml"/><Relationship Id="rId27" Type="http://schemas.openxmlformats.org/officeDocument/2006/relationships/tags" Target="../tags/tag57.xml"/><Relationship Id="rId26" Type="http://schemas.openxmlformats.org/officeDocument/2006/relationships/tags" Target="../tags/tag56.xml"/><Relationship Id="rId25" Type="http://schemas.openxmlformats.org/officeDocument/2006/relationships/tags" Target="../tags/tag55.xml"/><Relationship Id="rId24" Type="http://schemas.openxmlformats.org/officeDocument/2006/relationships/tags" Target="../tags/tag54.xml"/><Relationship Id="rId23" Type="http://schemas.openxmlformats.org/officeDocument/2006/relationships/tags" Target="../tags/tag53.xml"/><Relationship Id="rId22" Type="http://schemas.openxmlformats.org/officeDocument/2006/relationships/tags" Target="../tags/tag52.xml"/><Relationship Id="rId21" Type="http://schemas.openxmlformats.org/officeDocument/2006/relationships/tags" Target="../tags/tag51.xml"/><Relationship Id="rId20" Type="http://schemas.openxmlformats.org/officeDocument/2006/relationships/tags" Target="../tags/tag50.xml"/><Relationship Id="rId2" Type="http://schemas.openxmlformats.org/officeDocument/2006/relationships/tags" Target="../tags/tag32.xml"/><Relationship Id="rId19" Type="http://schemas.openxmlformats.org/officeDocument/2006/relationships/tags" Target="../tags/tag49.xml"/><Relationship Id="rId18" Type="http://schemas.openxmlformats.org/officeDocument/2006/relationships/tags" Target="../tags/tag48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" y="0"/>
            <a:ext cx="9144001" cy="5715000"/>
          </a:xfrm>
          <a:prstGeom prst="rect">
            <a:avLst/>
          </a:prstGeom>
        </p:spPr>
      </p:pic>
      <p:sp>
        <p:nvSpPr>
          <p:cNvPr id="17" name="任意多边形 20"/>
          <p:cNvSpPr/>
          <p:nvPr/>
        </p:nvSpPr>
        <p:spPr>
          <a:xfrm rot="3073228">
            <a:off x="3534324" y="-1426302"/>
            <a:ext cx="7034264" cy="4778814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6" tIns="45714" rIns="91426" bIns="45714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75540" y="1980711"/>
            <a:ext cx="2903506" cy="707874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项目答辩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49933" y="1492402"/>
            <a:ext cx="2102633" cy="307764"/>
          </a:xfrm>
          <a:prstGeom prst="rect">
            <a:avLst/>
          </a:prstGeom>
        </p:spPr>
        <p:txBody>
          <a:bodyPr wrap="square" lIns="91426" tIns="45714" rIns="91426" bIns="45714">
            <a:spAutoFit/>
          </a:bodyPr>
          <a:lstStyle/>
          <a:p>
            <a:pPr algn="dist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职业教育新生态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5540" y="2784536"/>
            <a:ext cx="2903506" cy="520700"/>
          </a:xfrm>
          <a:prstGeom prst="rect">
            <a:avLst/>
          </a:prstGeom>
        </p:spPr>
        <p:txBody>
          <a:bodyPr wrap="square" lIns="91426" tIns="45714" rIns="91426" bIns="45714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n-ea"/>
                <a:cs typeface="Comic Sans MS" panose="030F0702030302020204"/>
              </a:rPr>
              <a:t>-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  <a:cs typeface="Comic Sans MS" panose="030F0702030302020204"/>
              </a:rPr>
              <a:t>高悦菊</a:t>
            </a:r>
            <a:endParaRPr lang="zh-CN" altLang="en-US" sz="2800" b="1" dirty="0" smtClean="0">
              <a:solidFill>
                <a:schemeClr val="bg1"/>
              </a:solidFill>
              <a:latin typeface="+mn-ea"/>
              <a:cs typeface="Comic Sans MS" panose="030F0702030302020204"/>
            </a:endParaRPr>
          </a:p>
        </p:txBody>
      </p:sp>
      <p:pic>
        <p:nvPicPr>
          <p:cNvPr id="24" name="图片 23" descr="底稿-LOGO-8-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34" y="982266"/>
            <a:ext cx="2071146" cy="510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6234" y="324667"/>
            <a:ext cx="6418413" cy="435368"/>
          </a:xfrm>
        </p:spPr>
        <p:txBody>
          <a:bodyPr>
            <a:normAutofit fontScale="90000"/>
          </a:bodyPr>
          <a:lstStyle/>
          <a:p>
            <a:r>
              <a:rPr lang="zh-CN" altLang="en-US" sz="3555" dirty="0" smtClean="0"/>
              <a:t>目录</a:t>
            </a:r>
            <a:endParaRPr lang="zh-CN" altLang="en-US" sz="3555" dirty="0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691217" y="1749954"/>
            <a:ext cx="681303" cy="596636"/>
          </a:xfrm>
          <a:prstGeom prst="rect">
            <a:avLst/>
          </a:prstGeom>
          <a:solidFill>
            <a:srgbClr val="EAA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5" dirty="0">
                <a:solidFill>
                  <a:srgbClr val="FFFFFF"/>
                </a:solidFill>
                <a:latin typeface="Arial Black" panose="020B0A04020102020204" pitchFamily="34" charset="0"/>
                <a:ea typeface="华文行楷" panose="02010800040101010101" pitchFamily="2" charset="-122"/>
              </a:rPr>
              <a:t>Part1</a:t>
            </a:r>
            <a:endParaRPr lang="zh-CN" altLang="en-US" sz="1335" dirty="0">
              <a:solidFill>
                <a:srgbClr val="FFFFFF"/>
              </a:solidFill>
              <a:latin typeface="Arial Black" panose="020B0A040201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0" name="任意多边形 79"/>
          <p:cNvSpPr/>
          <p:nvPr>
            <p:custDataLst>
              <p:tags r:id="rId2"/>
            </p:custDataLst>
          </p:nvPr>
        </p:nvSpPr>
        <p:spPr>
          <a:xfrm>
            <a:off x="2474383" y="1749954"/>
            <a:ext cx="2813844" cy="596636"/>
          </a:xfrm>
          <a:custGeom>
            <a:avLst/>
            <a:gdLst>
              <a:gd name="connsiteX0" fmla="*/ 173660 w 4009922"/>
              <a:gd name="connsiteY0" fmla="*/ 53464 h 850589"/>
              <a:gd name="connsiteX1" fmla="*/ 173660 w 4009922"/>
              <a:gd name="connsiteY1" fmla="*/ 797124 h 850589"/>
              <a:gd name="connsiteX2" fmla="*/ 3529010 w 4009922"/>
              <a:gd name="connsiteY2" fmla="*/ 797124 h 850589"/>
              <a:gd name="connsiteX3" fmla="*/ 3953660 w 4009922"/>
              <a:gd name="connsiteY3" fmla="*/ 456982 h 850589"/>
              <a:gd name="connsiteX4" fmla="*/ 3953660 w 4009922"/>
              <a:gd name="connsiteY4" fmla="*/ 393607 h 850589"/>
              <a:gd name="connsiteX5" fmla="*/ 3529010 w 4009922"/>
              <a:gd name="connsiteY5" fmla="*/ 53464 h 850589"/>
              <a:gd name="connsiteX6" fmla="*/ 0 w 4009922"/>
              <a:gd name="connsiteY6" fmla="*/ 0 h 850589"/>
              <a:gd name="connsiteX7" fmla="*/ 3559442 w 4009922"/>
              <a:gd name="connsiteY7" fmla="*/ 0 h 850589"/>
              <a:gd name="connsiteX8" fmla="*/ 4009922 w 4009922"/>
              <a:gd name="connsiteY8" fmla="*/ 389051 h 850589"/>
              <a:gd name="connsiteX9" fmla="*/ 4009922 w 4009922"/>
              <a:gd name="connsiteY9" fmla="*/ 461539 h 850589"/>
              <a:gd name="connsiteX10" fmla="*/ 3559442 w 4009922"/>
              <a:gd name="connsiteY10" fmla="*/ 850589 h 850589"/>
              <a:gd name="connsiteX11" fmla="*/ 0 w 4009922"/>
              <a:gd name="connsiteY11" fmla="*/ 850589 h 85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9922" h="850589">
                <a:moveTo>
                  <a:pt x="173660" y="53464"/>
                </a:moveTo>
                <a:lnTo>
                  <a:pt x="173660" y="797124"/>
                </a:lnTo>
                <a:lnTo>
                  <a:pt x="3529010" y="797124"/>
                </a:lnTo>
                <a:cubicBezTo>
                  <a:pt x="3763537" y="797124"/>
                  <a:pt x="3953660" y="644837"/>
                  <a:pt x="3953660" y="456982"/>
                </a:cubicBezTo>
                <a:lnTo>
                  <a:pt x="3953660" y="393607"/>
                </a:lnTo>
                <a:cubicBezTo>
                  <a:pt x="3953660" y="205751"/>
                  <a:pt x="3763537" y="53464"/>
                  <a:pt x="3529010" y="53464"/>
                </a:cubicBezTo>
                <a:close/>
                <a:moveTo>
                  <a:pt x="0" y="0"/>
                </a:moveTo>
                <a:lnTo>
                  <a:pt x="3559442" y="0"/>
                </a:lnTo>
                <a:cubicBezTo>
                  <a:pt x="3808235" y="0"/>
                  <a:pt x="4009922" y="174184"/>
                  <a:pt x="4009922" y="389051"/>
                </a:cubicBezTo>
                <a:lnTo>
                  <a:pt x="4009922" y="461539"/>
                </a:lnTo>
                <a:cubicBezTo>
                  <a:pt x="4009922" y="676405"/>
                  <a:pt x="3808235" y="850589"/>
                  <a:pt x="3559442" y="850589"/>
                </a:cubicBezTo>
                <a:lnTo>
                  <a:pt x="0" y="850589"/>
                </a:lnTo>
                <a:close/>
              </a:path>
            </a:pathLst>
          </a:custGeom>
          <a:solidFill>
            <a:srgbClr val="EAAD7E"/>
          </a:solidFill>
          <a:ln>
            <a:solidFill>
              <a:srgbClr val="EAAD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999" tIns="0" rIns="0" bIns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自我介绍</a:t>
            </a:r>
            <a:r>
              <a:rPr lang="en-US" altLang="zh-CN" sz="16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166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124" name="组合 8"/>
          <p:cNvGrpSpPr/>
          <p:nvPr/>
        </p:nvGrpSpPr>
        <p:grpSpPr bwMode="auto">
          <a:xfrm rot="5400000">
            <a:off x="2403608" y="1786335"/>
            <a:ext cx="55563" cy="244739"/>
            <a:chOff x="1378219" y="929859"/>
            <a:chExt cx="177416" cy="553851"/>
          </a:xfrm>
        </p:grpSpPr>
        <p:sp>
          <p:nvSpPr>
            <p:cNvPr id="5" name="椭圆 4"/>
            <p:cNvSpPr/>
            <p:nvPr/>
          </p:nvSpPr>
          <p:spPr>
            <a:xfrm rot="4460462">
              <a:off x="1378611" y="1306686"/>
              <a:ext cx="176633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sp>
          <p:nvSpPr>
            <p:cNvPr id="11" name="椭圆 10"/>
            <p:cNvSpPr/>
            <p:nvPr/>
          </p:nvSpPr>
          <p:spPr>
            <a:xfrm rot="4460462">
              <a:off x="1393580" y="914498"/>
              <a:ext cx="146695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grpSp>
          <p:nvGrpSpPr>
            <p:cNvPr id="5236" name="组合 11"/>
            <p:cNvGrpSpPr/>
            <p:nvPr/>
          </p:nvGrpSpPr>
          <p:grpSpPr bwMode="auto">
            <a:xfrm rot="5441149">
              <a:off x="1224814" y="1132570"/>
              <a:ext cx="481266" cy="136527"/>
              <a:chOff x="4345372" y="2103010"/>
              <a:chExt cx="433994" cy="112935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4683477" y="2103010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345372" y="2108309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355991" y="2127201"/>
                <a:ext cx="361764" cy="104828"/>
              </a:xfrm>
              <a:prstGeom prst="rect">
                <a:avLst/>
              </a:prstGeom>
              <a:gradFill flip="none" rotWithShape="1">
                <a:gsLst>
                  <a:gs pos="57000">
                    <a:schemeClr val="bg1">
                      <a:lumMod val="85000"/>
                    </a:schemeClr>
                  </a:gs>
                  <a:gs pos="9000">
                    <a:schemeClr val="tx1">
                      <a:lumMod val="85000"/>
                      <a:lumOff val="15000"/>
                    </a:schemeClr>
                  </a:gs>
                  <a:gs pos="98000">
                    <a:schemeClr val="tx1">
                      <a:lumMod val="85000"/>
                      <a:lumOff val="15000"/>
                    </a:schemeClr>
                  </a:gs>
                </a:gsLst>
                <a:path path="rect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</p:grpSp>
      </p:grpSp>
      <p:grpSp>
        <p:nvGrpSpPr>
          <p:cNvPr id="5125" name="组合 15"/>
          <p:cNvGrpSpPr/>
          <p:nvPr/>
        </p:nvGrpSpPr>
        <p:grpSpPr bwMode="auto">
          <a:xfrm rot="5400000">
            <a:off x="2397654" y="2066132"/>
            <a:ext cx="55563" cy="243417"/>
            <a:chOff x="1378219" y="929859"/>
            <a:chExt cx="177416" cy="553851"/>
          </a:xfrm>
        </p:grpSpPr>
        <p:sp>
          <p:nvSpPr>
            <p:cNvPr id="17" name="椭圆 16"/>
            <p:cNvSpPr/>
            <p:nvPr/>
          </p:nvSpPr>
          <p:spPr>
            <a:xfrm rot="4460462">
              <a:off x="1378128" y="1345336"/>
              <a:ext cx="177594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sp>
          <p:nvSpPr>
            <p:cNvPr id="18" name="椭圆 17"/>
            <p:cNvSpPr/>
            <p:nvPr/>
          </p:nvSpPr>
          <p:spPr>
            <a:xfrm rot="4460462">
              <a:off x="1393180" y="954028"/>
              <a:ext cx="147492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grpSp>
          <p:nvGrpSpPr>
            <p:cNvPr id="5226" name="组合 18"/>
            <p:cNvGrpSpPr/>
            <p:nvPr/>
          </p:nvGrpSpPr>
          <p:grpSpPr bwMode="auto">
            <a:xfrm rot="5441149">
              <a:off x="1224814" y="1132570"/>
              <a:ext cx="481266" cy="136527"/>
              <a:chOff x="4345372" y="2103010"/>
              <a:chExt cx="433994" cy="11293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683477" y="2103010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345372" y="2108309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427108" y="2178526"/>
                <a:ext cx="361016" cy="73381"/>
              </a:xfrm>
              <a:prstGeom prst="rect">
                <a:avLst/>
              </a:prstGeom>
              <a:gradFill flip="none" rotWithShape="1">
                <a:gsLst>
                  <a:gs pos="57000">
                    <a:schemeClr val="bg1">
                      <a:lumMod val="85000"/>
                    </a:schemeClr>
                  </a:gs>
                  <a:gs pos="9000">
                    <a:schemeClr val="tx1">
                      <a:lumMod val="85000"/>
                      <a:lumOff val="15000"/>
                    </a:schemeClr>
                  </a:gs>
                  <a:gs pos="98000">
                    <a:schemeClr val="tx1">
                      <a:lumMod val="85000"/>
                      <a:lumOff val="15000"/>
                    </a:schemeClr>
                  </a:gs>
                </a:gsLst>
                <a:path path="rect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</p:grpSp>
      </p:grp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2379133" y="2485496"/>
            <a:ext cx="681303" cy="596636"/>
          </a:xfrm>
          <a:prstGeom prst="rect">
            <a:avLst/>
          </a:prstGeom>
          <a:solidFill>
            <a:srgbClr val="EAA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5" dirty="0">
                <a:solidFill>
                  <a:srgbClr val="FFFFFF"/>
                </a:solidFill>
                <a:latin typeface="Arial Black" panose="020B0A04020102020204" pitchFamily="34" charset="0"/>
                <a:ea typeface="华文行楷" panose="02010800040101010101" pitchFamily="2" charset="-122"/>
              </a:rPr>
              <a:t>Part2</a:t>
            </a:r>
            <a:endParaRPr lang="zh-CN" altLang="en-US" sz="1335" dirty="0">
              <a:solidFill>
                <a:srgbClr val="FFFFFF"/>
              </a:solidFill>
              <a:latin typeface="Arial Black" panose="020B0A040201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1" name="任意多边形 80"/>
          <p:cNvSpPr/>
          <p:nvPr>
            <p:custDataLst>
              <p:tags r:id="rId4"/>
            </p:custDataLst>
          </p:nvPr>
        </p:nvSpPr>
        <p:spPr>
          <a:xfrm>
            <a:off x="3162300" y="2485496"/>
            <a:ext cx="2813844" cy="596636"/>
          </a:xfrm>
          <a:custGeom>
            <a:avLst/>
            <a:gdLst>
              <a:gd name="connsiteX0" fmla="*/ 173660 w 4009922"/>
              <a:gd name="connsiteY0" fmla="*/ 53464 h 850589"/>
              <a:gd name="connsiteX1" fmla="*/ 173660 w 4009922"/>
              <a:gd name="connsiteY1" fmla="*/ 797124 h 850589"/>
              <a:gd name="connsiteX2" fmla="*/ 3529010 w 4009922"/>
              <a:gd name="connsiteY2" fmla="*/ 797124 h 850589"/>
              <a:gd name="connsiteX3" fmla="*/ 3953660 w 4009922"/>
              <a:gd name="connsiteY3" fmla="*/ 456982 h 850589"/>
              <a:gd name="connsiteX4" fmla="*/ 3953660 w 4009922"/>
              <a:gd name="connsiteY4" fmla="*/ 393607 h 850589"/>
              <a:gd name="connsiteX5" fmla="*/ 3529010 w 4009922"/>
              <a:gd name="connsiteY5" fmla="*/ 53464 h 850589"/>
              <a:gd name="connsiteX6" fmla="*/ 0 w 4009922"/>
              <a:gd name="connsiteY6" fmla="*/ 0 h 850589"/>
              <a:gd name="connsiteX7" fmla="*/ 3559442 w 4009922"/>
              <a:gd name="connsiteY7" fmla="*/ 0 h 850589"/>
              <a:gd name="connsiteX8" fmla="*/ 4009922 w 4009922"/>
              <a:gd name="connsiteY8" fmla="*/ 389051 h 850589"/>
              <a:gd name="connsiteX9" fmla="*/ 4009922 w 4009922"/>
              <a:gd name="connsiteY9" fmla="*/ 461539 h 850589"/>
              <a:gd name="connsiteX10" fmla="*/ 3559442 w 4009922"/>
              <a:gd name="connsiteY10" fmla="*/ 850589 h 850589"/>
              <a:gd name="connsiteX11" fmla="*/ 0 w 4009922"/>
              <a:gd name="connsiteY11" fmla="*/ 850589 h 85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9922" h="850589">
                <a:moveTo>
                  <a:pt x="173660" y="53464"/>
                </a:moveTo>
                <a:lnTo>
                  <a:pt x="173660" y="797124"/>
                </a:lnTo>
                <a:lnTo>
                  <a:pt x="3529010" y="797124"/>
                </a:lnTo>
                <a:cubicBezTo>
                  <a:pt x="3763537" y="797124"/>
                  <a:pt x="3953660" y="644837"/>
                  <a:pt x="3953660" y="456982"/>
                </a:cubicBezTo>
                <a:lnTo>
                  <a:pt x="3953660" y="393607"/>
                </a:lnTo>
                <a:cubicBezTo>
                  <a:pt x="3953660" y="205751"/>
                  <a:pt x="3763537" y="53464"/>
                  <a:pt x="3529010" y="53464"/>
                </a:cubicBezTo>
                <a:close/>
                <a:moveTo>
                  <a:pt x="0" y="0"/>
                </a:moveTo>
                <a:lnTo>
                  <a:pt x="3559442" y="0"/>
                </a:lnTo>
                <a:cubicBezTo>
                  <a:pt x="3808235" y="0"/>
                  <a:pt x="4009922" y="174184"/>
                  <a:pt x="4009922" y="389051"/>
                </a:cubicBezTo>
                <a:lnTo>
                  <a:pt x="4009922" y="461539"/>
                </a:lnTo>
                <a:cubicBezTo>
                  <a:pt x="4009922" y="676405"/>
                  <a:pt x="3808235" y="850589"/>
                  <a:pt x="3559442" y="850589"/>
                </a:cubicBezTo>
                <a:lnTo>
                  <a:pt x="0" y="850589"/>
                </a:lnTo>
                <a:close/>
              </a:path>
            </a:pathLst>
          </a:custGeom>
          <a:solidFill>
            <a:srgbClr val="EAA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999" tIns="0" rIns="0" bIns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项目介绍</a:t>
            </a:r>
            <a:r>
              <a:rPr lang="en-US" altLang="zh-CN" sz="16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166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128" name="组合 27"/>
          <p:cNvGrpSpPr/>
          <p:nvPr/>
        </p:nvGrpSpPr>
        <p:grpSpPr bwMode="auto">
          <a:xfrm rot="5400000">
            <a:off x="3092186" y="2522538"/>
            <a:ext cx="54240" cy="244739"/>
            <a:chOff x="1378219" y="929859"/>
            <a:chExt cx="177416" cy="553851"/>
          </a:xfrm>
        </p:grpSpPr>
        <p:sp>
          <p:nvSpPr>
            <p:cNvPr id="29" name="椭圆 28"/>
            <p:cNvSpPr/>
            <p:nvPr/>
          </p:nvSpPr>
          <p:spPr>
            <a:xfrm rot="4460462">
              <a:off x="1378612" y="1306686"/>
              <a:ext cx="176633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sp>
          <p:nvSpPr>
            <p:cNvPr id="30" name="椭圆 29"/>
            <p:cNvSpPr/>
            <p:nvPr/>
          </p:nvSpPr>
          <p:spPr>
            <a:xfrm rot="4460462">
              <a:off x="1337327" y="914501"/>
              <a:ext cx="146695" cy="1774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grpSp>
          <p:nvGrpSpPr>
            <p:cNvPr id="5216" name="组合 30"/>
            <p:cNvGrpSpPr/>
            <p:nvPr/>
          </p:nvGrpSpPr>
          <p:grpSpPr bwMode="auto">
            <a:xfrm rot="5441149">
              <a:off x="1224814" y="1132570"/>
              <a:ext cx="481266" cy="136527"/>
              <a:chOff x="4345372" y="2103010"/>
              <a:chExt cx="433994" cy="112935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683477" y="2103010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345372" y="2108309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356397" y="2174763"/>
                <a:ext cx="361764" cy="100225"/>
              </a:xfrm>
              <a:prstGeom prst="rect">
                <a:avLst/>
              </a:prstGeom>
              <a:gradFill flip="none" rotWithShape="1">
                <a:gsLst>
                  <a:gs pos="57000">
                    <a:schemeClr val="bg1">
                      <a:lumMod val="85000"/>
                    </a:schemeClr>
                  </a:gs>
                  <a:gs pos="9000">
                    <a:schemeClr val="tx1">
                      <a:lumMod val="85000"/>
                      <a:lumOff val="15000"/>
                    </a:schemeClr>
                  </a:gs>
                  <a:gs pos="98000">
                    <a:schemeClr val="tx1">
                      <a:lumMod val="85000"/>
                      <a:lumOff val="15000"/>
                    </a:schemeClr>
                  </a:gs>
                </a:gsLst>
                <a:path path="rect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</p:grpSp>
      </p:grpSp>
      <p:grpSp>
        <p:nvGrpSpPr>
          <p:cNvPr id="5129" name="组合 34"/>
          <p:cNvGrpSpPr/>
          <p:nvPr/>
        </p:nvGrpSpPr>
        <p:grpSpPr bwMode="auto">
          <a:xfrm rot="5400000">
            <a:off x="3086233" y="2802335"/>
            <a:ext cx="54239" cy="243417"/>
            <a:chOff x="1378219" y="929859"/>
            <a:chExt cx="177416" cy="553851"/>
          </a:xfrm>
        </p:grpSpPr>
        <p:sp>
          <p:nvSpPr>
            <p:cNvPr id="36" name="椭圆 35"/>
            <p:cNvSpPr/>
            <p:nvPr/>
          </p:nvSpPr>
          <p:spPr>
            <a:xfrm rot="4460462">
              <a:off x="1378128" y="1345336"/>
              <a:ext cx="177594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sp>
          <p:nvSpPr>
            <p:cNvPr id="37" name="椭圆 36"/>
            <p:cNvSpPr/>
            <p:nvPr/>
          </p:nvSpPr>
          <p:spPr>
            <a:xfrm rot="4460462">
              <a:off x="1393180" y="954028"/>
              <a:ext cx="147492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grpSp>
          <p:nvGrpSpPr>
            <p:cNvPr id="5206" name="组合 37"/>
            <p:cNvGrpSpPr/>
            <p:nvPr/>
          </p:nvGrpSpPr>
          <p:grpSpPr bwMode="auto">
            <a:xfrm rot="5441149">
              <a:off x="1224814" y="1132570"/>
              <a:ext cx="481266" cy="136527"/>
              <a:chOff x="4345372" y="2103010"/>
              <a:chExt cx="433994" cy="112935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4683477" y="2103010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345372" y="2108309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427515" y="2223762"/>
                <a:ext cx="361016" cy="75171"/>
              </a:xfrm>
              <a:prstGeom prst="rect">
                <a:avLst/>
              </a:prstGeom>
              <a:gradFill flip="none" rotWithShape="1">
                <a:gsLst>
                  <a:gs pos="57000">
                    <a:schemeClr val="bg1">
                      <a:lumMod val="85000"/>
                    </a:schemeClr>
                  </a:gs>
                  <a:gs pos="9000">
                    <a:schemeClr val="tx1">
                      <a:lumMod val="85000"/>
                      <a:lumOff val="15000"/>
                    </a:schemeClr>
                  </a:gs>
                  <a:gs pos="98000">
                    <a:schemeClr val="tx1">
                      <a:lumMod val="85000"/>
                      <a:lumOff val="15000"/>
                    </a:schemeClr>
                  </a:gs>
                </a:gsLst>
                <a:path path="rect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</p:grpSp>
      </p:grpSp>
      <p:sp>
        <p:nvSpPr>
          <p:cNvPr id="43" name="矩形 42"/>
          <p:cNvSpPr/>
          <p:nvPr>
            <p:custDataLst>
              <p:tags r:id="rId5"/>
            </p:custDataLst>
          </p:nvPr>
        </p:nvSpPr>
        <p:spPr>
          <a:xfrm>
            <a:off x="3067050" y="3222361"/>
            <a:ext cx="681303" cy="596635"/>
          </a:xfrm>
          <a:prstGeom prst="rect">
            <a:avLst/>
          </a:prstGeom>
          <a:solidFill>
            <a:srgbClr val="EAA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5" dirty="0">
                <a:solidFill>
                  <a:srgbClr val="FFFFFF"/>
                </a:solidFill>
                <a:latin typeface="Arial Black" panose="020B0A04020102020204" pitchFamily="34" charset="0"/>
                <a:ea typeface="华文行楷" panose="02010800040101010101" pitchFamily="2" charset="-122"/>
              </a:rPr>
              <a:t>Part3</a:t>
            </a:r>
            <a:endParaRPr lang="zh-CN" altLang="en-US" sz="1335" dirty="0">
              <a:solidFill>
                <a:srgbClr val="FFFFFF"/>
              </a:solidFill>
              <a:latin typeface="Arial Black" panose="020B0A040201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2" name="任意多边形 81"/>
          <p:cNvSpPr/>
          <p:nvPr>
            <p:custDataLst>
              <p:tags r:id="rId6"/>
            </p:custDataLst>
          </p:nvPr>
        </p:nvSpPr>
        <p:spPr>
          <a:xfrm>
            <a:off x="3850217" y="3222361"/>
            <a:ext cx="2813844" cy="596635"/>
          </a:xfrm>
          <a:custGeom>
            <a:avLst/>
            <a:gdLst>
              <a:gd name="connsiteX0" fmla="*/ 173660 w 4009922"/>
              <a:gd name="connsiteY0" fmla="*/ 53464 h 850589"/>
              <a:gd name="connsiteX1" fmla="*/ 173660 w 4009922"/>
              <a:gd name="connsiteY1" fmla="*/ 797124 h 850589"/>
              <a:gd name="connsiteX2" fmla="*/ 3529010 w 4009922"/>
              <a:gd name="connsiteY2" fmla="*/ 797124 h 850589"/>
              <a:gd name="connsiteX3" fmla="*/ 3953660 w 4009922"/>
              <a:gd name="connsiteY3" fmla="*/ 456982 h 850589"/>
              <a:gd name="connsiteX4" fmla="*/ 3953660 w 4009922"/>
              <a:gd name="connsiteY4" fmla="*/ 393607 h 850589"/>
              <a:gd name="connsiteX5" fmla="*/ 3529010 w 4009922"/>
              <a:gd name="connsiteY5" fmla="*/ 53464 h 850589"/>
              <a:gd name="connsiteX6" fmla="*/ 0 w 4009922"/>
              <a:gd name="connsiteY6" fmla="*/ 0 h 850589"/>
              <a:gd name="connsiteX7" fmla="*/ 3559442 w 4009922"/>
              <a:gd name="connsiteY7" fmla="*/ 0 h 850589"/>
              <a:gd name="connsiteX8" fmla="*/ 4009922 w 4009922"/>
              <a:gd name="connsiteY8" fmla="*/ 389051 h 850589"/>
              <a:gd name="connsiteX9" fmla="*/ 4009922 w 4009922"/>
              <a:gd name="connsiteY9" fmla="*/ 461539 h 850589"/>
              <a:gd name="connsiteX10" fmla="*/ 3559442 w 4009922"/>
              <a:gd name="connsiteY10" fmla="*/ 850589 h 850589"/>
              <a:gd name="connsiteX11" fmla="*/ 0 w 4009922"/>
              <a:gd name="connsiteY11" fmla="*/ 850589 h 85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9922" h="850589">
                <a:moveTo>
                  <a:pt x="173660" y="53464"/>
                </a:moveTo>
                <a:lnTo>
                  <a:pt x="173660" y="797124"/>
                </a:lnTo>
                <a:lnTo>
                  <a:pt x="3529010" y="797124"/>
                </a:lnTo>
                <a:cubicBezTo>
                  <a:pt x="3763537" y="797124"/>
                  <a:pt x="3953660" y="644837"/>
                  <a:pt x="3953660" y="456982"/>
                </a:cubicBezTo>
                <a:lnTo>
                  <a:pt x="3953660" y="393607"/>
                </a:lnTo>
                <a:cubicBezTo>
                  <a:pt x="3953660" y="205752"/>
                  <a:pt x="3763537" y="53464"/>
                  <a:pt x="3529010" y="53464"/>
                </a:cubicBezTo>
                <a:close/>
                <a:moveTo>
                  <a:pt x="0" y="0"/>
                </a:moveTo>
                <a:lnTo>
                  <a:pt x="3559442" y="0"/>
                </a:lnTo>
                <a:cubicBezTo>
                  <a:pt x="3808235" y="0"/>
                  <a:pt x="4009922" y="174184"/>
                  <a:pt x="4009922" y="389051"/>
                </a:cubicBezTo>
                <a:lnTo>
                  <a:pt x="4009922" y="461539"/>
                </a:lnTo>
                <a:cubicBezTo>
                  <a:pt x="4009922" y="676405"/>
                  <a:pt x="3808235" y="850589"/>
                  <a:pt x="3559442" y="850589"/>
                </a:cubicBezTo>
                <a:lnTo>
                  <a:pt x="0" y="850589"/>
                </a:lnTo>
                <a:close/>
              </a:path>
            </a:pathLst>
          </a:custGeom>
          <a:solidFill>
            <a:srgbClr val="EAA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999" tIns="0" rIns="0" bIns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测试思路</a:t>
            </a:r>
            <a:r>
              <a:rPr lang="en-US" altLang="zh-CN" sz="16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166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132" name="组合 46"/>
          <p:cNvGrpSpPr/>
          <p:nvPr/>
        </p:nvGrpSpPr>
        <p:grpSpPr bwMode="auto">
          <a:xfrm rot="5400000">
            <a:off x="3780103" y="3259403"/>
            <a:ext cx="54239" cy="244739"/>
            <a:chOff x="1378219" y="929859"/>
            <a:chExt cx="177416" cy="553851"/>
          </a:xfrm>
        </p:grpSpPr>
        <p:sp>
          <p:nvSpPr>
            <p:cNvPr id="48" name="椭圆 47"/>
            <p:cNvSpPr/>
            <p:nvPr/>
          </p:nvSpPr>
          <p:spPr>
            <a:xfrm rot="4460462">
              <a:off x="1378611" y="1306686"/>
              <a:ext cx="176633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sp>
          <p:nvSpPr>
            <p:cNvPr id="49" name="椭圆 48"/>
            <p:cNvSpPr/>
            <p:nvPr/>
          </p:nvSpPr>
          <p:spPr>
            <a:xfrm rot="4460462">
              <a:off x="1393580" y="914498"/>
              <a:ext cx="146695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grpSp>
          <p:nvGrpSpPr>
            <p:cNvPr id="5196" name="组合 49"/>
            <p:cNvGrpSpPr/>
            <p:nvPr/>
          </p:nvGrpSpPr>
          <p:grpSpPr bwMode="auto">
            <a:xfrm rot="5441149">
              <a:off x="1224814" y="1132570"/>
              <a:ext cx="481266" cy="136527"/>
              <a:chOff x="4345372" y="2103010"/>
              <a:chExt cx="433994" cy="112935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4683477" y="2103010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4345372" y="2108309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56396" y="2174762"/>
                <a:ext cx="361764" cy="100227"/>
              </a:xfrm>
              <a:prstGeom prst="rect">
                <a:avLst/>
              </a:prstGeom>
              <a:gradFill flip="none" rotWithShape="1">
                <a:gsLst>
                  <a:gs pos="57000">
                    <a:schemeClr val="bg1">
                      <a:lumMod val="85000"/>
                    </a:schemeClr>
                  </a:gs>
                  <a:gs pos="9000">
                    <a:schemeClr val="tx1">
                      <a:lumMod val="85000"/>
                      <a:lumOff val="15000"/>
                    </a:schemeClr>
                  </a:gs>
                  <a:gs pos="98000">
                    <a:schemeClr val="tx1">
                      <a:lumMod val="85000"/>
                      <a:lumOff val="15000"/>
                    </a:schemeClr>
                  </a:gs>
                </a:gsLst>
                <a:path path="rect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</p:grpSp>
      </p:grpSp>
      <p:grpSp>
        <p:nvGrpSpPr>
          <p:cNvPr id="5133" name="组合 53"/>
          <p:cNvGrpSpPr/>
          <p:nvPr/>
        </p:nvGrpSpPr>
        <p:grpSpPr bwMode="auto">
          <a:xfrm rot="5400000">
            <a:off x="3773488" y="3538538"/>
            <a:ext cx="55563" cy="243417"/>
            <a:chOff x="1378219" y="929859"/>
            <a:chExt cx="177416" cy="553851"/>
          </a:xfrm>
        </p:grpSpPr>
        <p:sp>
          <p:nvSpPr>
            <p:cNvPr id="55" name="椭圆 54"/>
            <p:cNvSpPr/>
            <p:nvPr/>
          </p:nvSpPr>
          <p:spPr>
            <a:xfrm rot="4460462">
              <a:off x="1378128" y="1345336"/>
              <a:ext cx="177594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sp>
          <p:nvSpPr>
            <p:cNvPr id="56" name="椭圆 55"/>
            <p:cNvSpPr/>
            <p:nvPr/>
          </p:nvSpPr>
          <p:spPr>
            <a:xfrm rot="4460462">
              <a:off x="1393180" y="954028"/>
              <a:ext cx="147492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grpSp>
          <p:nvGrpSpPr>
            <p:cNvPr id="5186" name="组合 56"/>
            <p:cNvGrpSpPr/>
            <p:nvPr/>
          </p:nvGrpSpPr>
          <p:grpSpPr bwMode="auto">
            <a:xfrm rot="5441149">
              <a:off x="1224814" y="1132570"/>
              <a:ext cx="481266" cy="136527"/>
              <a:chOff x="4345372" y="2103010"/>
              <a:chExt cx="433994" cy="112935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4683477" y="2103010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345372" y="2108309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427108" y="2178528"/>
                <a:ext cx="361016" cy="73379"/>
              </a:xfrm>
              <a:prstGeom prst="rect">
                <a:avLst/>
              </a:prstGeom>
              <a:gradFill flip="none" rotWithShape="1">
                <a:gsLst>
                  <a:gs pos="57000">
                    <a:schemeClr val="bg1">
                      <a:lumMod val="85000"/>
                    </a:schemeClr>
                  </a:gs>
                  <a:gs pos="9000">
                    <a:schemeClr val="tx1">
                      <a:lumMod val="85000"/>
                      <a:lumOff val="15000"/>
                    </a:schemeClr>
                  </a:gs>
                  <a:gs pos="98000">
                    <a:schemeClr val="tx1">
                      <a:lumMod val="85000"/>
                      <a:lumOff val="15000"/>
                    </a:schemeClr>
                  </a:gs>
                </a:gsLst>
                <a:path path="rect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</p:grpSp>
      </p:grpSp>
      <p:sp>
        <p:nvSpPr>
          <p:cNvPr id="62" name="矩形 61"/>
          <p:cNvSpPr/>
          <p:nvPr>
            <p:custDataLst>
              <p:tags r:id="rId7"/>
            </p:custDataLst>
          </p:nvPr>
        </p:nvSpPr>
        <p:spPr>
          <a:xfrm>
            <a:off x="3754967" y="3957903"/>
            <a:ext cx="681303" cy="596635"/>
          </a:xfrm>
          <a:prstGeom prst="rect">
            <a:avLst/>
          </a:prstGeom>
          <a:solidFill>
            <a:srgbClr val="EAA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5" dirty="0">
                <a:solidFill>
                  <a:srgbClr val="FFFFFF"/>
                </a:solidFill>
                <a:latin typeface="Arial Black" panose="020B0A04020102020204" pitchFamily="34" charset="0"/>
                <a:ea typeface="华文行楷" panose="02010800040101010101" pitchFamily="2" charset="-122"/>
              </a:rPr>
              <a:t>Part4</a:t>
            </a:r>
            <a:endParaRPr lang="zh-CN" altLang="en-US" sz="1335" dirty="0">
              <a:solidFill>
                <a:srgbClr val="FFFFFF"/>
              </a:solidFill>
              <a:latin typeface="Arial Black" panose="020B0A040201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3" name="任意多边形 82"/>
          <p:cNvSpPr/>
          <p:nvPr>
            <p:custDataLst>
              <p:tags r:id="rId8"/>
            </p:custDataLst>
          </p:nvPr>
        </p:nvSpPr>
        <p:spPr>
          <a:xfrm>
            <a:off x="4538133" y="3957903"/>
            <a:ext cx="2813844" cy="596635"/>
          </a:xfrm>
          <a:custGeom>
            <a:avLst/>
            <a:gdLst>
              <a:gd name="connsiteX0" fmla="*/ 173660 w 4009922"/>
              <a:gd name="connsiteY0" fmla="*/ 53464 h 850589"/>
              <a:gd name="connsiteX1" fmla="*/ 173660 w 4009922"/>
              <a:gd name="connsiteY1" fmla="*/ 797124 h 850589"/>
              <a:gd name="connsiteX2" fmla="*/ 3529010 w 4009922"/>
              <a:gd name="connsiteY2" fmla="*/ 797124 h 850589"/>
              <a:gd name="connsiteX3" fmla="*/ 3953660 w 4009922"/>
              <a:gd name="connsiteY3" fmla="*/ 456982 h 850589"/>
              <a:gd name="connsiteX4" fmla="*/ 3953660 w 4009922"/>
              <a:gd name="connsiteY4" fmla="*/ 393607 h 850589"/>
              <a:gd name="connsiteX5" fmla="*/ 3529010 w 4009922"/>
              <a:gd name="connsiteY5" fmla="*/ 53464 h 850589"/>
              <a:gd name="connsiteX6" fmla="*/ 0 w 4009922"/>
              <a:gd name="connsiteY6" fmla="*/ 0 h 850589"/>
              <a:gd name="connsiteX7" fmla="*/ 3559442 w 4009922"/>
              <a:gd name="connsiteY7" fmla="*/ 0 h 850589"/>
              <a:gd name="connsiteX8" fmla="*/ 4009922 w 4009922"/>
              <a:gd name="connsiteY8" fmla="*/ 389051 h 850589"/>
              <a:gd name="connsiteX9" fmla="*/ 4009922 w 4009922"/>
              <a:gd name="connsiteY9" fmla="*/ 461539 h 850589"/>
              <a:gd name="connsiteX10" fmla="*/ 3559442 w 4009922"/>
              <a:gd name="connsiteY10" fmla="*/ 850589 h 850589"/>
              <a:gd name="connsiteX11" fmla="*/ 0 w 4009922"/>
              <a:gd name="connsiteY11" fmla="*/ 850589 h 85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9922" h="850589">
                <a:moveTo>
                  <a:pt x="173660" y="53464"/>
                </a:moveTo>
                <a:lnTo>
                  <a:pt x="173660" y="797124"/>
                </a:lnTo>
                <a:lnTo>
                  <a:pt x="3529010" y="797124"/>
                </a:lnTo>
                <a:cubicBezTo>
                  <a:pt x="3763537" y="797124"/>
                  <a:pt x="3953660" y="644837"/>
                  <a:pt x="3953660" y="456982"/>
                </a:cubicBezTo>
                <a:lnTo>
                  <a:pt x="3953660" y="393607"/>
                </a:lnTo>
                <a:cubicBezTo>
                  <a:pt x="3953660" y="205752"/>
                  <a:pt x="3763537" y="53464"/>
                  <a:pt x="3529010" y="53464"/>
                </a:cubicBezTo>
                <a:close/>
                <a:moveTo>
                  <a:pt x="0" y="0"/>
                </a:moveTo>
                <a:lnTo>
                  <a:pt x="3559442" y="0"/>
                </a:lnTo>
                <a:cubicBezTo>
                  <a:pt x="3808235" y="0"/>
                  <a:pt x="4009922" y="174185"/>
                  <a:pt x="4009922" y="389051"/>
                </a:cubicBezTo>
                <a:lnTo>
                  <a:pt x="4009922" y="461539"/>
                </a:lnTo>
                <a:cubicBezTo>
                  <a:pt x="4009922" y="676405"/>
                  <a:pt x="3808235" y="850589"/>
                  <a:pt x="3559442" y="850589"/>
                </a:cubicBezTo>
                <a:lnTo>
                  <a:pt x="0" y="850589"/>
                </a:lnTo>
                <a:close/>
              </a:path>
            </a:pathLst>
          </a:custGeom>
          <a:solidFill>
            <a:srgbClr val="EAA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999" tIns="0" rIns="0" bIns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项目总结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136" name="组合 65"/>
          <p:cNvGrpSpPr/>
          <p:nvPr/>
        </p:nvGrpSpPr>
        <p:grpSpPr bwMode="auto">
          <a:xfrm rot="5400000">
            <a:off x="4467358" y="3995606"/>
            <a:ext cx="55563" cy="244739"/>
            <a:chOff x="1378219" y="929859"/>
            <a:chExt cx="177416" cy="553851"/>
          </a:xfrm>
        </p:grpSpPr>
        <p:sp>
          <p:nvSpPr>
            <p:cNvPr id="67" name="椭圆 66"/>
            <p:cNvSpPr/>
            <p:nvPr/>
          </p:nvSpPr>
          <p:spPr>
            <a:xfrm rot="4460462">
              <a:off x="1378611" y="1306686"/>
              <a:ext cx="176633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sp>
          <p:nvSpPr>
            <p:cNvPr id="68" name="椭圆 67"/>
            <p:cNvSpPr/>
            <p:nvPr/>
          </p:nvSpPr>
          <p:spPr>
            <a:xfrm rot="4460462">
              <a:off x="1393580" y="914498"/>
              <a:ext cx="146695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grpSp>
          <p:nvGrpSpPr>
            <p:cNvPr id="5176" name="组合 68"/>
            <p:cNvGrpSpPr/>
            <p:nvPr/>
          </p:nvGrpSpPr>
          <p:grpSpPr bwMode="auto">
            <a:xfrm rot="5441149">
              <a:off x="1224814" y="1132570"/>
              <a:ext cx="481266" cy="136527"/>
              <a:chOff x="4345372" y="2103010"/>
              <a:chExt cx="433994" cy="112935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4683477" y="2103010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4345372" y="2108309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355991" y="2127201"/>
                <a:ext cx="361764" cy="104828"/>
              </a:xfrm>
              <a:prstGeom prst="rect">
                <a:avLst/>
              </a:prstGeom>
              <a:gradFill flip="none" rotWithShape="1">
                <a:gsLst>
                  <a:gs pos="57000">
                    <a:schemeClr val="bg1">
                      <a:lumMod val="85000"/>
                    </a:schemeClr>
                  </a:gs>
                  <a:gs pos="9000">
                    <a:schemeClr val="tx1">
                      <a:lumMod val="85000"/>
                      <a:lumOff val="15000"/>
                    </a:schemeClr>
                  </a:gs>
                  <a:gs pos="98000">
                    <a:schemeClr val="tx1">
                      <a:lumMod val="85000"/>
                      <a:lumOff val="15000"/>
                    </a:schemeClr>
                  </a:gs>
                </a:gsLst>
                <a:path path="rect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</p:grpSp>
      </p:grpSp>
      <p:grpSp>
        <p:nvGrpSpPr>
          <p:cNvPr id="5137" name="组合 72"/>
          <p:cNvGrpSpPr/>
          <p:nvPr/>
        </p:nvGrpSpPr>
        <p:grpSpPr bwMode="auto">
          <a:xfrm rot="5400000">
            <a:off x="4462066" y="4274741"/>
            <a:ext cx="54240" cy="243417"/>
            <a:chOff x="1378219" y="929859"/>
            <a:chExt cx="177416" cy="553851"/>
          </a:xfrm>
        </p:grpSpPr>
        <p:sp>
          <p:nvSpPr>
            <p:cNvPr id="74" name="椭圆 73"/>
            <p:cNvSpPr/>
            <p:nvPr/>
          </p:nvSpPr>
          <p:spPr>
            <a:xfrm rot="4460462">
              <a:off x="1378130" y="1345336"/>
              <a:ext cx="177594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sp>
          <p:nvSpPr>
            <p:cNvPr id="75" name="椭圆 74"/>
            <p:cNvSpPr/>
            <p:nvPr/>
          </p:nvSpPr>
          <p:spPr>
            <a:xfrm rot="4460462">
              <a:off x="1393181" y="954029"/>
              <a:ext cx="147492" cy="177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49" tIns="28574" rIns="57149" bIns="28574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25"/>
            </a:p>
          </p:txBody>
        </p:sp>
        <p:grpSp>
          <p:nvGrpSpPr>
            <p:cNvPr id="5166" name="组合 75"/>
            <p:cNvGrpSpPr/>
            <p:nvPr/>
          </p:nvGrpSpPr>
          <p:grpSpPr bwMode="auto">
            <a:xfrm rot="5441149">
              <a:off x="1224814" y="1132570"/>
              <a:ext cx="481266" cy="136527"/>
              <a:chOff x="4345372" y="2103010"/>
              <a:chExt cx="433994" cy="112935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4683477" y="2103010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345372" y="2108309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tx1">
                      <a:lumMod val="65000"/>
                      <a:lumOff val="35000"/>
                    </a:schemeClr>
                  </a:gs>
                  <a:gs pos="20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427515" y="2223759"/>
                <a:ext cx="361016" cy="75167"/>
              </a:xfrm>
              <a:prstGeom prst="rect">
                <a:avLst/>
              </a:prstGeom>
              <a:gradFill flip="none" rotWithShape="1">
                <a:gsLst>
                  <a:gs pos="57000">
                    <a:schemeClr val="bg1">
                      <a:lumMod val="85000"/>
                    </a:schemeClr>
                  </a:gs>
                  <a:gs pos="9000">
                    <a:schemeClr val="tx1">
                      <a:lumMod val="85000"/>
                      <a:lumOff val="15000"/>
                    </a:schemeClr>
                  </a:gs>
                  <a:gs pos="98000">
                    <a:schemeClr val="tx1">
                      <a:lumMod val="85000"/>
                      <a:lumOff val="15000"/>
                    </a:schemeClr>
                  </a:gs>
                </a:gsLst>
                <a:path path="rect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49" tIns="28574" rIns="57149" bIns="28574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125"/>
              </a:p>
            </p:txBody>
          </p:sp>
        </p:grpSp>
      </p:grpSp>
      <p:sp>
        <p:nvSpPr>
          <p:cNvPr id="86" name="文本框 85"/>
          <p:cNvSpPr txBox="1"/>
          <p:nvPr>
            <p:custDataLst>
              <p:tags r:id="rId9"/>
            </p:custDataLst>
          </p:nvPr>
        </p:nvSpPr>
        <p:spPr>
          <a:xfrm>
            <a:off x="814811" y="850847"/>
            <a:ext cx="172593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spc="400" dirty="0">
                <a:solidFill>
                  <a:srgbClr val="E1E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1600" b="1" spc="400" dirty="0">
              <a:solidFill>
                <a:srgbClr val="E1E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299720"/>
            <a:ext cx="2971165" cy="435610"/>
          </a:xfrm>
        </p:spPr>
        <p:txBody>
          <a:bodyPr>
            <a:normAutofit fontScale="90000"/>
          </a:bodyPr>
          <a:lstStyle/>
          <a:p>
            <a:r>
              <a:rPr lang="zh-CN" altLang="en-US" sz="3555" dirty="0" smtClean="0"/>
              <a:t>自我介绍</a:t>
            </a:r>
            <a:endParaRPr lang="zh-CN" altLang="en-US" sz="3555" dirty="0" smtClean="0"/>
          </a:p>
        </p:txBody>
      </p:sp>
      <p:sp>
        <p:nvSpPr>
          <p:cNvPr id="12" name="MH_Other_1"/>
          <p:cNvSpPr/>
          <p:nvPr>
            <p:custDataLst>
              <p:tags r:id="rId1"/>
            </p:custDataLst>
          </p:nvPr>
        </p:nvSpPr>
        <p:spPr>
          <a:xfrm>
            <a:off x="1178719" y="1829858"/>
            <a:ext cx="1743604" cy="1743604"/>
          </a:xfrm>
          <a:prstGeom prst="blockArc">
            <a:avLst>
              <a:gd name="adj1" fmla="val 3152173"/>
              <a:gd name="adj2" fmla="val 21452365"/>
              <a:gd name="adj3" fmla="val 2959"/>
            </a:avLst>
          </a:prstGeom>
          <a:solidFill>
            <a:srgbClr val="5DA4F8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65" b="0" i="0" u="none" strike="noStrike" kern="1200" cap="none" spc="0" normalizeH="0" baseline="0" noProof="0">
              <a:ln>
                <a:noFill/>
              </a:ln>
              <a:solidFill>
                <a:srgbClr val="5DA4F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MH_Title_1"/>
          <p:cNvSpPr/>
          <p:nvPr>
            <p:custDataLst>
              <p:tags r:id="rId2"/>
            </p:custDataLst>
          </p:nvPr>
        </p:nvSpPr>
        <p:spPr>
          <a:xfrm>
            <a:off x="1418167" y="2046817"/>
            <a:ext cx="3212042" cy="2341563"/>
          </a:xfrm>
          <a:prstGeom prst="rect">
            <a:avLst/>
          </a:prstGeom>
        </p:spPr>
        <p:txBody>
          <a:bodyPr wrap="none" anchor="ctr"/>
          <a:lstStyle/>
          <a:p>
            <a:pPr marL="0" marR="0" lvl="0" indent="0" algn="r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35" b="0" i="0" u="none" strike="noStrike" kern="1200" cap="none" spc="600" normalizeH="0" baseline="0" noProof="0" dirty="0">
                <a:ln>
                  <a:noFill/>
                </a:ln>
                <a:solidFill>
                  <a:srgbClr val="5DA4F8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A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5DA4F8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bout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5DA4F8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5DA4F8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me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5DA4F8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22" name="MH_Other_2"/>
          <p:cNvSpPr/>
          <p:nvPr>
            <p:custDataLst>
              <p:tags r:id="rId3"/>
            </p:custDataLst>
          </p:nvPr>
        </p:nvSpPr>
        <p:spPr bwMode="auto">
          <a:xfrm>
            <a:off x="5168636" y="1445419"/>
            <a:ext cx="280458" cy="354542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5DA4F8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5DA4F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MH_Other_5"/>
          <p:cNvSpPr/>
          <p:nvPr>
            <p:custDataLst>
              <p:tags r:id="rId4"/>
            </p:custDataLst>
          </p:nvPr>
        </p:nvSpPr>
        <p:spPr>
          <a:xfrm>
            <a:off x="5140854" y="2272242"/>
            <a:ext cx="336021" cy="336021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5DA4F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5DA4F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9708" y="1445419"/>
            <a:ext cx="2244990" cy="38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高悦菊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MH_SubTitle_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09708" y="3113617"/>
            <a:ext cx="2244990" cy="38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WNWH002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MH_SubTitle_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09708" y="2243138"/>
            <a:ext cx="2244990" cy="38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MH_SubTitle_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09708" y="3919273"/>
            <a:ext cx="2244990" cy="38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大专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MH_Other_3"/>
          <p:cNvSpPr/>
          <p:nvPr>
            <p:custDataLst>
              <p:tags r:id="rId9"/>
            </p:custDataLst>
          </p:nvPr>
        </p:nvSpPr>
        <p:spPr bwMode="auto">
          <a:xfrm>
            <a:off x="5066136" y="3968856"/>
            <a:ext cx="484188" cy="285750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5DA4F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lvl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en-US" sz="1500" noProof="0">
              <a:ln>
                <a:noFill/>
              </a:ln>
              <a:solidFill>
                <a:srgbClr val="5DA4F8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103" name="MH_Other_13"/>
          <p:cNvSpPr/>
          <p:nvPr>
            <p:custDataLst>
              <p:tags r:id="rId10"/>
            </p:custDataLst>
          </p:nvPr>
        </p:nvSpPr>
        <p:spPr bwMode="auto">
          <a:xfrm>
            <a:off x="5163185" y="3159125"/>
            <a:ext cx="387350" cy="293370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0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555" dirty="0" smtClean="0"/>
              <a:t>项目介绍</a:t>
            </a:r>
            <a:endParaRPr lang="zh-CN" altLang="en-US" sz="3555" dirty="0" smtClean="0"/>
          </a:p>
        </p:txBody>
      </p:sp>
      <p:sp>
        <p:nvSpPr>
          <p:cNvPr id="25" name="MH_SubTitle_4"/>
          <p:cNvSpPr/>
          <p:nvPr>
            <p:custDataLst>
              <p:tags r:id="rId1"/>
            </p:custDataLst>
          </p:nvPr>
        </p:nvSpPr>
        <p:spPr>
          <a:xfrm flipH="1">
            <a:off x="3537128" y="4324038"/>
            <a:ext cx="2281518" cy="773012"/>
          </a:xfrm>
          <a:custGeom>
            <a:avLst/>
            <a:gdLst/>
            <a:ahLst/>
            <a:cxnLst/>
            <a:rect l="l" t="t" r="r" b="b"/>
            <a:pathLst>
              <a:path w="5185018" h="1379984">
                <a:moveTo>
                  <a:pt x="4495026" y="0"/>
                </a:moveTo>
                <a:lnTo>
                  <a:pt x="326752" y="0"/>
                </a:lnTo>
                <a:cubicBezTo>
                  <a:pt x="207909" y="0"/>
                  <a:pt x="96084" y="30046"/>
                  <a:pt x="0" y="85801"/>
                </a:cubicBezTo>
                <a:lnTo>
                  <a:pt x="1244471" y="1379984"/>
                </a:lnTo>
                <a:lnTo>
                  <a:pt x="4495026" y="1379984"/>
                </a:lnTo>
                <a:cubicBezTo>
                  <a:pt x="4876098" y="1379984"/>
                  <a:pt x="5185018" y="1071064"/>
                  <a:pt x="5185018" y="689992"/>
                </a:cubicBezTo>
                <a:cubicBezTo>
                  <a:pt x="5185018" y="308920"/>
                  <a:pt x="4876098" y="0"/>
                  <a:pt x="4495026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635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txBody>
          <a:bodyPr wrap="square" lIns="389999" rtlCol="0" anchor="ctr">
            <a:normAutofit/>
          </a:bodyPr>
          <a:p>
            <a:pPr algn="ctr">
              <a:lnSpc>
                <a:spcPct val="120000"/>
              </a:lnSpc>
              <a:defRPr/>
            </a:pPr>
            <a:r>
              <a:rPr lang="zh-CN" altLang="en-US" sz="1165" ker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咨询师对</a:t>
            </a:r>
            <a:endParaRPr lang="zh-CN" altLang="en-US" sz="1165" ker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1165" ker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资源进行跟踪</a:t>
            </a:r>
            <a:endParaRPr lang="zh-CN" altLang="en-US" sz="1165" ker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Other_1"/>
          <p:cNvSpPr/>
          <p:nvPr>
            <p:custDataLst>
              <p:tags r:id="rId2"/>
            </p:custDataLst>
          </p:nvPr>
        </p:nvSpPr>
        <p:spPr>
          <a:xfrm>
            <a:off x="3523254" y="4319542"/>
            <a:ext cx="962093" cy="774000"/>
          </a:xfrm>
          <a:custGeom>
            <a:avLst/>
            <a:gdLst>
              <a:gd name="connsiteX0" fmla="*/ 141921 w 1154512"/>
              <a:gd name="connsiteY0" fmla="*/ 0 h 851508"/>
              <a:gd name="connsiteX1" fmla="*/ 789414 w 1154512"/>
              <a:gd name="connsiteY1" fmla="*/ 0 h 851508"/>
              <a:gd name="connsiteX2" fmla="*/ 931335 w 1154512"/>
              <a:gd name="connsiteY2" fmla="*/ 141921 h 851508"/>
              <a:gd name="connsiteX3" fmla="*/ 931335 w 1154512"/>
              <a:gd name="connsiteY3" fmla="*/ 269302 h 851508"/>
              <a:gd name="connsiteX4" fmla="*/ 1154512 w 1154512"/>
              <a:gd name="connsiteY4" fmla="*/ 425754 h 851508"/>
              <a:gd name="connsiteX5" fmla="*/ 931335 w 1154512"/>
              <a:gd name="connsiteY5" fmla="*/ 582207 h 851508"/>
              <a:gd name="connsiteX6" fmla="*/ 931335 w 1154512"/>
              <a:gd name="connsiteY6" fmla="*/ 709587 h 851508"/>
              <a:gd name="connsiteX7" fmla="*/ 789414 w 1154512"/>
              <a:gd name="connsiteY7" fmla="*/ 851508 h 851508"/>
              <a:gd name="connsiteX8" fmla="*/ 141921 w 1154512"/>
              <a:gd name="connsiteY8" fmla="*/ 851508 h 851508"/>
              <a:gd name="connsiteX9" fmla="*/ 0 w 1154512"/>
              <a:gd name="connsiteY9" fmla="*/ 709587 h 851508"/>
              <a:gd name="connsiteX10" fmla="*/ 0 w 1154512"/>
              <a:gd name="connsiteY10" fmla="*/ 141921 h 851508"/>
              <a:gd name="connsiteX11" fmla="*/ 141921 w 1154512"/>
              <a:gd name="connsiteY11" fmla="*/ 0 h 85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4512" h="851508">
                <a:moveTo>
                  <a:pt x="141921" y="0"/>
                </a:moveTo>
                <a:lnTo>
                  <a:pt x="789414" y="0"/>
                </a:lnTo>
                <a:cubicBezTo>
                  <a:pt x="867795" y="0"/>
                  <a:pt x="931335" y="63540"/>
                  <a:pt x="931335" y="141921"/>
                </a:cubicBezTo>
                <a:lnTo>
                  <a:pt x="931335" y="269302"/>
                </a:lnTo>
                <a:lnTo>
                  <a:pt x="1154512" y="425754"/>
                </a:lnTo>
                <a:lnTo>
                  <a:pt x="931335" y="582207"/>
                </a:lnTo>
                <a:lnTo>
                  <a:pt x="931335" y="709587"/>
                </a:lnTo>
                <a:cubicBezTo>
                  <a:pt x="931335" y="787968"/>
                  <a:pt x="867795" y="851508"/>
                  <a:pt x="789414" y="851508"/>
                </a:cubicBezTo>
                <a:lnTo>
                  <a:pt x="141921" y="851508"/>
                </a:lnTo>
                <a:cubicBezTo>
                  <a:pt x="63540" y="851508"/>
                  <a:pt x="0" y="787968"/>
                  <a:pt x="0" y="709587"/>
                </a:cubicBezTo>
                <a:lnTo>
                  <a:pt x="0" y="141921"/>
                </a:lnTo>
                <a:cubicBezTo>
                  <a:pt x="0" y="63540"/>
                  <a:pt x="63540" y="0"/>
                  <a:pt x="141921" y="0"/>
                </a:cubicBezTo>
                <a:close/>
              </a:path>
            </a:pathLst>
          </a:custGeom>
          <a:solidFill>
            <a:srgbClr val="0F6FC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Ins="179999" rtlCol="0" anchor="ctr"/>
          <a:p>
            <a:pPr algn="ctr"/>
            <a:r>
              <a:rPr lang="zh-CN" altLang="en-US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资源</a:t>
            </a:r>
            <a:endParaRPr lang="zh-CN" altLang="en-US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/>
            <a:r>
              <a:rPr lang="zh-CN" altLang="en-US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管理</a:t>
            </a:r>
            <a:endParaRPr lang="zh-CN" altLang="en-US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7" name="MH_SubTitle_3"/>
          <p:cNvSpPr/>
          <p:nvPr>
            <p:custDataLst>
              <p:tags r:id="rId3"/>
            </p:custDataLst>
          </p:nvPr>
        </p:nvSpPr>
        <p:spPr>
          <a:xfrm flipH="1">
            <a:off x="5259705" y="2954655"/>
            <a:ext cx="1154430" cy="2132965"/>
          </a:xfrm>
          <a:custGeom>
            <a:avLst/>
            <a:gdLst>
              <a:gd name="connsiteX0" fmla="*/ 927614 w 927614"/>
              <a:gd name="connsiteY0" fmla="*/ 0 h 2559548"/>
              <a:gd name="connsiteX1" fmla="*/ 0 w 927614"/>
              <a:gd name="connsiteY1" fmla="*/ 0 h 2559548"/>
              <a:gd name="connsiteX2" fmla="*/ 0 w 927614"/>
              <a:gd name="connsiteY2" fmla="*/ 289078 h 2559548"/>
              <a:gd name="connsiteX3" fmla="*/ 0 w 927614"/>
              <a:gd name="connsiteY3" fmla="*/ 1183777 h 2559548"/>
              <a:gd name="connsiteX4" fmla="*/ 0 w 927614"/>
              <a:gd name="connsiteY4" fmla="*/ 1602712 h 2559548"/>
              <a:gd name="connsiteX5" fmla="*/ 920081 w 927614"/>
              <a:gd name="connsiteY5" fmla="*/ 2559548 h 2559548"/>
              <a:gd name="connsiteX6" fmla="*/ 927614 w 927614"/>
              <a:gd name="connsiteY6" fmla="*/ 2484822 h 2559548"/>
              <a:gd name="connsiteX7" fmla="*/ 927614 w 927614"/>
              <a:gd name="connsiteY7" fmla="*/ 2065888 h 2559548"/>
              <a:gd name="connsiteX8" fmla="*/ 927614 w 927614"/>
              <a:gd name="connsiteY8" fmla="*/ 289078 h 255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7614" h="2559548">
                <a:moveTo>
                  <a:pt x="927614" y="0"/>
                </a:moveTo>
                <a:lnTo>
                  <a:pt x="0" y="0"/>
                </a:lnTo>
                <a:lnTo>
                  <a:pt x="0" y="289078"/>
                </a:lnTo>
                <a:lnTo>
                  <a:pt x="0" y="1183777"/>
                </a:lnTo>
                <a:lnTo>
                  <a:pt x="0" y="1602712"/>
                </a:lnTo>
                <a:lnTo>
                  <a:pt x="920081" y="2559548"/>
                </a:lnTo>
                <a:lnTo>
                  <a:pt x="927614" y="2484822"/>
                </a:lnTo>
                <a:lnTo>
                  <a:pt x="927614" y="2065888"/>
                </a:lnTo>
                <a:lnTo>
                  <a:pt x="927614" y="289078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635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txBody>
          <a:bodyPr wrap="square" bIns="449999" rtlCol="0" anchor="ctr">
            <a:normAutofit/>
          </a:bodyPr>
          <a:p>
            <a:pPr algn="ctr">
              <a:lnSpc>
                <a:spcPct val="120000"/>
              </a:lnSpc>
              <a:defRPr/>
            </a:pPr>
            <a:r>
              <a:rPr lang="zh-CN" altLang="en-US" sz="1165" ker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讲师对学员日常考评记录</a:t>
            </a:r>
            <a:endParaRPr lang="zh-CN" altLang="en-US" sz="1165" ker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1165" ker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165" ker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SubTitle_2"/>
          <p:cNvSpPr/>
          <p:nvPr>
            <p:custDataLst>
              <p:tags r:id="rId4"/>
            </p:custDataLst>
          </p:nvPr>
        </p:nvSpPr>
        <p:spPr>
          <a:xfrm flipH="1">
            <a:off x="5252936" y="2416048"/>
            <a:ext cx="2281518" cy="773012"/>
          </a:xfrm>
          <a:custGeom>
            <a:avLst/>
            <a:gdLst/>
            <a:ahLst/>
            <a:cxnLst/>
            <a:rect l="l" t="t" r="r" b="b"/>
            <a:pathLst>
              <a:path w="5185018" h="1379984">
                <a:moveTo>
                  <a:pt x="4495026" y="0"/>
                </a:moveTo>
                <a:lnTo>
                  <a:pt x="326752" y="0"/>
                </a:lnTo>
                <a:cubicBezTo>
                  <a:pt x="207909" y="0"/>
                  <a:pt x="96084" y="30046"/>
                  <a:pt x="0" y="85801"/>
                </a:cubicBezTo>
                <a:lnTo>
                  <a:pt x="1244471" y="1379984"/>
                </a:lnTo>
                <a:lnTo>
                  <a:pt x="4495026" y="1379984"/>
                </a:lnTo>
                <a:cubicBezTo>
                  <a:pt x="4876098" y="1379984"/>
                  <a:pt x="5185018" y="1071064"/>
                  <a:pt x="5185018" y="689992"/>
                </a:cubicBezTo>
                <a:cubicBezTo>
                  <a:pt x="5185018" y="308920"/>
                  <a:pt x="4876098" y="0"/>
                  <a:pt x="4495026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635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txBody>
          <a:bodyPr wrap="square" lIns="389999" rtlCol="0" anchor="ctr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sz="1165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教学主管</a:t>
            </a:r>
            <a:endParaRPr lang="zh-CN" altLang="en-US" sz="1165" kern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65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对班级排课</a:t>
            </a:r>
            <a:endParaRPr lang="zh-CN" altLang="en-US" sz="1165" kern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Other_2"/>
          <p:cNvSpPr/>
          <p:nvPr>
            <p:custDataLst>
              <p:tags r:id="rId5"/>
            </p:custDataLst>
          </p:nvPr>
        </p:nvSpPr>
        <p:spPr>
          <a:xfrm>
            <a:off x="5252936" y="2416048"/>
            <a:ext cx="962093" cy="774000"/>
          </a:xfrm>
          <a:custGeom>
            <a:avLst/>
            <a:gdLst>
              <a:gd name="connsiteX0" fmla="*/ 141921 w 1154512"/>
              <a:gd name="connsiteY0" fmla="*/ 0 h 851508"/>
              <a:gd name="connsiteX1" fmla="*/ 789414 w 1154512"/>
              <a:gd name="connsiteY1" fmla="*/ 0 h 851508"/>
              <a:gd name="connsiteX2" fmla="*/ 931335 w 1154512"/>
              <a:gd name="connsiteY2" fmla="*/ 141921 h 851508"/>
              <a:gd name="connsiteX3" fmla="*/ 931335 w 1154512"/>
              <a:gd name="connsiteY3" fmla="*/ 269302 h 851508"/>
              <a:gd name="connsiteX4" fmla="*/ 1154512 w 1154512"/>
              <a:gd name="connsiteY4" fmla="*/ 425754 h 851508"/>
              <a:gd name="connsiteX5" fmla="*/ 931335 w 1154512"/>
              <a:gd name="connsiteY5" fmla="*/ 582207 h 851508"/>
              <a:gd name="connsiteX6" fmla="*/ 931335 w 1154512"/>
              <a:gd name="connsiteY6" fmla="*/ 709587 h 851508"/>
              <a:gd name="connsiteX7" fmla="*/ 789414 w 1154512"/>
              <a:gd name="connsiteY7" fmla="*/ 851508 h 851508"/>
              <a:gd name="connsiteX8" fmla="*/ 141921 w 1154512"/>
              <a:gd name="connsiteY8" fmla="*/ 851508 h 851508"/>
              <a:gd name="connsiteX9" fmla="*/ 0 w 1154512"/>
              <a:gd name="connsiteY9" fmla="*/ 709587 h 851508"/>
              <a:gd name="connsiteX10" fmla="*/ 0 w 1154512"/>
              <a:gd name="connsiteY10" fmla="*/ 141921 h 851508"/>
              <a:gd name="connsiteX11" fmla="*/ 141921 w 1154512"/>
              <a:gd name="connsiteY11" fmla="*/ 0 h 85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4512" h="851508">
                <a:moveTo>
                  <a:pt x="141921" y="0"/>
                </a:moveTo>
                <a:lnTo>
                  <a:pt x="789414" y="0"/>
                </a:lnTo>
                <a:cubicBezTo>
                  <a:pt x="867795" y="0"/>
                  <a:pt x="931335" y="63540"/>
                  <a:pt x="931335" y="141921"/>
                </a:cubicBezTo>
                <a:lnTo>
                  <a:pt x="931335" y="269302"/>
                </a:lnTo>
                <a:lnTo>
                  <a:pt x="1154512" y="425754"/>
                </a:lnTo>
                <a:lnTo>
                  <a:pt x="931335" y="582207"/>
                </a:lnTo>
                <a:lnTo>
                  <a:pt x="931335" y="709587"/>
                </a:lnTo>
                <a:cubicBezTo>
                  <a:pt x="931335" y="787968"/>
                  <a:pt x="867795" y="851508"/>
                  <a:pt x="789414" y="851508"/>
                </a:cubicBezTo>
                <a:lnTo>
                  <a:pt x="141921" y="851508"/>
                </a:lnTo>
                <a:cubicBezTo>
                  <a:pt x="63540" y="851508"/>
                  <a:pt x="0" y="787968"/>
                  <a:pt x="0" y="709587"/>
                </a:cubicBezTo>
                <a:lnTo>
                  <a:pt x="0" y="141921"/>
                </a:lnTo>
                <a:cubicBezTo>
                  <a:pt x="0" y="63540"/>
                  <a:pt x="63540" y="0"/>
                  <a:pt x="141921" y="0"/>
                </a:cubicBezTo>
                <a:close/>
              </a:path>
            </a:pathLst>
          </a:custGeom>
          <a:solidFill>
            <a:srgbClr val="0F6FC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Ins="179999" rtlCol="0" anchor="ctr"/>
          <a:p>
            <a:pPr algn="ctr">
              <a:buClrTx/>
              <a:buSzTx/>
              <a:buNone/>
            </a:pPr>
            <a:r>
              <a:rPr lang="zh-CN" altLang="en-US" sz="1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教学</a:t>
            </a:r>
            <a:endParaRPr lang="zh-CN" altLang="en-US" sz="1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buClrTx/>
              <a:buSzTx/>
              <a:buNone/>
            </a:pPr>
            <a:r>
              <a:rPr lang="zh-CN" altLang="en-US" sz="1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管理</a:t>
            </a:r>
            <a:endParaRPr lang="zh-CN" altLang="en-US" sz="1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0" name="MH_SubTitle_1"/>
          <p:cNvSpPr/>
          <p:nvPr>
            <p:custDataLst>
              <p:tags r:id="rId6"/>
            </p:custDataLst>
          </p:nvPr>
        </p:nvSpPr>
        <p:spPr>
          <a:xfrm flipH="1">
            <a:off x="6971665" y="1407795"/>
            <a:ext cx="1130935" cy="1783715"/>
          </a:xfrm>
          <a:custGeom>
            <a:avLst/>
            <a:gdLst>
              <a:gd name="connsiteX0" fmla="*/ 927614 w 927614"/>
              <a:gd name="connsiteY0" fmla="*/ 0 h 2140614"/>
              <a:gd name="connsiteX1" fmla="*/ 0 w 927614"/>
              <a:gd name="connsiteY1" fmla="*/ 0 h 2140614"/>
              <a:gd name="connsiteX2" fmla="*/ 0 w 927614"/>
              <a:gd name="connsiteY2" fmla="*/ 1183777 h 2140614"/>
              <a:gd name="connsiteX3" fmla="*/ 920081 w 927614"/>
              <a:gd name="connsiteY3" fmla="*/ 2140614 h 2140614"/>
              <a:gd name="connsiteX4" fmla="*/ 927614 w 927614"/>
              <a:gd name="connsiteY4" fmla="*/ 2065888 h 214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614" h="2140614">
                <a:moveTo>
                  <a:pt x="927614" y="0"/>
                </a:moveTo>
                <a:lnTo>
                  <a:pt x="0" y="0"/>
                </a:lnTo>
                <a:lnTo>
                  <a:pt x="0" y="1183777"/>
                </a:lnTo>
                <a:lnTo>
                  <a:pt x="920081" y="2140614"/>
                </a:lnTo>
                <a:lnTo>
                  <a:pt x="927614" y="2065888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635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txBody>
          <a:bodyPr wrap="square" bIns="929999" rtlCol="0" anchor="ctr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zh-CN" altLang="en-US" sz="1165" ker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就业老师对学生面试以及</a:t>
            </a:r>
            <a:endParaRPr lang="zh-CN" altLang="en-US" sz="1165" ker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165" ker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就业过程</a:t>
            </a:r>
            <a:endParaRPr lang="zh-CN" altLang="en-US" sz="1165" ker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165" ker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记录管理</a:t>
            </a:r>
            <a:endParaRPr lang="zh-CN" altLang="en-US" sz="1165" ker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_3"/>
          <p:cNvSpPr/>
          <p:nvPr>
            <p:custDataLst>
              <p:tags r:id="rId7"/>
            </p:custDataLst>
          </p:nvPr>
        </p:nvSpPr>
        <p:spPr>
          <a:xfrm>
            <a:off x="6189251" y="1470234"/>
            <a:ext cx="962093" cy="774000"/>
          </a:xfrm>
          <a:custGeom>
            <a:avLst/>
            <a:gdLst>
              <a:gd name="connsiteX0" fmla="*/ 141921 w 1154512"/>
              <a:gd name="connsiteY0" fmla="*/ 0 h 851508"/>
              <a:gd name="connsiteX1" fmla="*/ 789414 w 1154512"/>
              <a:gd name="connsiteY1" fmla="*/ 0 h 851508"/>
              <a:gd name="connsiteX2" fmla="*/ 931335 w 1154512"/>
              <a:gd name="connsiteY2" fmla="*/ 141921 h 851508"/>
              <a:gd name="connsiteX3" fmla="*/ 931335 w 1154512"/>
              <a:gd name="connsiteY3" fmla="*/ 269302 h 851508"/>
              <a:gd name="connsiteX4" fmla="*/ 1154512 w 1154512"/>
              <a:gd name="connsiteY4" fmla="*/ 425754 h 851508"/>
              <a:gd name="connsiteX5" fmla="*/ 931335 w 1154512"/>
              <a:gd name="connsiteY5" fmla="*/ 582207 h 851508"/>
              <a:gd name="connsiteX6" fmla="*/ 931335 w 1154512"/>
              <a:gd name="connsiteY6" fmla="*/ 709587 h 851508"/>
              <a:gd name="connsiteX7" fmla="*/ 789414 w 1154512"/>
              <a:gd name="connsiteY7" fmla="*/ 851508 h 851508"/>
              <a:gd name="connsiteX8" fmla="*/ 141921 w 1154512"/>
              <a:gd name="connsiteY8" fmla="*/ 851508 h 851508"/>
              <a:gd name="connsiteX9" fmla="*/ 0 w 1154512"/>
              <a:gd name="connsiteY9" fmla="*/ 709587 h 851508"/>
              <a:gd name="connsiteX10" fmla="*/ 0 w 1154512"/>
              <a:gd name="connsiteY10" fmla="*/ 141921 h 851508"/>
              <a:gd name="connsiteX11" fmla="*/ 141921 w 1154512"/>
              <a:gd name="connsiteY11" fmla="*/ 0 h 85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4512" h="851508">
                <a:moveTo>
                  <a:pt x="141921" y="0"/>
                </a:moveTo>
                <a:lnTo>
                  <a:pt x="789414" y="0"/>
                </a:lnTo>
                <a:cubicBezTo>
                  <a:pt x="867795" y="0"/>
                  <a:pt x="931335" y="63540"/>
                  <a:pt x="931335" y="141921"/>
                </a:cubicBezTo>
                <a:lnTo>
                  <a:pt x="931335" y="269302"/>
                </a:lnTo>
                <a:lnTo>
                  <a:pt x="1154512" y="425754"/>
                </a:lnTo>
                <a:lnTo>
                  <a:pt x="931335" y="582207"/>
                </a:lnTo>
                <a:lnTo>
                  <a:pt x="931335" y="709587"/>
                </a:lnTo>
                <a:cubicBezTo>
                  <a:pt x="931335" y="787968"/>
                  <a:pt x="867795" y="851508"/>
                  <a:pt x="789414" y="851508"/>
                </a:cubicBezTo>
                <a:lnTo>
                  <a:pt x="141921" y="851508"/>
                </a:lnTo>
                <a:cubicBezTo>
                  <a:pt x="63540" y="851508"/>
                  <a:pt x="0" y="787968"/>
                  <a:pt x="0" y="709587"/>
                </a:cubicBezTo>
                <a:lnTo>
                  <a:pt x="0" y="141921"/>
                </a:lnTo>
                <a:cubicBezTo>
                  <a:pt x="0" y="63540"/>
                  <a:pt x="63540" y="0"/>
                  <a:pt x="141921" y="0"/>
                </a:cubicBezTo>
                <a:close/>
              </a:path>
            </a:pathLst>
          </a:custGeom>
          <a:solidFill>
            <a:srgbClr val="0F6FC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Ins="179999" rtlCol="0" anchor="ctr"/>
          <a:p>
            <a:pPr algn="ctr">
              <a:buClrTx/>
              <a:buSzTx/>
              <a:buNone/>
            </a:pPr>
            <a:r>
              <a:rPr lang="zh-CN" altLang="en-US" sz="1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就业</a:t>
            </a:r>
            <a:endParaRPr lang="zh-CN" altLang="en-US" sz="1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buClrTx/>
              <a:buSzTx/>
              <a:buNone/>
            </a:pPr>
            <a:r>
              <a:rPr lang="zh-CN" altLang="en-US" sz="1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管理</a:t>
            </a:r>
            <a:endParaRPr lang="zh-CN" altLang="en-US" sz="1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2" name="MH_Other_4"/>
          <p:cNvSpPr/>
          <p:nvPr>
            <p:custDataLst>
              <p:tags r:id="rId8"/>
            </p:custDataLst>
          </p:nvPr>
        </p:nvSpPr>
        <p:spPr>
          <a:xfrm>
            <a:off x="4470391" y="3432292"/>
            <a:ext cx="962093" cy="774000"/>
          </a:xfrm>
          <a:custGeom>
            <a:avLst/>
            <a:gdLst>
              <a:gd name="connsiteX0" fmla="*/ 141921 w 1154512"/>
              <a:gd name="connsiteY0" fmla="*/ 0 h 851508"/>
              <a:gd name="connsiteX1" fmla="*/ 789414 w 1154512"/>
              <a:gd name="connsiteY1" fmla="*/ 0 h 851508"/>
              <a:gd name="connsiteX2" fmla="*/ 931335 w 1154512"/>
              <a:gd name="connsiteY2" fmla="*/ 141921 h 851508"/>
              <a:gd name="connsiteX3" fmla="*/ 931335 w 1154512"/>
              <a:gd name="connsiteY3" fmla="*/ 269302 h 851508"/>
              <a:gd name="connsiteX4" fmla="*/ 1154512 w 1154512"/>
              <a:gd name="connsiteY4" fmla="*/ 425754 h 851508"/>
              <a:gd name="connsiteX5" fmla="*/ 931335 w 1154512"/>
              <a:gd name="connsiteY5" fmla="*/ 582207 h 851508"/>
              <a:gd name="connsiteX6" fmla="*/ 931335 w 1154512"/>
              <a:gd name="connsiteY6" fmla="*/ 709587 h 851508"/>
              <a:gd name="connsiteX7" fmla="*/ 789414 w 1154512"/>
              <a:gd name="connsiteY7" fmla="*/ 851508 h 851508"/>
              <a:gd name="connsiteX8" fmla="*/ 141921 w 1154512"/>
              <a:gd name="connsiteY8" fmla="*/ 851508 h 851508"/>
              <a:gd name="connsiteX9" fmla="*/ 0 w 1154512"/>
              <a:gd name="connsiteY9" fmla="*/ 709587 h 851508"/>
              <a:gd name="connsiteX10" fmla="*/ 0 w 1154512"/>
              <a:gd name="connsiteY10" fmla="*/ 141921 h 851508"/>
              <a:gd name="connsiteX11" fmla="*/ 141921 w 1154512"/>
              <a:gd name="connsiteY11" fmla="*/ 0 h 85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4512" h="851508">
                <a:moveTo>
                  <a:pt x="141921" y="0"/>
                </a:moveTo>
                <a:lnTo>
                  <a:pt x="789414" y="0"/>
                </a:lnTo>
                <a:cubicBezTo>
                  <a:pt x="867795" y="0"/>
                  <a:pt x="931335" y="63540"/>
                  <a:pt x="931335" y="141921"/>
                </a:cubicBezTo>
                <a:lnTo>
                  <a:pt x="931335" y="269302"/>
                </a:lnTo>
                <a:lnTo>
                  <a:pt x="1154512" y="425754"/>
                </a:lnTo>
                <a:lnTo>
                  <a:pt x="931335" y="582207"/>
                </a:lnTo>
                <a:lnTo>
                  <a:pt x="931335" y="709587"/>
                </a:lnTo>
                <a:cubicBezTo>
                  <a:pt x="931335" y="787968"/>
                  <a:pt x="867795" y="851508"/>
                  <a:pt x="789414" y="851508"/>
                </a:cubicBezTo>
                <a:lnTo>
                  <a:pt x="141921" y="851508"/>
                </a:lnTo>
                <a:cubicBezTo>
                  <a:pt x="63540" y="851508"/>
                  <a:pt x="0" y="787968"/>
                  <a:pt x="0" y="709587"/>
                </a:cubicBezTo>
                <a:lnTo>
                  <a:pt x="0" y="141921"/>
                </a:lnTo>
                <a:cubicBezTo>
                  <a:pt x="0" y="63540"/>
                  <a:pt x="63540" y="0"/>
                  <a:pt x="141921" y="0"/>
                </a:cubicBezTo>
                <a:close/>
              </a:path>
            </a:pathLst>
          </a:custGeom>
          <a:solidFill>
            <a:srgbClr val="0F6FC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Ins="179999" rtlCol="0" anchor="ctr"/>
          <a:p>
            <a:pPr algn="ctr">
              <a:buClrTx/>
              <a:buSzTx/>
              <a:buNone/>
            </a:pPr>
            <a:r>
              <a:rPr lang="zh-CN" altLang="en-US" sz="1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学员</a:t>
            </a:r>
            <a:endParaRPr lang="zh-CN" altLang="en-US" sz="1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buClrTx/>
              <a:buSzTx/>
              <a:buNone/>
            </a:pPr>
            <a:r>
              <a:rPr lang="zh-CN" altLang="en-US" sz="1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管理</a:t>
            </a:r>
            <a:endParaRPr lang="zh-CN" altLang="en-US" sz="1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MH_Desc_1"/>
          <p:cNvSpPr txBox="1"/>
          <p:nvPr>
            <p:custDataLst>
              <p:tags r:id="rId9"/>
            </p:custDataLst>
          </p:nvPr>
        </p:nvSpPr>
        <p:spPr>
          <a:xfrm>
            <a:off x="1341287" y="1758843"/>
            <a:ext cx="1967826" cy="2928612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165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WoniuBoss </a:t>
            </a:r>
            <a:r>
              <a:rPr lang="zh-CN" altLang="en-US" sz="1165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项目是一款在线的培训学校管理系统，项目系统主要是由学生管理和员工管理两部分构成。</a:t>
            </a:r>
            <a:endParaRPr lang="zh-CN" altLang="en-US" sz="1165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165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学生管理主要面向资源管理、学员管理、教学管理、就业管理等系统模块；</a:t>
            </a:r>
            <a:endParaRPr lang="zh-CN" altLang="en-US" sz="1165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16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员工管理主要面向人事管理、行政综合等系统模块。</a:t>
            </a:r>
            <a:endParaRPr lang="zh-CN" altLang="en-US" sz="116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4" name="MH_Other_5"/>
          <p:cNvCxnSpPr/>
          <p:nvPr>
            <p:custDataLst>
              <p:tags r:id="rId10"/>
            </p:custDataLst>
          </p:nvPr>
        </p:nvCxnSpPr>
        <p:spPr>
          <a:xfrm>
            <a:off x="762000" y="1637693"/>
            <a:ext cx="2532063" cy="0"/>
          </a:xfrm>
          <a:prstGeom prst="line">
            <a:avLst/>
          </a:prstGeom>
          <a:noFill/>
          <a:ln w="6350" cap="flat" cmpd="sng" algn="ctr">
            <a:solidFill>
              <a:srgbClr val="0F6FC6">
                <a:lumMod val="60000"/>
                <a:lumOff val="40000"/>
              </a:srgb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35" name="MH_Other_6"/>
          <p:cNvCxnSpPr/>
          <p:nvPr>
            <p:custDataLst>
              <p:tags r:id="rId11"/>
            </p:custDataLst>
          </p:nvPr>
        </p:nvCxnSpPr>
        <p:spPr>
          <a:xfrm>
            <a:off x="762000" y="1531938"/>
            <a:ext cx="1266000" cy="0"/>
          </a:xfrm>
          <a:prstGeom prst="line">
            <a:avLst/>
          </a:prstGeom>
          <a:noFill/>
          <a:ln w="6350" cap="flat" cmpd="sng" algn="ctr">
            <a:solidFill>
              <a:srgbClr val="0F6FC6">
                <a:lumMod val="60000"/>
                <a:lumOff val="40000"/>
              </a:srgbClr>
            </a:solidFill>
            <a:prstDash val="solid"/>
            <a:miter lim="800000"/>
            <a:tailEnd type="oval"/>
          </a:ln>
          <a:effectLst/>
        </p:spPr>
      </p:cxnSp>
      <p:sp>
        <p:nvSpPr>
          <p:cNvPr id="4" name="文本框 3"/>
          <p:cNvSpPr txBox="1"/>
          <p:nvPr/>
        </p:nvSpPr>
        <p:spPr>
          <a:xfrm>
            <a:off x="820420" y="1104900"/>
            <a:ext cx="219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项目概况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功能测试思路</a:t>
            </a:r>
            <a:endParaRPr lang="zh-CN" altLang="en-US" dirty="0"/>
          </a:p>
        </p:txBody>
      </p:sp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3374420" y="720090"/>
            <a:ext cx="0" cy="2019300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17" name="Straight Connector 16"/>
          <p:cNvCxnSpPr/>
          <p:nvPr>
            <p:custDataLst>
              <p:tags r:id="rId2"/>
            </p:custDataLst>
          </p:nvPr>
        </p:nvCxnSpPr>
        <p:spPr>
          <a:xfrm flipH="1">
            <a:off x="3969068" y="3291840"/>
            <a:ext cx="4957763" cy="17966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/>
          <p:nvPr>
            <p:custDataLst>
              <p:tags r:id="rId3"/>
            </p:custDataLst>
          </p:nvPr>
        </p:nvCxnSpPr>
        <p:spPr>
          <a:xfrm flipH="1" flipV="1">
            <a:off x="3374420" y="2739390"/>
            <a:ext cx="594647" cy="570416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sp>
        <p:nvSpPr>
          <p:cNvPr id="27" name="Title 1"/>
          <p:cNvSpPr txBox="1"/>
          <p:nvPr>
            <p:custDataLst>
              <p:tags r:id="rId4"/>
            </p:custDataLst>
          </p:nvPr>
        </p:nvSpPr>
        <p:spPr>
          <a:xfrm>
            <a:off x="1857508" y="882321"/>
            <a:ext cx="1339475" cy="410113"/>
          </a:xfrm>
          <a:prstGeom prst="rect">
            <a:avLst/>
          </a:prstGeom>
        </p:spPr>
        <p:txBody>
          <a:bodyPr wrap="square" tIns="351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18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sz="18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itle 1"/>
          <p:cNvSpPr txBox="1"/>
          <p:nvPr>
            <p:custDataLst>
              <p:tags r:id="rId5"/>
            </p:custDataLst>
          </p:nvPr>
        </p:nvSpPr>
        <p:spPr>
          <a:xfrm>
            <a:off x="2143956" y="1312940"/>
            <a:ext cx="1024451" cy="221723"/>
          </a:xfrm>
          <a:prstGeom prst="rect">
            <a:avLst/>
          </a:prstGeom>
        </p:spPr>
        <p:txBody>
          <a:bodyPr wrap="square" tIns="35100" bIns="35100" anchor="ctr" anchorCtr="0">
            <a:normAutofit fontScale="6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/>
            <a:r>
              <a:rPr lang="en-US" sz="1350" b="1" spc="-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en-US" sz="1350" b="1" spc="-15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/>
          <p:cNvSpPr/>
          <p:nvPr>
            <p:custDataLst>
              <p:tags r:id="rId6"/>
            </p:custDataLst>
          </p:nvPr>
        </p:nvSpPr>
        <p:spPr>
          <a:xfrm>
            <a:off x="3305363" y="1038500"/>
            <a:ext cx="138113" cy="138113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35"/>
          <p:cNvSpPr/>
          <p:nvPr>
            <p:custDataLst>
              <p:tags r:id="rId7"/>
            </p:custDataLst>
          </p:nvPr>
        </p:nvSpPr>
        <p:spPr>
          <a:xfrm>
            <a:off x="3602687" y="2973195"/>
            <a:ext cx="138113" cy="138113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ular Callout 32"/>
          <p:cNvSpPr/>
          <p:nvPr>
            <p:custDataLst>
              <p:tags r:id="rId8"/>
            </p:custDataLst>
          </p:nvPr>
        </p:nvSpPr>
        <p:spPr>
          <a:xfrm>
            <a:off x="359410" y="3190240"/>
            <a:ext cx="2835275" cy="819150"/>
          </a:xfrm>
          <a:prstGeom prst="wedgeRectCallout">
            <a:avLst>
              <a:gd name="adj1" fmla="val 66926"/>
              <a:gd name="adj2" fmla="val -59690"/>
            </a:avLst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>
            <p:custDataLst>
              <p:tags r:id="rId9"/>
            </p:custDataLst>
          </p:nvPr>
        </p:nvSpPr>
        <p:spPr>
          <a:xfrm>
            <a:off x="1097546" y="3515533"/>
            <a:ext cx="2048373" cy="381391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提取各个功能模块的功能点，利用（等价类、边界值、正交等方法）进行用例编写。</a:t>
            </a:r>
            <a:endParaRPr lang="zh-CN" altLang="en-US" sz="800" spc="1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itle 1"/>
          <p:cNvSpPr txBox="1"/>
          <p:nvPr>
            <p:custDataLst>
              <p:tags r:id="rId10"/>
            </p:custDataLst>
          </p:nvPr>
        </p:nvSpPr>
        <p:spPr>
          <a:xfrm>
            <a:off x="1102009" y="3220286"/>
            <a:ext cx="2048373" cy="265129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b="1" spc="3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设计测试用例</a:t>
            </a:r>
            <a:endParaRPr lang="zh-CN" altLang="en-US" sz="1200" b="1" spc="3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7"/>
          <p:cNvSpPr/>
          <p:nvPr>
            <p:custDataLst>
              <p:tags r:id="rId11"/>
            </p:custDataLst>
          </p:nvPr>
        </p:nvSpPr>
        <p:spPr>
          <a:xfrm>
            <a:off x="4245453" y="3283744"/>
            <a:ext cx="138113" cy="138113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itle 1"/>
          <p:cNvSpPr txBox="1"/>
          <p:nvPr>
            <p:custDataLst>
              <p:tags r:id="rId12"/>
            </p:custDataLst>
          </p:nvPr>
        </p:nvSpPr>
        <p:spPr>
          <a:xfrm>
            <a:off x="3600504" y="3599288"/>
            <a:ext cx="1339475" cy="410113"/>
          </a:xfrm>
          <a:prstGeom prst="rect">
            <a:avLst/>
          </a:prstGeom>
        </p:spPr>
        <p:txBody>
          <a:bodyPr wrap="square" tIns="351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8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sz="18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itle 1"/>
          <p:cNvSpPr txBox="1"/>
          <p:nvPr>
            <p:custDataLst>
              <p:tags r:id="rId13"/>
            </p:custDataLst>
          </p:nvPr>
        </p:nvSpPr>
        <p:spPr>
          <a:xfrm>
            <a:off x="3659242" y="4030918"/>
            <a:ext cx="1310900" cy="221723"/>
          </a:xfrm>
          <a:prstGeom prst="rect">
            <a:avLst/>
          </a:prstGeom>
        </p:spPr>
        <p:txBody>
          <a:bodyPr wrap="square" tIns="35100" bIns="35100" anchor="ctr" anchorCtr="0">
            <a:normAutofit fontScale="6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/>
            <a:r>
              <a:rPr lang="en-US" sz="1350" b="1" spc="-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en-US" sz="1350" b="1" spc="-15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>
            <p:custDataLst>
              <p:tags r:id="rId14"/>
            </p:custDataLst>
          </p:nvPr>
        </p:nvSpPr>
        <p:spPr>
          <a:xfrm>
            <a:off x="3035038" y="4598329"/>
            <a:ext cx="2469530" cy="450808"/>
          </a:xfrm>
          <a:prstGeom prst="rect">
            <a:avLst/>
          </a:prstGeom>
          <a:noFill/>
        </p:spPr>
        <p:txBody>
          <a:bodyPr wrap="square" tIns="0" bIns="3510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对编写的用例进行执行</a:t>
            </a:r>
            <a:endParaRPr lang="zh-CN" altLang="en-US" sz="900" spc="15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itle 1"/>
          <p:cNvSpPr txBox="1"/>
          <p:nvPr>
            <p:custDataLst>
              <p:tags r:id="rId15"/>
            </p:custDataLst>
          </p:nvPr>
        </p:nvSpPr>
        <p:spPr>
          <a:xfrm>
            <a:off x="3066150" y="4323870"/>
            <a:ext cx="2469531" cy="241026"/>
          </a:xfrm>
          <a:prstGeom prst="rect">
            <a:avLst/>
          </a:prstGeom>
        </p:spPr>
        <p:txBody>
          <a:bodyPr wrap="square" bIns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200" b="1" spc="3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执行用例</a:t>
            </a:r>
            <a:endParaRPr lang="zh-CN" altLang="en-US" sz="1200" b="1" spc="30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itle 1"/>
          <p:cNvSpPr txBox="1"/>
          <p:nvPr>
            <p:custDataLst>
              <p:tags r:id="rId16"/>
            </p:custDataLst>
          </p:nvPr>
        </p:nvSpPr>
        <p:spPr>
          <a:xfrm>
            <a:off x="1857507" y="1948193"/>
            <a:ext cx="1339475" cy="410113"/>
          </a:xfrm>
          <a:prstGeom prst="rect">
            <a:avLst/>
          </a:prstGeom>
        </p:spPr>
        <p:txBody>
          <a:bodyPr wrap="square" tIns="351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1800" spc="-30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sz="18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itle 1"/>
          <p:cNvSpPr txBox="1"/>
          <p:nvPr>
            <p:custDataLst>
              <p:tags r:id="rId17"/>
            </p:custDataLst>
          </p:nvPr>
        </p:nvSpPr>
        <p:spPr>
          <a:xfrm>
            <a:off x="2143955" y="2378812"/>
            <a:ext cx="1024451" cy="221723"/>
          </a:xfrm>
          <a:prstGeom prst="rect">
            <a:avLst/>
          </a:prstGeom>
        </p:spPr>
        <p:txBody>
          <a:bodyPr wrap="square" tIns="35100" bIns="35100" anchor="ctr" anchorCtr="0">
            <a:normAutofit fontScale="6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/>
            <a:r>
              <a:rPr lang="en-US" sz="1350" b="1" spc="-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en-US" sz="1350" b="1" spc="-15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28"/>
          <p:cNvSpPr/>
          <p:nvPr>
            <p:custDataLst>
              <p:tags r:id="rId18"/>
            </p:custDataLst>
          </p:nvPr>
        </p:nvSpPr>
        <p:spPr>
          <a:xfrm>
            <a:off x="3305363" y="2104373"/>
            <a:ext cx="138113" cy="138113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Oval 37"/>
          <p:cNvSpPr/>
          <p:nvPr>
            <p:custDataLst>
              <p:tags r:id="rId19"/>
            </p:custDataLst>
          </p:nvPr>
        </p:nvSpPr>
        <p:spPr>
          <a:xfrm>
            <a:off x="5949191" y="3231674"/>
            <a:ext cx="138113" cy="138113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itle 1"/>
          <p:cNvSpPr txBox="1"/>
          <p:nvPr>
            <p:custDataLst>
              <p:tags r:id="rId20"/>
            </p:custDataLst>
          </p:nvPr>
        </p:nvSpPr>
        <p:spPr>
          <a:xfrm>
            <a:off x="5476780" y="3599288"/>
            <a:ext cx="1339475" cy="410113"/>
          </a:xfrm>
          <a:prstGeom prst="rect">
            <a:avLst/>
          </a:prstGeom>
        </p:spPr>
        <p:txBody>
          <a:bodyPr wrap="square" tIns="351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800" spc="-30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sz="18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itle 1"/>
          <p:cNvSpPr txBox="1"/>
          <p:nvPr>
            <p:custDataLst>
              <p:tags r:id="rId21"/>
            </p:custDataLst>
          </p:nvPr>
        </p:nvSpPr>
        <p:spPr>
          <a:xfrm>
            <a:off x="5476780" y="4030918"/>
            <a:ext cx="1310900" cy="221723"/>
          </a:xfrm>
          <a:prstGeom prst="rect">
            <a:avLst/>
          </a:prstGeom>
        </p:spPr>
        <p:txBody>
          <a:bodyPr wrap="square" tIns="35100" bIns="35100" anchor="ctr" anchorCtr="0">
            <a:normAutofit fontScale="6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/>
            <a:r>
              <a:rPr lang="en-US" sz="1350" b="1" spc="-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five</a:t>
            </a:r>
            <a:endParaRPr lang="en-US" sz="1350" b="1" spc="-15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41"/>
          <p:cNvSpPr txBox="1"/>
          <p:nvPr>
            <p:custDataLst>
              <p:tags r:id="rId22"/>
            </p:custDataLst>
          </p:nvPr>
        </p:nvSpPr>
        <p:spPr>
          <a:xfrm>
            <a:off x="5118735" y="4598035"/>
            <a:ext cx="2147570" cy="450850"/>
          </a:xfrm>
          <a:prstGeom prst="rect">
            <a:avLst/>
          </a:prstGeom>
          <a:noFill/>
        </p:spPr>
        <p:txBody>
          <a:bodyPr wrap="square" tIns="0" bIns="35100" rtlCol="0">
            <a:normAutofit fontScale="900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9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9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，等待开发修改完成后进行回归测试验证，回归验证不通过继续提交等待修改，直至验证通过。</a:t>
            </a:r>
            <a:endParaRPr lang="zh-CN" altLang="en-US" sz="900" spc="15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itle 1"/>
          <p:cNvSpPr txBox="1"/>
          <p:nvPr>
            <p:custDataLst>
              <p:tags r:id="rId23"/>
            </p:custDataLst>
          </p:nvPr>
        </p:nvSpPr>
        <p:spPr>
          <a:xfrm>
            <a:off x="4920467" y="4323870"/>
            <a:ext cx="2469531" cy="241026"/>
          </a:xfrm>
          <a:prstGeom prst="rect">
            <a:avLst/>
          </a:prstGeom>
        </p:spPr>
        <p:txBody>
          <a:bodyPr wrap="square" bIns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200" b="1" spc="3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200" b="1" spc="3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sz="1200" b="1" spc="30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9"/>
          <p:cNvSpPr txBox="1"/>
          <p:nvPr>
            <p:custDataLst>
              <p:tags r:id="rId24"/>
            </p:custDataLst>
          </p:nvPr>
        </p:nvSpPr>
        <p:spPr>
          <a:xfrm>
            <a:off x="3580433" y="1196240"/>
            <a:ext cx="2814519" cy="375415"/>
          </a:xfrm>
          <a:prstGeom prst="rect">
            <a:avLst/>
          </a:prstGeom>
          <a:noFill/>
        </p:spPr>
        <p:txBody>
          <a:bodyPr wrap="square" tIns="0" bIns="3510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根据需求文档，分析需求。</a:t>
            </a:r>
            <a:endParaRPr lang="zh-CN" altLang="en-US" sz="900" spc="15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itle 1"/>
          <p:cNvSpPr txBox="1"/>
          <p:nvPr>
            <p:custDataLst>
              <p:tags r:id="rId25"/>
            </p:custDataLst>
          </p:nvPr>
        </p:nvSpPr>
        <p:spPr>
          <a:xfrm>
            <a:off x="3580433" y="921784"/>
            <a:ext cx="2814518" cy="241026"/>
          </a:xfrm>
          <a:prstGeom prst="rect">
            <a:avLst/>
          </a:prstGeom>
        </p:spPr>
        <p:txBody>
          <a:bodyPr wrap="square" bIns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b="1" spc="3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1200" b="1" spc="30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29"/>
          <p:cNvSpPr txBox="1"/>
          <p:nvPr>
            <p:custDataLst>
              <p:tags r:id="rId26"/>
            </p:custDataLst>
          </p:nvPr>
        </p:nvSpPr>
        <p:spPr>
          <a:xfrm>
            <a:off x="3580433" y="2262113"/>
            <a:ext cx="2814519" cy="375415"/>
          </a:xfrm>
          <a:prstGeom prst="rect">
            <a:avLst/>
          </a:prstGeom>
          <a:noFill/>
        </p:spPr>
        <p:txBody>
          <a:bodyPr wrap="square" tIns="0" bIns="3510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根据需求跟踪矩阵提取需求测试点</a:t>
            </a:r>
            <a:endParaRPr lang="zh-CN" altLang="en-US" sz="900" spc="15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itle 1"/>
          <p:cNvSpPr txBox="1"/>
          <p:nvPr>
            <p:custDataLst>
              <p:tags r:id="rId27"/>
            </p:custDataLst>
          </p:nvPr>
        </p:nvSpPr>
        <p:spPr>
          <a:xfrm>
            <a:off x="3580432" y="1987656"/>
            <a:ext cx="2814518" cy="241026"/>
          </a:xfrm>
          <a:prstGeom prst="rect">
            <a:avLst/>
          </a:prstGeom>
        </p:spPr>
        <p:txBody>
          <a:bodyPr wrap="square" bIns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b="1" spc="3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需求测试点</a:t>
            </a:r>
            <a:endParaRPr lang="zh-CN" altLang="en-US" sz="1200" b="1" spc="30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20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7" name="Oval 37"/>
          <p:cNvSpPr/>
          <p:nvPr>
            <p:custDataLst>
              <p:tags r:id="rId28"/>
            </p:custDataLst>
          </p:nvPr>
        </p:nvSpPr>
        <p:spPr>
          <a:xfrm>
            <a:off x="8118351" y="3231674"/>
            <a:ext cx="138113" cy="138113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id-ID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/>
          <p:cNvSpPr txBox="1"/>
          <p:nvPr>
            <p:custDataLst>
              <p:tags r:id="rId29"/>
            </p:custDataLst>
          </p:nvPr>
        </p:nvSpPr>
        <p:spPr>
          <a:xfrm>
            <a:off x="7517670" y="3599288"/>
            <a:ext cx="1339475" cy="410113"/>
          </a:xfrm>
          <a:prstGeom prst="rect">
            <a:avLst/>
          </a:prstGeom>
        </p:spPr>
        <p:txBody>
          <a:bodyPr wrap="square" tIns="351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800" spc="-30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en-US" sz="18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>
            <p:custDataLst>
              <p:tags r:id="rId30"/>
            </p:custDataLst>
          </p:nvPr>
        </p:nvSpPr>
        <p:spPr>
          <a:xfrm>
            <a:off x="7546245" y="4030918"/>
            <a:ext cx="1310900" cy="221723"/>
          </a:xfrm>
          <a:prstGeom prst="rect">
            <a:avLst/>
          </a:prstGeom>
        </p:spPr>
        <p:txBody>
          <a:bodyPr wrap="square" tIns="35100" bIns="35100" anchor="ctr" anchorCtr="0">
            <a:normAutofit fontScale="6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/>
            <a:r>
              <a:rPr lang="en-US" sz="1350" b="1" spc="-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six</a:t>
            </a:r>
            <a:endParaRPr lang="en-US" sz="1350" b="1" spc="-15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1"/>
          <p:cNvSpPr txBox="1"/>
          <p:nvPr>
            <p:custDataLst>
              <p:tags r:id="rId31"/>
            </p:custDataLst>
          </p:nvPr>
        </p:nvSpPr>
        <p:spPr>
          <a:xfrm>
            <a:off x="7390130" y="4616450"/>
            <a:ext cx="1595755" cy="450850"/>
          </a:xfrm>
          <a:prstGeom prst="rect">
            <a:avLst/>
          </a:prstGeom>
          <a:noFill/>
        </p:spPr>
        <p:txBody>
          <a:bodyPr wrap="square" tIns="0" bIns="35100" rtlCol="0">
            <a:normAutofit fontScale="900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提交测试报告和缺陷报告</a:t>
            </a:r>
            <a:endParaRPr lang="zh-CN" altLang="en-US" sz="900" spc="15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>
            <p:custDataLst>
              <p:tags r:id="rId32"/>
            </p:custDataLst>
          </p:nvPr>
        </p:nvSpPr>
        <p:spPr>
          <a:xfrm>
            <a:off x="6967072" y="4323870"/>
            <a:ext cx="2469531" cy="241026"/>
          </a:xfrm>
          <a:prstGeom prst="rect">
            <a:avLst/>
          </a:prstGeom>
        </p:spPr>
        <p:txBody>
          <a:bodyPr wrap="square" bIns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200" b="1" spc="3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提交报告</a:t>
            </a:r>
            <a:endParaRPr lang="en-US" altLang="zh-CN" sz="1200" b="1" spc="30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6" grpId="0" bldLvl="0" animBg="1"/>
      <p:bldP spid="38" grpId="0" bldLvl="0" animBg="1"/>
      <p:bldP spid="47" grpId="0" bldLvl="0" animBg="1"/>
      <p:bldP spid="51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自动化测试思路</a:t>
            </a:r>
            <a:endParaRPr lang="zh-CN" altLang="en-US" dirty="0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1120535" y="2691782"/>
            <a:ext cx="3163688" cy="11895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对需求进行分析，将需求规格转化为测试需求；</a:t>
            </a:r>
            <a:endParaRPr lang="zh-CN" altLang="en-US" sz="1400" spc="5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用例设计；</a:t>
            </a:r>
            <a:endParaRPr lang="zh-CN" altLang="en-US" sz="1400" spc="5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搭建框架；</a:t>
            </a:r>
            <a:endParaRPr lang="zh-CN" altLang="en-US" sz="1400" spc="5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Selenium+Unittest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框架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编写脚本，执行测试用例脚本；</a:t>
            </a:r>
            <a:endParaRPr lang="zh-CN" altLang="en-US" sz="1400" spc="5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spc="5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spc="5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itle 6"/>
          <p:cNvSpPr txBox="1"/>
          <p:nvPr>
            <p:custDataLst>
              <p:tags r:id="rId2"/>
            </p:custDataLst>
          </p:nvPr>
        </p:nvSpPr>
        <p:spPr>
          <a:xfrm>
            <a:off x="1120535" y="1833623"/>
            <a:ext cx="3163687" cy="4394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altLang="zh-CN" sz="1800" b="1" spc="150">
                <a:ln w="3175">
                  <a:noFill/>
                  <a:prstDash val="dash"/>
                </a:ln>
                <a:solidFill>
                  <a:srgbClr val="3C3C4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GUI</a:t>
            </a:r>
            <a:r>
              <a:rPr lang="zh-CN" altLang="en-US" sz="1800" b="1" spc="150">
                <a:ln w="3175">
                  <a:noFill/>
                  <a:prstDash val="dash"/>
                </a:ln>
                <a:solidFill>
                  <a:srgbClr val="3C3C4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自动化测试</a:t>
            </a:r>
            <a:endParaRPr lang="zh-CN" altLang="en-US" sz="1800" b="1" spc="150">
              <a:ln w="3175">
                <a:noFill/>
                <a:prstDash val="dash"/>
              </a:ln>
              <a:solidFill>
                <a:srgbClr val="3C3C41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4859777" y="2691782"/>
            <a:ext cx="3163688" cy="11895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编写接口测试文档（</a:t>
            </a:r>
            <a:r>
              <a:rPr altLang="zh-CN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URL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、调用方式、传入参数、返回响应）；</a:t>
            </a:r>
            <a:endParaRPr lang="zh-CN" altLang="en-US" sz="1400" spc="5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根据文档编写接口用例（请求方式、参数、</a:t>
            </a:r>
            <a:r>
              <a:rPr altLang="zh-CN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URL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、响应内容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）；</a:t>
            </a:r>
            <a:endParaRPr lang="zh-CN" altLang="en-US" sz="1400" spc="5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使用requests库</a:t>
            </a:r>
            <a:r>
              <a:rPr altLang="zh-CN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+unittest框架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编写接口自动化测试代码；</a:t>
            </a:r>
            <a:endParaRPr lang="zh-CN" altLang="en-US" sz="1400" spc="5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spc="5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执行测试用例脚本；</a:t>
            </a:r>
            <a:endParaRPr lang="zh-CN" altLang="en-US" sz="1400" spc="5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spc="5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spc="5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</a:pPr>
            <a:endParaRPr lang="zh-CN" altLang="en-US" sz="1400" spc="5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itle 6"/>
          <p:cNvSpPr txBox="1"/>
          <p:nvPr>
            <p:custDataLst>
              <p:tags r:id="rId4"/>
            </p:custDataLst>
          </p:nvPr>
        </p:nvSpPr>
        <p:spPr>
          <a:xfrm>
            <a:off x="4859777" y="1833623"/>
            <a:ext cx="3163687" cy="4394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zh-CN" altLang="en-US" sz="1800" b="1" spc="150">
                <a:ln w="3175">
                  <a:noFill/>
                  <a:prstDash val="dash"/>
                </a:ln>
                <a:solidFill>
                  <a:srgbClr val="3C3C4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接口测试</a:t>
            </a:r>
            <a:endParaRPr lang="zh-CN" altLang="en-US" sz="1800" b="1" spc="150">
              <a:ln w="3175">
                <a:noFill/>
                <a:prstDash val="dash"/>
              </a:ln>
              <a:solidFill>
                <a:srgbClr val="3C3C41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性能测试思路</a:t>
            </a:r>
            <a:endParaRPr lang="zh-CN" altLang="en-US" dirty="0"/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53365" y="1528445"/>
            <a:ext cx="165100" cy="383540"/>
          </a:xfrm>
          <a:prstGeom prst="rect">
            <a:avLst/>
          </a:prstGeom>
          <a:solidFill>
            <a:srgbClr val="D6DCE4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53365" y="1603375"/>
            <a:ext cx="8589010" cy="3395980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418465" y="1249680"/>
            <a:ext cx="8414385" cy="3597275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D6DCE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556260" y="3533775"/>
            <a:ext cx="8139430" cy="1343660"/>
          </a:xfrm>
          <a:prstGeom prst="rect">
            <a:avLst/>
          </a:prstGeom>
          <a:noFill/>
        </p:spPr>
        <p:txBody>
          <a:bodyPr wrap="square" lIns="76200" tIns="0" rIns="61912" bIns="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fontAlgn="ctr"/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使用 jmeter 进行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ctr"/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基准测试：使用单个用户执行性能测试脚本，验证脚本是否可以顺利执行；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ctr"/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并发测试：通过并行操作来给系统加压，检查是否会出现死锁和内存泄漏等问题；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556260" y="1358265"/>
            <a:ext cx="8139430" cy="1933575"/>
            <a:chOff x="669882" y="1400960"/>
            <a:chExt cx="10852237" cy="1715883"/>
          </a:xfrm>
        </p:grpSpPr>
        <p:sp>
          <p:nvSpPr>
            <p:cNvPr id="17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669882" y="1784709"/>
              <a:ext cx="10852237" cy="1332134"/>
            </a:xfrm>
            <a:prstGeom prst="rect">
              <a:avLst/>
            </a:prstGeom>
            <a:noFill/>
          </p:spPr>
          <p:txBody>
            <a:bodyPr wrap="square" lIns="76200" tIns="0" rIns="61912" bIns="0" rtlCol="0">
              <a:normAutofit fontScale="80000"/>
            </a:bodyPr>
            <a:lstStyle>
              <a:defPPr>
                <a:defRPr lang="zh-CN"/>
              </a:defPPr>
              <a:lvl1pPr fontAlgn="auto">
                <a:lnSpc>
                  <a:spcPct val="130000"/>
                </a:lnSpc>
                <a:spcAft>
                  <a:spcPts val="1000"/>
                </a:spcAft>
                <a:defRPr sz="1600" spc="150"/>
              </a:lvl1pPr>
            </a:lstStyle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性能需求分析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性能测试场景设计（门型场景、拱形场景、复杂场景、模拟真实场景）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性能测试脚本实现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执行性能测试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分析性能指标：生成测试报告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669882" y="1400960"/>
              <a:ext cx="10852237" cy="383540"/>
            </a:xfrm>
            <a:prstGeom prst="rect">
              <a:avLst/>
            </a:prstGeom>
            <a:noFill/>
          </p:spPr>
          <p:txBody>
            <a:bodyPr wrap="none" lIns="76200" tIns="28575" rIns="57150" bIns="28575" rtlCol="0">
              <a:normAutofit/>
            </a:bodyPr>
            <a:lstStyle>
              <a:defPPr>
                <a:defRPr lang="zh-CN"/>
              </a:defPPr>
              <a:lvl1pPr>
                <a:defRPr sz="2400" spc="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342900" indent="-342900" fontAlgn="ctr">
                <a:buClr>
                  <a:srgbClr val="D6DCE5"/>
                </a:buClr>
                <a:buSzPct val="130000"/>
                <a:buFont typeface="Wingdings" panose="05000000000000000000" pitchFamily="2" charset="2"/>
                <a:buChar char="Ø"/>
              </a:pPr>
              <a:r>
                <a:rPr lang="zh-CN" altLang="en-US" sz="1500" b="1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</a:rPr>
                <a:t>性能测试过程及思路</a:t>
              </a:r>
              <a:endParaRPr lang="zh-CN" altLang="en-US" sz="15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项目总结</a:t>
            </a:r>
            <a:endParaRPr lang="zh-CN" altLang="en-US" dirty="0"/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53132" y="1561931"/>
            <a:ext cx="165243" cy="349619"/>
          </a:xfrm>
          <a:prstGeom prst="rect">
            <a:avLst/>
          </a:prstGeom>
          <a:solidFill>
            <a:srgbClr val="D6DCE4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53132" y="1905765"/>
            <a:ext cx="8588829" cy="3093500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418465" y="939800"/>
            <a:ext cx="8414385" cy="3907155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D6DCE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4"/>
            </p:custDataLst>
          </p:nvPr>
        </p:nvGrpSpPr>
        <p:grpSpPr>
          <a:xfrm>
            <a:off x="556260" y="1047115"/>
            <a:ext cx="8139430" cy="3376295"/>
            <a:chOff x="669882" y="1400960"/>
            <a:chExt cx="10852237" cy="1715883"/>
          </a:xfrm>
        </p:grpSpPr>
        <p:sp>
          <p:nvSpPr>
            <p:cNvPr id="17" name="文本框 16"/>
            <p:cNvSpPr txBox="1"/>
            <p:nvPr>
              <p:custDataLst>
                <p:tags r:id="rId5"/>
              </p:custDataLst>
            </p:nvPr>
          </p:nvSpPr>
          <p:spPr>
            <a:xfrm>
              <a:off x="669882" y="1857652"/>
              <a:ext cx="10852237" cy="1259191"/>
            </a:xfrm>
            <a:prstGeom prst="rect">
              <a:avLst/>
            </a:prstGeom>
            <a:noFill/>
          </p:spPr>
          <p:txBody>
            <a:bodyPr wrap="square" lIns="76200" tIns="0" rIns="61912" bIns="0" rtlCol="0">
              <a:normAutofit/>
            </a:bodyPr>
            <a:lstStyle>
              <a:defPPr>
                <a:defRPr lang="zh-CN"/>
              </a:defPPr>
              <a:lvl1pPr fontAlgn="auto">
                <a:lnSpc>
                  <a:spcPct val="130000"/>
                </a:lnSpc>
                <a:spcAft>
                  <a:spcPts val="1000"/>
                </a:spcAft>
                <a:defRPr sz="1600" spc="150"/>
              </a:lvl1pPr>
            </a:lstStyle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共测试了一个版本，共有99个用例，共执行99个用例，产生了99个结果，失败的用例有28个。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共发现28个Bug，遗留28个Bug。用例执行产生28个Bug。有效Bug率（方案为已解决或延期/状态为已解决或已关闭）：0%，用例发现Bug率（用例创建的Bug/发现Bug数）：100%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系统存在28个遗留缺陷，不符合系统测试计划中的通过标准。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6"/>
              </p:custDataLst>
            </p:nvPr>
          </p:nvSpPr>
          <p:spPr>
            <a:xfrm>
              <a:off x="669882" y="1400960"/>
              <a:ext cx="10852237" cy="436313"/>
            </a:xfrm>
            <a:prstGeom prst="rect">
              <a:avLst/>
            </a:prstGeom>
            <a:noFill/>
          </p:spPr>
          <p:txBody>
            <a:bodyPr wrap="none" lIns="76200" tIns="28575" rIns="57150" bIns="28575" rtlCol="0">
              <a:normAutofit/>
            </a:bodyPr>
            <a:lstStyle>
              <a:defPPr>
                <a:defRPr lang="zh-CN"/>
              </a:defPPr>
              <a:lvl1pPr>
                <a:defRPr sz="2400" spc="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342900" indent="-342900" fontAlgn="ctr">
                <a:buClr>
                  <a:srgbClr val="D6DCE5"/>
                </a:buClr>
                <a:buSzPct val="130000"/>
                <a:buFont typeface="Wingdings" panose="05000000000000000000" pitchFamily="2" charset="2"/>
                <a:buChar char="Ø"/>
              </a:pPr>
              <a:r>
                <a:rPr lang="zh-CN" altLang="en-US" sz="1500" b="1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</a:rPr>
                <a:t>测试对象质量评价</a:t>
              </a:r>
              <a:endParaRPr lang="zh-CN" altLang="en-US" sz="15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8082" y="-19049"/>
            <a:ext cx="9192082" cy="5745051"/>
          </a:xfrm>
          <a:prstGeom prst="rect">
            <a:avLst/>
          </a:prstGeom>
        </p:spPr>
      </p:pic>
      <p:sp>
        <p:nvSpPr>
          <p:cNvPr id="3" name="任意多边形 13"/>
          <p:cNvSpPr/>
          <p:nvPr/>
        </p:nvSpPr>
        <p:spPr>
          <a:xfrm rot="2968493">
            <a:off x="5408593" y="281774"/>
            <a:ext cx="4939564" cy="6663366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19800" y="2630134"/>
            <a:ext cx="2686050" cy="707878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5624190" y="3553463"/>
            <a:ext cx="31266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829300" y="3591564"/>
            <a:ext cx="2921567" cy="307768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蜗牛学院，只为成就更好的你！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1" descr="wx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5" y="2630134"/>
            <a:ext cx="2565979" cy="256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OCKET_APPLY_TIME" val="2020年5月30日"/>
  <p:tag name="POCKET_APPLY_TYPE" val="Slide"/>
</p:tagLst>
</file>

<file path=ppt/tags/tag10.xml><?xml version="1.0" encoding="utf-8"?>
<p:tagLst xmlns:p="http://schemas.openxmlformats.org/presentationml/2006/main">
  <p:tag name="POCKET_APPLY_TIME" val="2020年5月30日"/>
  <p:tag name="POCKET_APPLY_TYPE" val="Slide"/>
  <p:tag name="APPLYTYPE" val="Other"/>
  <p:tag name="APPLYORDER" val="1"/>
</p:tagLst>
</file>

<file path=ppt/tags/tag11.xml><?xml version="1.0" encoding="utf-8"?>
<p:tagLst xmlns:p="http://schemas.openxmlformats.org/presentationml/2006/main">
  <p:tag name="POCKET_APPLY_TIME" val="2020年5月30日"/>
  <p:tag name="POCKET_APPLY_TYPE" val="Slide"/>
  <p:tag name="APPLYTYPE" val="Title"/>
  <p:tag name="APPLYORDER" val="1"/>
</p:tagLst>
</file>

<file path=ppt/tags/tag12.xml><?xml version="1.0" encoding="utf-8"?>
<p:tagLst xmlns:p="http://schemas.openxmlformats.org/presentationml/2006/main">
  <p:tag name="POCKET_APPLY_TIME" val="2020年5月30日"/>
  <p:tag name="POCKET_APPLY_TYPE" val="Slide"/>
  <p:tag name="APPLYTYPE" val="Other"/>
  <p:tag name="APPLYORDER" val="2"/>
</p:tagLst>
</file>

<file path=ppt/tags/tag13.xml><?xml version="1.0" encoding="utf-8"?>
<p:tagLst xmlns:p="http://schemas.openxmlformats.org/presentationml/2006/main">
  <p:tag name="POCKET_APPLY_TIME" val="2020年5月30日"/>
  <p:tag name="POCKET_APPLY_TYPE" val="Slide"/>
  <p:tag name="APPLYTYPE" val="Other"/>
  <p:tag name="APPLYORDER" val="5"/>
</p:tagLst>
</file>

<file path=ppt/tags/tag14.xml><?xml version="1.0" encoding="utf-8"?>
<p:tagLst xmlns:p="http://schemas.openxmlformats.org/presentationml/2006/main">
  <p:tag name="POCKET_APPLY_TIME" val="2020年5月30日"/>
  <p:tag name="POCKET_APPLY_TYPE" val="Slide"/>
  <p:tag name="APPLYTYPE" val="SubTitle"/>
  <p:tag name="APPLYORDER" val="1"/>
</p:tagLst>
</file>

<file path=ppt/tags/tag15.xml><?xml version="1.0" encoding="utf-8"?>
<p:tagLst xmlns:p="http://schemas.openxmlformats.org/presentationml/2006/main">
  <p:tag name="POCKET_APPLY_TIME" val="2020年5月30日"/>
  <p:tag name="POCKET_APPLY_TYPE" val="Slide"/>
  <p:tag name="APPLYTYPE" val="SubTitle"/>
  <p:tag name="APPLYORDER" val="3"/>
</p:tagLst>
</file>

<file path=ppt/tags/tag16.xml><?xml version="1.0" encoding="utf-8"?>
<p:tagLst xmlns:p="http://schemas.openxmlformats.org/presentationml/2006/main">
  <p:tag name="POCKET_APPLY_TIME" val="2020年5月30日"/>
  <p:tag name="POCKET_APPLY_TYPE" val="Slide"/>
  <p:tag name="APPLYTYPE" val="SubTitle"/>
  <p:tag name="APPLYORDER" val="2"/>
</p:tagLst>
</file>

<file path=ppt/tags/tag17.xml><?xml version="1.0" encoding="utf-8"?>
<p:tagLst xmlns:p="http://schemas.openxmlformats.org/presentationml/2006/main">
  <p:tag name="POCKET_APPLY_TIME" val="2020年5月30日"/>
  <p:tag name="POCKET_APPLY_TYPE" val="Slide"/>
  <p:tag name="APPLYTYPE" val="SubTitle"/>
  <p:tag name="APPLYORDER" val="4"/>
</p:tagLst>
</file>

<file path=ppt/tags/tag18.xml><?xml version="1.0" encoding="utf-8"?>
<p:tagLst xmlns:p="http://schemas.openxmlformats.org/presentationml/2006/main">
  <p:tag name="POCKET_APPLY_TIME" val="2020年5月30日"/>
  <p:tag name="POCKET_APPLY_TYPE" val="Slide"/>
  <p:tag name="APPLYTYPE" val="Other"/>
  <p:tag name="APPLYORDER" val="3"/>
</p:tagLst>
</file>

<file path=ppt/tags/tag19.xml><?xml version="1.0" encoding="utf-8"?>
<p:tagLst xmlns:p="http://schemas.openxmlformats.org/presentationml/2006/main">
  <p:tag name="POCKET_APPLY_TIME" val="2020年5月30日"/>
  <p:tag name="POCKET_APPLY_TYPE" val="Slide"/>
  <p:tag name="APPLYTYPE" val="Other"/>
  <p:tag name="APPLYORDER" val="13"/>
</p:tagLst>
</file>

<file path=ppt/tags/tag2.xml><?xml version="1.0" encoding="utf-8"?>
<p:tagLst xmlns:p="http://schemas.openxmlformats.org/presentationml/2006/main">
  <p:tag name="POCKET_APPLY_TIME" val="2020年5月30日"/>
  <p:tag name="POCKET_APPLY_TYPE" val="Slide"/>
</p:tagLst>
</file>

<file path=ppt/tags/tag20.xml><?xml version="1.0" encoding="utf-8"?>
<p:tagLst xmlns:p="http://schemas.openxmlformats.org/presentationml/2006/main">
  <p:tag name="POCKET_APPLY_TIME" val="2020年5月30日"/>
  <p:tag name="POCKET_APPLY_TYPE" val="Slide"/>
  <p:tag name="APPLYTYPE" val="SubTitle"/>
  <p:tag name="APPLYORDER" val="4"/>
</p:tagLst>
</file>

<file path=ppt/tags/tag21.xml><?xml version="1.0" encoding="utf-8"?>
<p:tagLst xmlns:p="http://schemas.openxmlformats.org/presentationml/2006/main">
  <p:tag name="POCKET_APPLY_TIME" val="2020年5月30日"/>
  <p:tag name="POCKET_APPLY_TYPE" val="Slide"/>
  <p:tag name="APPLYTYPE" val="Other"/>
  <p:tag name="APPLYORDER" val="1"/>
</p:tagLst>
</file>

<file path=ppt/tags/tag22.xml><?xml version="1.0" encoding="utf-8"?>
<p:tagLst xmlns:p="http://schemas.openxmlformats.org/presentationml/2006/main">
  <p:tag name="POCKET_APPLY_TIME" val="2020年5月30日"/>
  <p:tag name="POCKET_APPLY_TYPE" val="Slide"/>
  <p:tag name="APPLYTYPE" val="SubTitle"/>
  <p:tag name="APPLYORDER" val="3"/>
</p:tagLst>
</file>

<file path=ppt/tags/tag23.xml><?xml version="1.0" encoding="utf-8"?>
<p:tagLst xmlns:p="http://schemas.openxmlformats.org/presentationml/2006/main">
  <p:tag name="POCKET_APPLY_TIME" val="2020年5月30日"/>
  <p:tag name="POCKET_APPLY_TYPE" val="Slide"/>
  <p:tag name="APPLYTYPE" val="SubTitle"/>
  <p:tag name="APPLYORDER" val="2"/>
</p:tagLst>
</file>

<file path=ppt/tags/tag24.xml><?xml version="1.0" encoding="utf-8"?>
<p:tagLst xmlns:p="http://schemas.openxmlformats.org/presentationml/2006/main">
  <p:tag name="POCKET_APPLY_TIME" val="2020年5月30日"/>
  <p:tag name="POCKET_APPLY_TYPE" val="Slide"/>
  <p:tag name="APPLYTYPE" val="Other"/>
  <p:tag name="APPLYORDER" val="2"/>
</p:tagLst>
</file>

<file path=ppt/tags/tag25.xml><?xml version="1.0" encoding="utf-8"?>
<p:tagLst xmlns:p="http://schemas.openxmlformats.org/presentationml/2006/main">
  <p:tag name="POCKET_APPLY_TIME" val="2020年5月30日"/>
  <p:tag name="POCKET_APPLY_TYPE" val="Slide"/>
  <p:tag name="APPLYTYPE" val="SubTitle"/>
  <p:tag name="APPLYORDER" val="1"/>
</p:tagLst>
</file>

<file path=ppt/tags/tag26.xml><?xml version="1.0" encoding="utf-8"?>
<p:tagLst xmlns:p="http://schemas.openxmlformats.org/presentationml/2006/main">
  <p:tag name="POCKET_APPLY_TIME" val="2020年5月30日"/>
  <p:tag name="POCKET_APPLY_TYPE" val="Slide"/>
  <p:tag name="APPLYTYPE" val="Other"/>
  <p:tag name="APPLYORDER" val="3"/>
</p:tagLst>
</file>

<file path=ppt/tags/tag27.xml><?xml version="1.0" encoding="utf-8"?>
<p:tagLst xmlns:p="http://schemas.openxmlformats.org/presentationml/2006/main">
  <p:tag name="POCKET_APPLY_TIME" val="2020年5月30日"/>
  <p:tag name="POCKET_APPLY_TYPE" val="Slide"/>
  <p:tag name="APPLYTYPE" val="Other"/>
  <p:tag name="APPLYORDER" val="4"/>
</p:tagLst>
</file>

<file path=ppt/tags/tag28.xml><?xml version="1.0" encoding="utf-8"?>
<p:tagLst xmlns:p="http://schemas.openxmlformats.org/presentationml/2006/main">
  <p:tag name="POCKET_APPLY_TIME" val="2020年5月30日"/>
  <p:tag name="POCKET_APPLY_TYPE" val="Slide"/>
  <p:tag name="APPLYTYPE" val="Desc"/>
  <p:tag name="APPLYORDER" val="1"/>
</p:tagLst>
</file>

<file path=ppt/tags/tag29.xml><?xml version="1.0" encoding="utf-8"?>
<p:tagLst xmlns:p="http://schemas.openxmlformats.org/presentationml/2006/main">
  <p:tag name="POCKET_APPLY_TIME" val="2020年5月30日"/>
  <p:tag name="POCKET_APPLY_TYPE" val="Slide"/>
  <p:tag name="APPLYTYPE" val="Other"/>
  <p:tag name="APPLYORDER" val="5"/>
</p:tagLst>
</file>

<file path=ppt/tags/tag3.xml><?xml version="1.0" encoding="utf-8"?>
<p:tagLst xmlns:p="http://schemas.openxmlformats.org/presentationml/2006/main">
  <p:tag name="POCKET_APPLY_TIME" val="2020年5月30日"/>
  <p:tag name="POCKET_APPLY_TYPE" val="Slide"/>
</p:tagLst>
</file>

<file path=ppt/tags/tag30.xml><?xml version="1.0" encoding="utf-8"?>
<p:tagLst xmlns:p="http://schemas.openxmlformats.org/presentationml/2006/main">
  <p:tag name="POCKET_APPLY_TIME" val="2020年5月30日"/>
  <p:tag name="POCKET_APPLY_TYPE" val="Slide"/>
  <p:tag name="APPLYTYPE" val="Other"/>
  <p:tag name="APPLYORDER" val="6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1_3*m_i*1_1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0181_3*m_i*1_2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0181_3*m_i*1_3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1_3*m_h_i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0181_3*m_h_i*1_1_2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1_3*m_h_i*1_1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200181_3*m_i*1_4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5"/>
  <p:tag name="KSO_WM_UNIT_ID" val="diagram20200181_3*m_i*1_5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f"/>
  <p:tag name="KSO_WM_UNIT_INDEX" val="1_1"/>
  <p:tag name="KSO_WM_UNIT_ID" val="diagram20200181_3*m_f*1_1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POCKET_APPLY_TIME" val="2020年5月30日"/>
  <p:tag name="POCKET_APPLY_TYPE" val="Slide"/>
</p:tagLst>
</file>

<file path=ppt/tags/tag40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a"/>
  <p:tag name="KSO_WM_UNIT_INDEX" val="1_1"/>
  <p:tag name="KSO_WM_UNIT_ID" val="diagram20200181_3*m_a*1_1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1_3*m_h_i*1_3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1_3*m_h_i*1_3_2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1_3*m_h_i*1_3_4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0181_3*m_h_h_f*1_3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1_3*m_h_a*1_3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1_3*m_h_i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1_3*m_h_i*1_2_2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1_3*m_h_i*1_2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1_3*m_h_i*1_4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POCKET_APPLY_TIME" val="2020年5月30日"/>
  <p:tag name="POCKET_APPLY_TYPE" val="Slide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1_3*m_h_i*1_4_2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1_3*m_h_i*1_4_4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4_1_1"/>
  <p:tag name="KSO_WM_UNIT_ID" val="diagram20200181_3*m_h_h_f*1_4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0181_3*m_h_a*1_4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diagram20200181_2*m_h_h_f*1_1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1_2*m_h_a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0181_2*m_h_h_f*1_2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1_2*m_h_a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1_3*m_h_i*1_4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1_3*m_h_i*1_4_2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POCKET_APPLY_TIME" val="2020年5月30日"/>
  <p:tag name="POCKET_APPLY_TYPE" val="Slide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1_3*m_h_i*1_4_4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4_1_1"/>
  <p:tag name="KSO_WM_UNIT_ID" val="diagram20200181_3*m_h_h_f*1_4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0181_3*m_h_a*1_4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NOCLEAR" val="0"/>
  <p:tag name="KSO_WM_UNIT_SHOW_EDIT_AREA_INDICATION" val="1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0477_1*h_f*1_1"/>
  <p:tag name="KSO_WM_TEMPLATE_CATEGORY" val="diagram"/>
  <p:tag name="KSO_WM_TEMPLATE_INDEX" val="20200477"/>
  <p:tag name="KSO_WM_UNIT_LAYERLEVEL" val="1_1"/>
  <p:tag name="KSO_WM_TAG_VERSION" val="1.0"/>
  <p:tag name="KSO_WM_BEAUTIFY_FLAG" val="#wm#"/>
  <p:tag name="KSO_WM_UNIT_PRESET_TEXT" val="点击输入正文"/>
</p:tagLst>
</file>

<file path=ppt/tags/tag64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0477_1*h_a*1_1"/>
  <p:tag name="KSO_WM_TEMPLATE_CATEGORY" val="diagram"/>
  <p:tag name="KSO_WM_TEMPLATE_INDEX" val="20200477"/>
  <p:tag name="KSO_WM_UNIT_LAYERLEVEL" val="1_1"/>
  <p:tag name="KSO_WM_TAG_VERSION" val="1.0"/>
  <p:tag name="KSO_WM_BEAUTIFY_FLAG" val="#wm#"/>
  <p:tag name="KSO_WM_UNIT_PRESET_TEXT" val="点击输入标题"/>
</p:tagLst>
</file>

<file path=ppt/tags/tag65.xml><?xml version="1.0" encoding="utf-8"?>
<p:tagLst xmlns:p="http://schemas.openxmlformats.org/presentationml/2006/main">
  <p:tag name="KSO_WM_UNIT_NOCLEAR" val="0"/>
  <p:tag name="KSO_WM_UNIT_SHOW_EDIT_AREA_INDICATION" val="1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0477_1*h_f*2_1"/>
  <p:tag name="KSO_WM_TEMPLATE_CATEGORY" val="diagram"/>
  <p:tag name="KSO_WM_TEMPLATE_INDEX" val="20200477"/>
  <p:tag name="KSO_WM_UNIT_LAYERLEVEL" val="1_1"/>
  <p:tag name="KSO_WM_TAG_VERSION" val="1.0"/>
  <p:tag name="KSO_WM_BEAUTIFY_FLAG" val="#wm#"/>
  <p:tag name="KSO_WM_UNIT_PRESET_TEXT" val="点击输入正文"/>
</p:tagLst>
</file>

<file path=ppt/tags/tag66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0477_1*h_a*2_1"/>
  <p:tag name="KSO_WM_TEMPLATE_CATEGORY" val="diagram"/>
  <p:tag name="KSO_WM_TEMPLATE_INDEX" val="20200477"/>
  <p:tag name="KSO_WM_UNIT_LAYERLEVEL" val="1_1"/>
  <p:tag name="KSO_WM_TAG_VERSION" val="1.0"/>
  <p:tag name="KSO_WM_BEAUTIFY_FLAG" val="#wm#"/>
  <p:tag name="KSO_WM_UNIT_PRESET_TEXT" val="点击输入标题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POCKET_APPLY_TIME" val="2020年5月30日"/>
  <p:tag name="POCKET_APPLY_TYPE" val="Slide"/>
</p:tagLst>
</file>

<file path=ppt/tags/tag70.xml><?xml version="1.0" encoding="utf-8"?>
<p:tagLst xmlns:p="http://schemas.openxmlformats.org/presentationml/2006/main">
  <p:tag name="KSO_WM_UNIT_TEXT_PART_ID_V2" val="d-4-1"/>
  <p:tag name="KSO_WM_UNIT_PRESET_TEXT" val="点击此处添加正文，文字是您思想的提炼，为了最终呈现发布的良好效果，请尽量言简意赅的阐述观点；根据需要可酌情增减文字，以便观者可以准确理解您所传达的信息，点击此处添加正文，文字是您思想的提炼，为了最终呈现发布的良好效果，请尽量言简意赅的阐述观点。"/>
  <p:tag name="KSO_WM_UNIT_NOCLEAR" val="0"/>
  <p:tag name="KSO_WM_UNIT_SHOW_EDIT_AREA_INDICATION" val="0"/>
  <p:tag name="KSO_WM_UNIT_VALUE" val="156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diagram20202574_1*f*1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diagram20202574_1*i*4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TEXT_PART_ID_V2" val="d-4-1"/>
  <p:tag name="KSO_WM_UNIT_PRESET_TEXT" val="点击此处添加正文，文字是您思想的提炼，为了最终呈现发布的良好效果&#13;请尽量言简意赅的阐述观点；根据需要可酌情增减文字，以便观者可以准确理解您所传达的信息。&#13;即便信息错综复杂，需要用更多的文字来表述，也请您尽可能提炼思想的精髓，恰如其分的表达观点。"/>
  <p:tag name="KSO_WM_UNIT_NOCLEAR" val="1"/>
  <p:tag name="KSO_WM_UNIT_SHOW_EDIT_AREA_INDICATION" val="0"/>
  <p:tag name="KSO_WM_UNIT_VALUE" val="20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h_f"/>
  <p:tag name="KSO_WM_UNIT_INDEX" val="1_1"/>
  <p:tag name="KSO_WM_UNIT_ID" val="diagram20202574_1*h_f*1_1"/>
  <p:tag name="KSO_WM_TEMPLATE_CATEGORY" val="diagram"/>
  <p:tag name="KSO_WM_TEMPLATE_INDEX" val="20202574"/>
  <p:tag name="KSO_WM_UNIT_LAYERLEVEL" val="1_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TEXT_PART_ID_V2" val="c-4-1"/>
  <p:tag name="KSO_WM_UNIT_ISCONTENTSTITLE" val="0"/>
  <p:tag name="KSO_WM_UNIT_NOCLEAR" val="1"/>
  <p:tag name="KSO_WM_UNIT_SHOW_EDIT_AREA_INDICATION" val="0"/>
  <p:tag name="KSO_WM_UNIT_VALUE" val="46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h_a"/>
  <p:tag name="KSO_WM_UNIT_INDEX" val="1_1"/>
  <p:tag name="KSO_WM_UNIT_ID" val="diagram20202574_1*h_a*1_1"/>
  <p:tag name="KSO_WM_TEMPLATE_CATEGORY" val="diagram"/>
  <p:tag name="KSO_WM_TEMPLATE_INDEX" val="20202574"/>
  <p:tag name="KSO_WM_UNIT_LAYERLEVEL" val="1_1"/>
  <p:tag name="KSO_WM_TAG_VERSION" val="1.0"/>
  <p:tag name="KSO_WM_BEAUTIFY_FLAG" val="#wm#"/>
  <p:tag name="KSO_WM_UNIT_PRESET_TEXT" val="单击此处添加小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diagram20202574_1*i*4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TEXT_PART_ID_V2" val="d-4-1"/>
  <p:tag name="KSO_WM_UNIT_PRESET_TEXT" val="点击此处添加正文，文字是您思想的提炼，为了最终呈现发布的良好效果&#13;请尽量言简意赅的阐述观点；根据需要可酌情增减文字，以便观者可以准确理解您所传达的信息。&#13;即便信息错综复杂，需要用更多的文字来表述，也请您尽可能提炼思想的精髓，恰如其分的表达观点。"/>
  <p:tag name="KSO_WM_UNIT_NOCLEAR" val="1"/>
  <p:tag name="KSO_WM_UNIT_SHOW_EDIT_AREA_INDICATION" val="0"/>
  <p:tag name="KSO_WM_UNIT_VALUE" val="20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h_f"/>
  <p:tag name="KSO_WM_UNIT_INDEX" val="1_1"/>
  <p:tag name="KSO_WM_UNIT_ID" val="diagram20202574_1*h_f*1_1"/>
  <p:tag name="KSO_WM_TEMPLATE_CATEGORY" val="diagram"/>
  <p:tag name="KSO_WM_TEMPLATE_INDEX" val="20202574"/>
  <p:tag name="KSO_WM_UNIT_LAYERLEVEL" val="1_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TEXT_PART_ID_V2" val="c-4-1"/>
  <p:tag name="KSO_WM_UNIT_ISCONTENTSTITLE" val="0"/>
  <p:tag name="KSO_WM_UNIT_NOCLEAR" val="1"/>
  <p:tag name="KSO_WM_UNIT_SHOW_EDIT_AREA_INDICATION" val="0"/>
  <p:tag name="KSO_WM_UNIT_VALUE" val="46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h_a"/>
  <p:tag name="KSO_WM_UNIT_INDEX" val="1_1"/>
  <p:tag name="KSO_WM_UNIT_ID" val="diagram20202574_1*h_a*1_1"/>
  <p:tag name="KSO_WM_TEMPLATE_CATEGORY" val="diagram"/>
  <p:tag name="KSO_WM_TEMPLATE_INDEX" val="20202574"/>
  <p:tag name="KSO_WM_UNIT_LAYERLEVEL" val="1_1"/>
  <p:tag name="KSO_WM_TAG_VERSION" val="1.0"/>
  <p:tag name="KSO_WM_BEAUTIFY_FLAG" val="#wm#"/>
  <p:tag name="KSO_WM_UNIT_PRESET_TEXT" val="单击此处添加小标题"/>
</p:tagLst>
</file>

<file path=ppt/tags/tag8.xml><?xml version="1.0" encoding="utf-8"?>
<p:tagLst xmlns:p="http://schemas.openxmlformats.org/presentationml/2006/main">
  <p:tag name="POCKET_APPLY_TIME" val="2020年5月30日"/>
  <p:tag name="POCKET_APPLY_TYPE" val="Slide"/>
</p:tagLst>
</file>

<file path=ppt/tags/tag9.xml><?xml version="1.0" encoding="utf-8"?>
<p:tagLst xmlns:p="http://schemas.openxmlformats.org/presentationml/2006/main">
  <p:tag name="POCKET_APPLY_TIME" val="2020年5月30日"/>
  <p:tag name="POCKET_APPLY_TYPE" val="Slide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80000"/>
          </a:schemeClr>
        </a:solidFill>
      </a:spPr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80000"/>
          </a:schemeClr>
        </a:solidFill>
      </a:spPr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80000"/>
          </a:schemeClr>
        </a:solidFill>
      </a:spPr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80000"/>
          </a:schemeClr>
        </a:solidFill>
      </a:spPr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演示</Application>
  <PresentationFormat>全屏显示(16:10)</PresentationFormat>
  <Paragraphs>167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宋体</vt:lpstr>
      <vt:lpstr>Wingdings</vt:lpstr>
      <vt:lpstr>Arial</vt:lpstr>
      <vt:lpstr>微软雅黑</vt:lpstr>
      <vt:lpstr>Comic Sans MS</vt:lpstr>
      <vt:lpstr>Arial Black</vt:lpstr>
      <vt:lpstr>华文行楷</vt:lpstr>
      <vt:lpstr>华文细黑</vt:lpstr>
      <vt:lpstr>Calibri</vt:lpstr>
      <vt:lpstr>华文中宋</vt:lpstr>
      <vt:lpstr>Aharoni</vt:lpstr>
      <vt:lpstr>Neris Thin</vt:lpstr>
      <vt:lpstr>Segoe Print</vt:lpstr>
      <vt:lpstr>Gulim</vt:lpstr>
      <vt:lpstr>Segoe UI</vt:lpstr>
      <vt:lpstr>Arial Unicode MS</vt:lpstr>
      <vt:lpstr>Office 主题</vt:lpstr>
      <vt:lpstr>1_Office 主题</vt:lpstr>
      <vt:lpstr>2_Office 主题</vt:lpstr>
      <vt:lpstr>3_Office 主题</vt:lpstr>
      <vt:lpstr>PowerPoint 演示文稿</vt:lpstr>
      <vt:lpstr>目录</vt:lpstr>
      <vt:lpstr>自我介绍</vt:lpstr>
      <vt:lpstr>项目介绍</vt:lpstr>
      <vt:lpstr>功能测试思路</vt:lpstr>
      <vt:lpstr>自动化测试思路</vt:lpstr>
      <vt:lpstr>性能测试思路</vt:lpstr>
      <vt:lpstr>项目总结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邓强</dc:creator>
  <cp:lastModifiedBy>後来。</cp:lastModifiedBy>
  <cp:revision>227</cp:revision>
  <dcterms:created xsi:type="dcterms:W3CDTF">2016-05-07T16:42:00Z</dcterms:created>
  <dcterms:modified xsi:type="dcterms:W3CDTF">2020-06-01T01:08:56Z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