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73" r:id="rId13"/>
    <p:sldId id="266" r:id="rId14"/>
    <p:sldId id="271" r:id="rId15"/>
    <p:sldId id="272" r:id="rId16"/>
    <p:sldId id="268" r:id="rId17"/>
    <p:sldId id="269" r:id="rId18"/>
    <p:sldId id="27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A676E-0494-4523-8C62-0C29AD43B87A}" v="245" dt="2023-05-21T01:28:06.539"/>
    <p1510:client id="{28FD059E-5920-43FA-B5B6-D3F836FF542D}" v="525" dt="2023-05-20T21:51:30.30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F7349-AC1E-A83B-3609-69849AC3EF3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793D0A-71C3-6A6F-55CE-A7C76D6DEC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6B89ACD-2ED6-0DFE-6329-04B09EC49FA0}"/>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5" name="フッター プレースホルダー 4">
            <a:extLst>
              <a:ext uri="{FF2B5EF4-FFF2-40B4-BE49-F238E27FC236}">
                <a16:creationId xmlns:a16="http://schemas.microsoft.com/office/drawing/2014/main" id="{E8CED7F2-EF70-0820-A861-365C427ED0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186B25-7B69-99E5-C903-4C3ED2612956}"/>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11199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462CA-6294-1079-1A67-4F6E105D847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1943A8-BFA0-5082-E216-BF09E118A9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BBD6DE-677E-4619-A858-68BEACDB8F93}"/>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5" name="フッター プレースホルダー 4">
            <a:extLst>
              <a:ext uri="{FF2B5EF4-FFF2-40B4-BE49-F238E27FC236}">
                <a16:creationId xmlns:a16="http://schemas.microsoft.com/office/drawing/2014/main" id="{DCCADC65-6A18-813D-C084-A8ABFA68A2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41D27B-7E92-DB89-6371-26682D1C96E9}"/>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422967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6A2B01F-7024-1ACA-B399-5CB3E00286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A999E6-BD7C-6F44-EDD4-FAF9553BC0B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D24D57-3033-16ED-7114-00214E5E44DE}"/>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5" name="フッター プレースホルダー 4">
            <a:extLst>
              <a:ext uri="{FF2B5EF4-FFF2-40B4-BE49-F238E27FC236}">
                <a16:creationId xmlns:a16="http://schemas.microsoft.com/office/drawing/2014/main" id="{40FF2438-75FC-3E2E-17FE-BBB1CFA499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B9251-B98C-A20C-1904-526848789015}"/>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143675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480EB-7702-28D0-249B-AE9CD80BF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51B35E-FD80-F255-954D-33942FEB26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1C02BB-9DB8-C0F1-68CB-811C59C03267}"/>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5" name="フッター プレースホルダー 4">
            <a:extLst>
              <a:ext uri="{FF2B5EF4-FFF2-40B4-BE49-F238E27FC236}">
                <a16:creationId xmlns:a16="http://schemas.microsoft.com/office/drawing/2014/main" id="{DBA95942-4D0F-259B-C0D6-B3A8CED95F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5FD9CA-35FF-7C91-272F-F72718198E61}"/>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419152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861D56-DA87-4506-830A-0A9D3CBA2DB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77677B-2DFA-8E58-B400-31DE3E634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1198DA7-AD3A-925B-1584-74C048559BA1}"/>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5" name="フッター プレースホルダー 4">
            <a:extLst>
              <a:ext uri="{FF2B5EF4-FFF2-40B4-BE49-F238E27FC236}">
                <a16:creationId xmlns:a16="http://schemas.microsoft.com/office/drawing/2014/main" id="{1B5472AC-F2DE-A389-9D1F-F9F8A80582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B4E3FF-735B-9BB3-D6D5-7229CB7F95E9}"/>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170133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84037E-AE60-AABD-303A-59ACB0F396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F87B3C-A9A3-FADC-C74B-3E22117E660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2470B1B-0D3A-89F6-C7EC-166AF3BE973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A9674AF-C58E-CB44-65DE-E9915BBBED09}"/>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6" name="フッター プレースホルダー 5">
            <a:extLst>
              <a:ext uri="{FF2B5EF4-FFF2-40B4-BE49-F238E27FC236}">
                <a16:creationId xmlns:a16="http://schemas.microsoft.com/office/drawing/2014/main" id="{2C466F90-14A7-CDF8-3D5E-2F4C844F67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1CC829-1E4A-8E7C-C06C-BFAE83D3D3C4}"/>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319467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EC843-919B-F044-AF59-D84A360D0D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33DDCB-803B-F41D-BEA3-382EDA3864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6C904F-AD57-AA1A-0B0F-7B55E4666C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DA85F0-8F8E-BAE2-A6C3-9D61C19AAC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DD1B718-B1EF-AFC5-0D54-8C0596B1315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A5F3D80-5FE4-A57C-1462-13838D9DB88D}"/>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8" name="フッター プレースホルダー 7">
            <a:extLst>
              <a:ext uri="{FF2B5EF4-FFF2-40B4-BE49-F238E27FC236}">
                <a16:creationId xmlns:a16="http://schemas.microsoft.com/office/drawing/2014/main" id="{8A9A49B4-EBC7-A2D8-138A-1265276647B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F3FC5FC-1CE1-818F-AE39-8D418AD9D892}"/>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358134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1A875-F9FE-8A62-8B7A-3C48CF2A468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31C8085-4BAE-9A92-A129-211DDCDD23BD}"/>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4" name="フッター プレースホルダー 3">
            <a:extLst>
              <a:ext uri="{FF2B5EF4-FFF2-40B4-BE49-F238E27FC236}">
                <a16:creationId xmlns:a16="http://schemas.microsoft.com/office/drawing/2014/main" id="{298B74FC-27CA-3D73-21EF-92C7A599F1E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0F541A-69CA-9AA5-3870-74E43EA07597}"/>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46151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6FB185A-0D5D-5F60-A167-985280F2D709}"/>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3" name="フッター プレースホルダー 2">
            <a:extLst>
              <a:ext uri="{FF2B5EF4-FFF2-40B4-BE49-F238E27FC236}">
                <a16:creationId xmlns:a16="http://schemas.microsoft.com/office/drawing/2014/main" id="{A2DC681F-5689-EFB7-26F0-1CE195820EC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0E0D872-054E-9577-4C84-980158D70285}"/>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138150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93BD2-81D2-F782-5E19-A4DD796DB0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E1F272-5D08-1F69-8C28-13566CDD3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F68668C-9259-EF48-BFE7-B63B85AB4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5A4E2D-41BC-7380-6E13-C1408B01EC66}"/>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6" name="フッター プレースホルダー 5">
            <a:extLst>
              <a:ext uri="{FF2B5EF4-FFF2-40B4-BE49-F238E27FC236}">
                <a16:creationId xmlns:a16="http://schemas.microsoft.com/office/drawing/2014/main" id="{B6FDA649-A3CC-2DF1-D925-7C144A738D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13CAF8-E4D3-1BE5-532C-2DCA055A8686}"/>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347751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408F1-D625-AF00-7828-7753EBC14FB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225154-C261-A00C-FEF0-34E7A35DA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A4CA9AE-F237-99FB-2671-49E2E8BA9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D1C25D-14F1-9D04-1299-38B758B006C5}"/>
              </a:ext>
            </a:extLst>
          </p:cNvPr>
          <p:cNvSpPr>
            <a:spLocks noGrp="1"/>
          </p:cNvSpPr>
          <p:nvPr>
            <p:ph type="dt" sz="half" idx="10"/>
          </p:nvPr>
        </p:nvSpPr>
        <p:spPr/>
        <p:txBody>
          <a:bodyPr/>
          <a:lstStyle/>
          <a:p>
            <a:fld id="{4FA9243C-31C3-C34B-ACD9-96BCD1824013}" type="datetimeFigureOut">
              <a:rPr kumimoji="1" lang="ja-JP" altLang="en-US" smtClean="0"/>
              <a:t>2023/5/20</a:t>
            </a:fld>
            <a:endParaRPr kumimoji="1" lang="ja-JP" altLang="en-US"/>
          </a:p>
        </p:txBody>
      </p:sp>
      <p:sp>
        <p:nvSpPr>
          <p:cNvPr id="6" name="フッター プレースホルダー 5">
            <a:extLst>
              <a:ext uri="{FF2B5EF4-FFF2-40B4-BE49-F238E27FC236}">
                <a16:creationId xmlns:a16="http://schemas.microsoft.com/office/drawing/2014/main" id="{0CB4BB82-1656-B818-99DB-0EC1986F60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60A217-5FB0-02E6-50B1-5090E089492B}"/>
              </a:ext>
            </a:extLst>
          </p:cNvPr>
          <p:cNvSpPr>
            <a:spLocks noGrp="1"/>
          </p:cNvSpPr>
          <p:nvPr>
            <p:ph type="sldNum" sz="quarter" idx="12"/>
          </p:nvPr>
        </p:nvSpPr>
        <p:spPr/>
        <p:txBody>
          <a:body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287260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FD1009-6078-FC1A-55B9-5184E2A4E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66D91C-4697-2C08-C0F7-7D7B9CCD0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96E4A4-83CF-6490-FCF5-09E18DD284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9243C-31C3-C34B-ACD9-96BCD1824013}" type="datetimeFigureOut">
              <a:rPr kumimoji="1" lang="ja-JP" altLang="en-US" smtClean="0"/>
              <a:t>2023/5/20</a:t>
            </a:fld>
            <a:endParaRPr kumimoji="1" lang="ja-JP" altLang="en-US"/>
          </a:p>
        </p:txBody>
      </p:sp>
      <p:sp>
        <p:nvSpPr>
          <p:cNvPr id="5" name="フッター プレースホルダー 4">
            <a:extLst>
              <a:ext uri="{FF2B5EF4-FFF2-40B4-BE49-F238E27FC236}">
                <a16:creationId xmlns:a16="http://schemas.microsoft.com/office/drawing/2014/main" id="{1644AF3F-4C4A-35BA-B95F-1224DC6DD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02415E-0128-6D1D-8AAE-2DE5EFD0C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DBC6D-21F5-C645-AA10-F8D52012DC35}" type="slidenum">
              <a:rPr kumimoji="1" lang="ja-JP" altLang="en-US" smtClean="0"/>
              <a:t>‹#›</a:t>
            </a:fld>
            <a:endParaRPr kumimoji="1" lang="ja-JP" altLang="en-US"/>
          </a:p>
        </p:txBody>
      </p:sp>
    </p:spTree>
    <p:extLst>
      <p:ext uri="{BB962C8B-B14F-4D97-AF65-F5344CB8AC3E}">
        <p14:creationId xmlns:p14="http://schemas.microsoft.com/office/powerpoint/2010/main" val="719373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jpe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60.jpeg"/><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jpeg"/><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81098-2FF8-E66B-C3AB-ADBB2D08EB3A}"/>
              </a:ext>
            </a:extLst>
          </p:cNvPr>
          <p:cNvSpPr>
            <a:spLocks noGrp="1"/>
          </p:cNvSpPr>
          <p:nvPr>
            <p:ph type="ctrTitle"/>
          </p:nvPr>
        </p:nvSpPr>
        <p:spPr>
          <a:xfrm>
            <a:off x="762000" y="1214438"/>
            <a:ext cx="10668000" cy="2387600"/>
          </a:xfrm>
        </p:spPr>
        <p:txBody>
          <a:bodyPr/>
          <a:lstStyle/>
          <a:p>
            <a:r>
              <a:rPr kumimoji="1" lang="ja-JP" altLang="en-US"/>
              <a:t>メディアコンピューティング</a:t>
            </a:r>
          </a:p>
        </p:txBody>
      </p:sp>
      <p:sp>
        <p:nvSpPr>
          <p:cNvPr id="3" name="字幕 2">
            <a:extLst>
              <a:ext uri="{FF2B5EF4-FFF2-40B4-BE49-F238E27FC236}">
                <a16:creationId xmlns:a16="http://schemas.microsoft.com/office/drawing/2014/main" id="{5957A4C5-943E-4B4D-C413-DE40B677CE3B}"/>
              </a:ext>
            </a:extLst>
          </p:cNvPr>
          <p:cNvSpPr>
            <a:spLocks noGrp="1"/>
          </p:cNvSpPr>
          <p:nvPr>
            <p:ph type="subTitle" idx="1"/>
          </p:nvPr>
        </p:nvSpPr>
        <p:spPr/>
        <p:txBody>
          <a:bodyPr/>
          <a:lstStyle/>
          <a:p>
            <a:r>
              <a:rPr kumimoji="1" lang="ja-JP" altLang="en-US"/>
              <a:t>第６回</a:t>
            </a:r>
          </a:p>
        </p:txBody>
      </p:sp>
    </p:spTree>
    <p:extLst>
      <p:ext uri="{BB962C8B-B14F-4D97-AF65-F5344CB8AC3E}">
        <p14:creationId xmlns:p14="http://schemas.microsoft.com/office/powerpoint/2010/main" val="141518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D67CB-0869-E62D-DC03-8C1ACB8C7B10}"/>
              </a:ext>
            </a:extLst>
          </p:cNvPr>
          <p:cNvSpPr>
            <a:spLocks noGrp="1"/>
          </p:cNvSpPr>
          <p:nvPr>
            <p:ph type="title"/>
          </p:nvPr>
        </p:nvSpPr>
        <p:spPr>
          <a:xfrm>
            <a:off x="838200" y="365125"/>
            <a:ext cx="3336758" cy="1325563"/>
          </a:xfrm>
        </p:spPr>
        <p:txBody>
          <a:bodyPr/>
          <a:lstStyle/>
          <a:p>
            <a:r>
              <a:rPr lang="ja-JP" altLang="en-US"/>
              <a:t>エッジ抽出</a:t>
            </a:r>
            <a:endParaRPr kumimoji="1" lang="ja-JP" altLang="en-US"/>
          </a:p>
        </p:txBody>
      </p:sp>
      <p:sp>
        <p:nvSpPr>
          <p:cNvPr id="4" name="テキスト ボックス 3">
            <a:extLst>
              <a:ext uri="{FF2B5EF4-FFF2-40B4-BE49-F238E27FC236}">
                <a16:creationId xmlns:a16="http://schemas.microsoft.com/office/drawing/2014/main" id="{20F3E8F0-AC56-7656-2D43-1021E96C44FD}"/>
              </a:ext>
            </a:extLst>
          </p:cNvPr>
          <p:cNvSpPr txBox="1"/>
          <p:nvPr/>
        </p:nvSpPr>
        <p:spPr>
          <a:xfrm>
            <a:off x="889001" y="1623846"/>
            <a:ext cx="8313820" cy="461665"/>
          </a:xfrm>
          <a:prstGeom prst="rect">
            <a:avLst/>
          </a:prstGeom>
          <a:noFill/>
        </p:spPr>
        <p:txBody>
          <a:bodyPr wrap="square" rtlCol="0">
            <a:spAutoFit/>
          </a:bodyPr>
          <a:lstStyle/>
          <a:p>
            <a:r>
              <a:rPr lang="ja-JP" altLang="en-US" sz="2400"/>
              <a:t>画像中で明るさが急に変化するエッジ部分を取り出す方法</a:t>
            </a:r>
            <a:endParaRPr kumimoji="1" lang="ja-JP" altLang="en-US" sz="2400"/>
          </a:p>
        </p:txBody>
      </p:sp>
      <p:sp>
        <p:nvSpPr>
          <p:cNvPr id="5" name="テキスト ボックス 4">
            <a:extLst>
              <a:ext uri="{FF2B5EF4-FFF2-40B4-BE49-F238E27FC236}">
                <a16:creationId xmlns:a16="http://schemas.microsoft.com/office/drawing/2014/main" id="{7DBD6D30-07FE-DC2A-2E30-D2DE3CC91772}"/>
              </a:ext>
            </a:extLst>
          </p:cNvPr>
          <p:cNvSpPr txBox="1"/>
          <p:nvPr/>
        </p:nvSpPr>
        <p:spPr>
          <a:xfrm>
            <a:off x="986589" y="2577252"/>
            <a:ext cx="2755232" cy="523220"/>
          </a:xfrm>
          <a:prstGeom prst="rect">
            <a:avLst/>
          </a:prstGeom>
          <a:noFill/>
        </p:spPr>
        <p:txBody>
          <a:bodyPr wrap="square" rtlCol="0">
            <a:spAutoFit/>
          </a:bodyPr>
          <a:lstStyle/>
          <a:p>
            <a:r>
              <a:rPr kumimoji="1" lang="ja-JP" altLang="en-US" sz="2800"/>
              <a:t>微分フィルタ</a:t>
            </a:r>
          </a:p>
        </p:txBody>
      </p:sp>
      <p:sp>
        <p:nvSpPr>
          <p:cNvPr id="6" name="テキスト ボックス 5">
            <a:extLst>
              <a:ext uri="{FF2B5EF4-FFF2-40B4-BE49-F238E27FC236}">
                <a16:creationId xmlns:a16="http://schemas.microsoft.com/office/drawing/2014/main" id="{CEDB7FCB-9C8E-DFC0-194A-384E7262EC12}"/>
              </a:ext>
            </a:extLst>
          </p:cNvPr>
          <p:cNvSpPr txBox="1"/>
          <p:nvPr/>
        </p:nvSpPr>
        <p:spPr>
          <a:xfrm>
            <a:off x="842211" y="3167314"/>
            <a:ext cx="9681411" cy="461665"/>
          </a:xfrm>
          <a:prstGeom prst="rect">
            <a:avLst/>
          </a:prstGeom>
          <a:noFill/>
        </p:spPr>
        <p:txBody>
          <a:bodyPr wrap="square" lIns="91440" tIns="45720" rIns="91440" bIns="45720" rtlCol="0" anchor="t">
            <a:spAutoFit/>
          </a:bodyPr>
          <a:lstStyle/>
          <a:p>
            <a:r>
              <a:rPr kumimoji="1" lang="ja-JP" altLang="en-US" sz="2400">
                <a:ea typeface="游ゴシック"/>
              </a:rPr>
              <a:t>注目画素と隣接画素の濃度値の差分（微分を出力する</a:t>
            </a:r>
            <a:r>
              <a:rPr kumimoji="1" lang="en-US" altLang="ja-JP" sz="2400" dirty="0">
                <a:ea typeface="游ゴシック"/>
              </a:rPr>
              <a:t>)</a:t>
            </a:r>
            <a:endParaRPr lang="ja-JP" altLang="en-US" sz="2400">
              <a:ea typeface="游ゴシック"/>
            </a:endParaRPr>
          </a:p>
        </p:txBody>
      </p:sp>
      <p:sp>
        <p:nvSpPr>
          <p:cNvPr id="12" name="テキスト ボックス 11">
            <a:extLst>
              <a:ext uri="{FF2B5EF4-FFF2-40B4-BE49-F238E27FC236}">
                <a16:creationId xmlns:a16="http://schemas.microsoft.com/office/drawing/2014/main" id="{26EEF0BD-F535-1C9A-802C-951A0EE7D1C2}"/>
              </a:ext>
            </a:extLst>
          </p:cNvPr>
          <p:cNvSpPr txBox="1"/>
          <p:nvPr/>
        </p:nvSpPr>
        <p:spPr>
          <a:xfrm>
            <a:off x="2364205" y="4019148"/>
            <a:ext cx="954629" cy="369332"/>
          </a:xfrm>
          <a:prstGeom prst="rect">
            <a:avLst/>
          </a:prstGeom>
          <a:noFill/>
        </p:spPr>
        <p:txBody>
          <a:bodyPr wrap="square" rtlCol="0">
            <a:spAutoFit/>
          </a:bodyPr>
          <a:lstStyle/>
          <a:p>
            <a:r>
              <a:rPr kumimoji="1" lang="ja-JP" altLang="en-US"/>
              <a:t>縦方向</a:t>
            </a:r>
          </a:p>
        </p:txBody>
      </p:sp>
      <p:sp>
        <p:nvSpPr>
          <p:cNvPr id="13" name="テキスト ボックス 12">
            <a:extLst>
              <a:ext uri="{FF2B5EF4-FFF2-40B4-BE49-F238E27FC236}">
                <a16:creationId xmlns:a16="http://schemas.microsoft.com/office/drawing/2014/main" id="{42C5C612-87FE-CC99-5BD9-63BFE50C5583}"/>
              </a:ext>
            </a:extLst>
          </p:cNvPr>
          <p:cNvSpPr txBox="1"/>
          <p:nvPr/>
        </p:nvSpPr>
        <p:spPr>
          <a:xfrm>
            <a:off x="8651644" y="4019148"/>
            <a:ext cx="954629" cy="369332"/>
          </a:xfrm>
          <a:prstGeom prst="rect">
            <a:avLst/>
          </a:prstGeom>
          <a:noFill/>
        </p:spPr>
        <p:txBody>
          <a:bodyPr wrap="square" rtlCol="0">
            <a:spAutoFit/>
          </a:bodyPr>
          <a:lstStyle/>
          <a:p>
            <a:r>
              <a:rPr kumimoji="1" lang="ja-JP" altLang="en-US"/>
              <a:t>横方向</a:t>
            </a:r>
          </a:p>
        </p:txBody>
      </p:sp>
      <p:pic>
        <p:nvPicPr>
          <p:cNvPr id="16" name="図 15" descr="図形 が含まれている画像&#10;&#10;自動的に生成された説明">
            <a:extLst>
              <a:ext uri="{FF2B5EF4-FFF2-40B4-BE49-F238E27FC236}">
                <a16:creationId xmlns:a16="http://schemas.microsoft.com/office/drawing/2014/main" id="{CE623B7E-F7D4-8A1B-6F59-68E27A8FB412}"/>
              </a:ext>
            </a:extLst>
          </p:cNvPr>
          <p:cNvPicPr>
            <a:picLocks noChangeAspect="1"/>
          </p:cNvPicPr>
          <p:nvPr/>
        </p:nvPicPr>
        <p:blipFill>
          <a:blip r:embed="rId2"/>
          <a:stretch>
            <a:fillRect/>
          </a:stretch>
        </p:blipFill>
        <p:spPr>
          <a:xfrm>
            <a:off x="396081" y="4631590"/>
            <a:ext cx="1703553" cy="1793741"/>
          </a:xfrm>
          <a:prstGeom prst="rect">
            <a:avLst/>
          </a:prstGeom>
        </p:spPr>
      </p:pic>
      <p:pic>
        <p:nvPicPr>
          <p:cNvPr id="18" name="図 17" descr="図形&#10;&#10;自動的に生成された説明">
            <a:extLst>
              <a:ext uri="{FF2B5EF4-FFF2-40B4-BE49-F238E27FC236}">
                <a16:creationId xmlns:a16="http://schemas.microsoft.com/office/drawing/2014/main" id="{4136E82A-5E94-10B1-27E3-7F1BFB7F88A6}"/>
              </a:ext>
            </a:extLst>
          </p:cNvPr>
          <p:cNvPicPr>
            <a:picLocks noChangeAspect="1"/>
          </p:cNvPicPr>
          <p:nvPr/>
        </p:nvPicPr>
        <p:blipFill>
          <a:blip r:embed="rId3"/>
          <a:stretch>
            <a:fillRect/>
          </a:stretch>
        </p:blipFill>
        <p:spPr>
          <a:xfrm>
            <a:off x="2099634" y="4631590"/>
            <a:ext cx="1703553" cy="1793741"/>
          </a:xfrm>
          <a:prstGeom prst="rect">
            <a:avLst/>
          </a:prstGeom>
        </p:spPr>
      </p:pic>
      <p:pic>
        <p:nvPicPr>
          <p:cNvPr id="20" name="図 19" descr="図形&#10;&#10;自動的に生成された説明">
            <a:extLst>
              <a:ext uri="{FF2B5EF4-FFF2-40B4-BE49-F238E27FC236}">
                <a16:creationId xmlns:a16="http://schemas.microsoft.com/office/drawing/2014/main" id="{ABB8768C-A3B1-6036-DF1C-A8063BAAC1F6}"/>
              </a:ext>
            </a:extLst>
          </p:cNvPr>
          <p:cNvPicPr>
            <a:picLocks noChangeAspect="1"/>
          </p:cNvPicPr>
          <p:nvPr/>
        </p:nvPicPr>
        <p:blipFill>
          <a:blip r:embed="rId4"/>
          <a:stretch>
            <a:fillRect/>
          </a:stretch>
        </p:blipFill>
        <p:spPr>
          <a:xfrm>
            <a:off x="3874929" y="4631590"/>
            <a:ext cx="1702659" cy="1792800"/>
          </a:xfrm>
          <a:prstGeom prst="rect">
            <a:avLst/>
          </a:prstGeom>
        </p:spPr>
      </p:pic>
      <p:pic>
        <p:nvPicPr>
          <p:cNvPr id="22" name="図 21" descr="図形&#10;&#10;低い精度で自動的に生成された説明">
            <a:extLst>
              <a:ext uri="{FF2B5EF4-FFF2-40B4-BE49-F238E27FC236}">
                <a16:creationId xmlns:a16="http://schemas.microsoft.com/office/drawing/2014/main" id="{22168FFB-7301-8966-4476-01BB3F2B9ECC}"/>
              </a:ext>
            </a:extLst>
          </p:cNvPr>
          <p:cNvPicPr>
            <a:picLocks noChangeAspect="1"/>
          </p:cNvPicPr>
          <p:nvPr/>
        </p:nvPicPr>
        <p:blipFill>
          <a:blip r:embed="rId5"/>
          <a:stretch>
            <a:fillRect/>
          </a:stretch>
        </p:blipFill>
        <p:spPr>
          <a:xfrm>
            <a:off x="6096000" y="4571811"/>
            <a:ext cx="1924946" cy="2026855"/>
          </a:xfrm>
          <a:prstGeom prst="rect">
            <a:avLst/>
          </a:prstGeom>
        </p:spPr>
      </p:pic>
      <p:pic>
        <p:nvPicPr>
          <p:cNvPr id="24" name="図 23" descr="図形&#10;&#10;中程度の精度で自動的に生成された説明">
            <a:extLst>
              <a:ext uri="{FF2B5EF4-FFF2-40B4-BE49-F238E27FC236}">
                <a16:creationId xmlns:a16="http://schemas.microsoft.com/office/drawing/2014/main" id="{D9609234-5298-760B-A06F-F400B87F64B1}"/>
              </a:ext>
            </a:extLst>
          </p:cNvPr>
          <p:cNvPicPr>
            <a:picLocks noChangeAspect="1"/>
          </p:cNvPicPr>
          <p:nvPr/>
        </p:nvPicPr>
        <p:blipFill>
          <a:blip r:embed="rId6"/>
          <a:stretch>
            <a:fillRect/>
          </a:stretch>
        </p:blipFill>
        <p:spPr>
          <a:xfrm>
            <a:off x="8020946" y="4571811"/>
            <a:ext cx="1924946" cy="2026855"/>
          </a:xfrm>
          <a:prstGeom prst="rect">
            <a:avLst/>
          </a:prstGeom>
        </p:spPr>
      </p:pic>
      <p:pic>
        <p:nvPicPr>
          <p:cNvPr id="26" name="図 25" descr="図形 が含まれている画像&#10;&#10;自動的に生成された説明">
            <a:extLst>
              <a:ext uri="{FF2B5EF4-FFF2-40B4-BE49-F238E27FC236}">
                <a16:creationId xmlns:a16="http://schemas.microsoft.com/office/drawing/2014/main" id="{974C308E-09B7-C764-FE9A-25861A653B87}"/>
              </a:ext>
            </a:extLst>
          </p:cNvPr>
          <p:cNvPicPr>
            <a:picLocks noChangeAspect="1"/>
          </p:cNvPicPr>
          <p:nvPr/>
        </p:nvPicPr>
        <p:blipFill>
          <a:blip r:embed="rId7"/>
          <a:stretch>
            <a:fillRect/>
          </a:stretch>
        </p:blipFill>
        <p:spPr>
          <a:xfrm>
            <a:off x="10053826" y="4685459"/>
            <a:ext cx="1817012" cy="1913207"/>
          </a:xfrm>
          <a:prstGeom prst="rect">
            <a:avLst/>
          </a:prstGeom>
        </p:spPr>
      </p:pic>
      <p:pic>
        <p:nvPicPr>
          <p:cNvPr id="7" name="Picture 7">
            <a:extLst>
              <a:ext uri="{FF2B5EF4-FFF2-40B4-BE49-F238E27FC236}">
                <a16:creationId xmlns:a16="http://schemas.microsoft.com/office/drawing/2014/main" id="{87F56B0A-4C4E-1A09-32CC-74462D632A44}"/>
              </a:ext>
            </a:extLst>
          </p:cNvPr>
          <p:cNvPicPr>
            <a:picLocks noChangeAspect="1"/>
          </p:cNvPicPr>
          <p:nvPr/>
        </p:nvPicPr>
        <p:blipFill>
          <a:blip r:embed="rId8"/>
          <a:stretch>
            <a:fillRect/>
          </a:stretch>
        </p:blipFill>
        <p:spPr>
          <a:xfrm>
            <a:off x="8520023" y="2409526"/>
            <a:ext cx="3418935" cy="1535741"/>
          </a:xfrm>
          <a:prstGeom prst="rect">
            <a:avLst/>
          </a:prstGeom>
        </p:spPr>
      </p:pic>
    </p:spTree>
    <p:extLst>
      <p:ext uri="{BB962C8B-B14F-4D97-AF65-F5344CB8AC3E}">
        <p14:creationId xmlns:p14="http://schemas.microsoft.com/office/powerpoint/2010/main" val="193538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15793-D13F-1AFB-B2CA-CB107812A2C6}"/>
              </a:ext>
            </a:extLst>
          </p:cNvPr>
          <p:cNvSpPr>
            <a:spLocks noGrp="1"/>
          </p:cNvSpPr>
          <p:nvPr>
            <p:ph type="title"/>
          </p:nvPr>
        </p:nvSpPr>
        <p:spPr>
          <a:xfrm>
            <a:off x="838200" y="365125"/>
            <a:ext cx="6128084" cy="1325563"/>
          </a:xfrm>
        </p:spPr>
        <p:txBody>
          <a:bodyPr>
            <a:normAutofit/>
          </a:bodyPr>
          <a:lstStyle/>
          <a:p>
            <a:r>
              <a:rPr kumimoji="1" lang="en-US" altLang="ja-JP"/>
              <a:t>2</a:t>
            </a:r>
            <a:r>
              <a:rPr kumimoji="1" lang="ja-JP" altLang="en-US"/>
              <a:t>次微分フィルター</a:t>
            </a:r>
          </a:p>
        </p:txBody>
      </p:sp>
      <p:sp>
        <p:nvSpPr>
          <p:cNvPr id="16" name="テキスト ボックス 15">
            <a:extLst>
              <a:ext uri="{FF2B5EF4-FFF2-40B4-BE49-F238E27FC236}">
                <a16:creationId xmlns:a16="http://schemas.microsoft.com/office/drawing/2014/main" id="{9F2B1254-D3FA-06A8-3776-C8E358F31C8B}"/>
              </a:ext>
            </a:extLst>
          </p:cNvPr>
          <p:cNvSpPr txBox="1"/>
          <p:nvPr/>
        </p:nvSpPr>
        <p:spPr>
          <a:xfrm>
            <a:off x="1600199" y="1780674"/>
            <a:ext cx="4957010" cy="461665"/>
          </a:xfrm>
          <a:prstGeom prst="rect">
            <a:avLst/>
          </a:prstGeom>
          <a:noFill/>
        </p:spPr>
        <p:txBody>
          <a:bodyPr wrap="square" rtlCol="0">
            <a:spAutoFit/>
          </a:bodyPr>
          <a:lstStyle/>
          <a:p>
            <a:r>
              <a:rPr lang="ja-JP" altLang="en-US" sz="2400"/>
              <a:t>フィルターの出力差を求めたもの</a:t>
            </a:r>
            <a:endParaRPr kumimoji="1" lang="ja-JP" altLang="en-US" sz="2400"/>
          </a:p>
        </p:txBody>
      </p:sp>
      <p:sp>
        <p:nvSpPr>
          <p:cNvPr id="18" name="テキスト ボックス 17">
            <a:extLst>
              <a:ext uri="{FF2B5EF4-FFF2-40B4-BE49-F238E27FC236}">
                <a16:creationId xmlns:a16="http://schemas.microsoft.com/office/drawing/2014/main" id="{9BD8C1F9-6B4A-1A31-B514-D245E82ADA3E}"/>
              </a:ext>
            </a:extLst>
          </p:cNvPr>
          <p:cNvSpPr txBox="1"/>
          <p:nvPr/>
        </p:nvSpPr>
        <p:spPr>
          <a:xfrm>
            <a:off x="3318225" y="3433723"/>
            <a:ext cx="3080084" cy="369332"/>
          </a:xfrm>
          <a:prstGeom prst="rect">
            <a:avLst/>
          </a:prstGeom>
          <a:noFill/>
        </p:spPr>
        <p:txBody>
          <a:bodyPr wrap="square" rtlCol="0">
            <a:spAutoFit/>
          </a:bodyPr>
          <a:lstStyle/>
          <a:p>
            <a:r>
              <a:rPr lang="ja-JP" altLang="en-US"/>
              <a:t>横</a:t>
            </a:r>
            <a:r>
              <a:rPr kumimoji="1" lang="ja-JP" altLang="en-US"/>
              <a:t>方向の</a:t>
            </a:r>
            <a:r>
              <a:rPr kumimoji="1" lang="en-US" altLang="ja-JP"/>
              <a:t>2</a:t>
            </a:r>
            <a:r>
              <a:rPr lang="ja-JP" altLang="en-US"/>
              <a:t>次微分フィルター</a:t>
            </a:r>
            <a:endParaRPr kumimoji="1" lang="ja-JP" altLang="en-US"/>
          </a:p>
        </p:txBody>
      </p:sp>
      <p:pic>
        <p:nvPicPr>
          <p:cNvPr id="20" name="図 19" descr="図形&#10;&#10;自動的に生成された説明">
            <a:extLst>
              <a:ext uri="{FF2B5EF4-FFF2-40B4-BE49-F238E27FC236}">
                <a16:creationId xmlns:a16="http://schemas.microsoft.com/office/drawing/2014/main" id="{F0CFEC0D-B095-DA88-37C1-D36280105A0E}"/>
              </a:ext>
            </a:extLst>
          </p:cNvPr>
          <p:cNvPicPr>
            <a:picLocks noChangeAspect="1"/>
          </p:cNvPicPr>
          <p:nvPr/>
        </p:nvPicPr>
        <p:blipFill>
          <a:blip r:embed="rId2"/>
          <a:stretch>
            <a:fillRect/>
          </a:stretch>
        </p:blipFill>
        <p:spPr>
          <a:xfrm>
            <a:off x="231274" y="3828262"/>
            <a:ext cx="1574800" cy="1574800"/>
          </a:xfrm>
          <a:prstGeom prst="rect">
            <a:avLst/>
          </a:prstGeom>
        </p:spPr>
      </p:pic>
      <p:pic>
        <p:nvPicPr>
          <p:cNvPr id="22" name="図 21" descr="カレンダー&#10;&#10;自動的に生成された説明">
            <a:extLst>
              <a:ext uri="{FF2B5EF4-FFF2-40B4-BE49-F238E27FC236}">
                <a16:creationId xmlns:a16="http://schemas.microsoft.com/office/drawing/2014/main" id="{222AF9DB-FD12-FB21-3DCA-8CC52F2D7122}"/>
              </a:ext>
            </a:extLst>
          </p:cNvPr>
          <p:cNvPicPr>
            <a:picLocks noChangeAspect="1"/>
          </p:cNvPicPr>
          <p:nvPr/>
        </p:nvPicPr>
        <p:blipFill>
          <a:blip r:embed="rId3"/>
          <a:stretch>
            <a:fillRect/>
          </a:stretch>
        </p:blipFill>
        <p:spPr>
          <a:xfrm>
            <a:off x="2129762" y="3752062"/>
            <a:ext cx="1485900" cy="1651000"/>
          </a:xfrm>
          <a:prstGeom prst="rect">
            <a:avLst/>
          </a:prstGeom>
        </p:spPr>
      </p:pic>
      <p:sp>
        <p:nvSpPr>
          <p:cNvPr id="23" name="テキスト ボックス 22">
            <a:extLst>
              <a:ext uri="{FF2B5EF4-FFF2-40B4-BE49-F238E27FC236}">
                <a16:creationId xmlns:a16="http://schemas.microsoft.com/office/drawing/2014/main" id="{B03CA04E-5FE5-EE5B-A105-57491C74A07C}"/>
              </a:ext>
            </a:extLst>
          </p:cNvPr>
          <p:cNvSpPr txBox="1"/>
          <p:nvPr/>
        </p:nvSpPr>
        <p:spPr>
          <a:xfrm>
            <a:off x="1600199" y="4347919"/>
            <a:ext cx="744620" cy="646331"/>
          </a:xfrm>
          <a:prstGeom prst="rect">
            <a:avLst/>
          </a:prstGeom>
          <a:noFill/>
        </p:spPr>
        <p:txBody>
          <a:bodyPr wrap="square" rtlCol="0">
            <a:spAutoFit/>
          </a:bodyPr>
          <a:lstStyle/>
          <a:p>
            <a:r>
              <a:rPr kumimoji="1" lang="ja-JP" altLang="en-US" sz="3600"/>
              <a:t>ー</a:t>
            </a:r>
          </a:p>
        </p:txBody>
      </p:sp>
      <p:sp>
        <p:nvSpPr>
          <p:cNvPr id="24" name="下矢印 23">
            <a:extLst>
              <a:ext uri="{FF2B5EF4-FFF2-40B4-BE49-F238E27FC236}">
                <a16:creationId xmlns:a16="http://schemas.microsoft.com/office/drawing/2014/main" id="{F3084F44-34D4-3D64-AF1E-13A277418903}"/>
              </a:ext>
            </a:extLst>
          </p:cNvPr>
          <p:cNvSpPr/>
          <p:nvPr/>
        </p:nvSpPr>
        <p:spPr>
          <a:xfrm rot="16200000">
            <a:off x="3616226" y="4437928"/>
            <a:ext cx="369332" cy="46631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descr="図形&#10;&#10;自動的に生成された説明">
            <a:extLst>
              <a:ext uri="{FF2B5EF4-FFF2-40B4-BE49-F238E27FC236}">
                <a16:creationId xmlns:a16="http://schemas.microsoft.com/office/drawing/2014/main" id="{C63D0F54-CD7A-EE66-4659-27FE9988A945}"/>
              </a:ext>
            </a:extLst>
          </p:cNvPr>
          <p:cNvPicPr>
            <a:picLocks noChangeAspect="1"/>
          </p:cNvPicPr>
          <p:nvPr/>
        </p:nvPicPr>
        <p:blipFill>
          <a:blip r:embed="rId4"/>
          <a:stretch>
            <a:fillRect/>
          </a:stretch>
        </p:blipFill>
        <p:spPr>
          <a:xfrm>
            <a:off x="4021698" y="3803055"/>
            <a:ext cx="1673139" cy="1702665"/>
          </a:xfrm>
          <a:prstGeom prst="rect">
            <a:avLst/>
          </a:prstGeom>
        </p:spPr>
      </p:pic>
      <p:sp>
        <p:nvSpPr>
          <p:cNvPr id="26" name="テキスト ボックス 25">
            <a:extLst>
              <a:ext uri="{FF2B5EF4-FFF2-40B4-BE49-F238E27FC236}">
                <a16:creationId xmlns:a16="http://schemas.microsoft.com/office/drawing/2014/main" id="{E477D3FC-DDB5-014D-0256-B75ABA263DE0}"/>
              </a:ext>
            </a:extLst>
          </p:cNvPr>
          <p:cNvSpPr txBox="1"/>
          <p:nvPr/>
        </p:nvSpPr>
        <p:spPr>
          <a:xfrm>
            <a:off x="9111916" y="3433723"/>
            <a:ext cx="3080084" cy="369332"/>
          </a:xfrm>
          <a:prstGeom prst="rect">
            <a:avLst/>
          </a:prstGeom>
          <a:noFill/>
        </p:spPr>
        <p:txBody>
          <a:bodyPr wrap="square" rtlCol="0">
            <a:spAutoFit/>
          </a:bodyPr>
          <a:lstStyle/>
          <a:p>
            <a:r>
              <a:rPr kumimoji="1" lang="ja-JP" altLang="en-US"/>
              <a:t>縦方向の</a:t>
            </a:r>
            <a:r>
              <a:rPr kumimoji="1" lang="en-US" altLang="ja-JP"/>
              <a:t>2</a:t>
            </a:r>
            <a:r>
              <a:rPr lang="ja-JP" altLang="en-US"/>
              <a:t>次微分フィルター</a:t>
            </a:r>
            <a:endParaRPr kumimoji="1" lang="ja-JP" altLang="en-US"/>
          </a:p>
        </p:txBody>
      </p:sp>
      <p:sp>
        <p:nvSpPr>
          <p:cNvPr id="29" name="テキスト ボックス 28">
            <a:extLst>
              <a:ext uri="{FF2B5EF4-FFF2-40B4-BE49-F238E27FC236}">
                <a16:creationId xmlns:a16="http://schemas.microsoft.com/office/drawing/2014/main" id="{9ABCE3CE-78C5-42F9-3A26-C40DAFAE6D15}"/>
              </a:ext>
            </a:extLst>
          </p:cNvPr>
          <p:cNvSpPr txBox="1"/>
          <p:nvPr/>
        </p:nvSpPr>
        <p:spPr>
          <a:xfrm>
            <a:off x="7490505" y="4393649"/>
            <a:ext cx="744620" cy="646331"/>
          </a:xfrm>
          <a:prstGeom prst="rect">
            <a:avLst/>
          </a:prstGeom>
          <a:noFill/>
        </p:spPr>
        <p:txBody>
          <a:bodyPr wrap="square" rtlCol="0">
            <a:spAutoFit/>
          </a:bodyPr>
          <a:lstStyle/>
          <a:p>
            <a:r>
              <a:rPr kumimoji="1" lang="ja-JP" altLang="en-US" sz="3600"/>
              <a:t>ー</a:t>
            </a:r>
          </a:p>
        </p:txBody>
      </p:sp>
      <p:sp>
        <p:nvSpPr>
          <p:cNvPr id="30" name="下矢印 29">
            <a:extLst>
              <a:ext uri="{FF2B5EF4-FFF2-40B4-BE49-F238E27FC236}">
                <a16:creationId xmlns:a16="http://schemas.microsoft.com/office/drawing/2014/main" id="{C9AD09DF-3BC5-E3AF-39C6-CFFAE778EA34}"/>
              </a:ext>
            </a:extLst>
          </p:cNvPr>
          <p:cNvSpPr/>
          <p:nvPr/>
        </p:nvSpPr>
        <p:spPr>
          <a:xfrm rot="16200000">
            <a:off x="9730529" y="4483659"/>
            <a:ext cx="369332" cy="46631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descr="図形&#10;&#10;自動的に生成された説明">
            <a:extLst>
              <a:ext uri="{FF2B5EF4-FFF2-40B4-BE49-F238E27FC236}">
                <a16:creationId xmlns:a16="http://schemas.microsoft.com/office/drawing/2014/main" id="{7AF862F9-D622-F681-308A-B0B4C86569F8}"/>
              </a:ext>
            </a:extLst>
          </p:cNvPr>
          <p:cNvPicPr>
            <a:picLocks noChangeAspect="1"/>
          </p:cNvPicPr>
          <p:nvPr/>
        </p:nvPicPr>
        <p:blipFill>
          <a:blip r:embed="rId5"/>
          <a:stretch>
            <a:fillRect/>
          </a:stretch>
        </p:blipFill>
        <p:spPr>
          <a:xfrm>
            <a:off x="10184222" y="3828261"/>
            <a:ext cx="1776504" cy="1839204"/>
          </a:xfrm>
          <a:prstGeom prst="rect">
            <a:avLst/>
          </a:prstGeom>
        </p:spPr>
      </p:pic>
      <p:pic>
        <p:nvPicPr>
          <p:cNvPr id="35" name="図 34" descr="カレンダー&#10;&#10;低い精度で自動的に生成された説明">
            <a:extLst>
              <a:ext uri="{FF2B5EF4-FFF2-40B4-BE49-F238E27FC236}">
                <a16:creationId xmlns:a16="http://schemas.microsoft.com/office/drawing/2014/main" id="{9A51F4EE-9623-6EC6-BE7C-D8CD40D0E8C1}"/>
              </a:ext>
            </a:extLst>
          </p:cNvPr>
          <p:cNvPicPr>
            <a:picLocks noChangeAspect="1"/>
          </p:cNvPicPr>
          <p:nvPr/>
        </p:nvPicPr>
        <p:blipFill>
          <a:blip r:embed="rId6"/>
          <a:stretch>
            <a:fillRect/>
          </a:stretch>
        </p:blipFill>
        <p:spPr>
          <a:xfrm>
            <a:off x="6089375" y="3961164"/>
            <a:ext cx="1511300" cy="1511300"/>
          </a:xfrm>
          <a:prstGeom prst="rect">
            <a:avLst/>
          </a:prstGeom>
        </p:spPr>
      </p:pic>
      <p:pic>
        <p:nvPicPr>
          <p:cNvPr id="37" name="図 36" descr="カレンダー&#10;&#10;自動的に生成された説明">
            <a:extLst>
              <a:ext uri="{FF2B5EF4-FFF2-40B4-BE49-F238E27FC236}">
                <a16:creationId xmlns:a16="http://schemas.microsoft.com/office/drawing/2014/main" id="{5ACFF3F6-021B-D31D-FFB9-BC324D0F527F}"/>
              </a:ext>
            </a:extLst>
          </p:cNvPr>
          <p:cNvPicPr>
            <a:picLocks noChangeAspect="1"/>
          </p:cNvPicPr>
          <p:nvPr/>
        </p:nvPicPr>
        <p:blipFill>
          <a:blip r:embed="rId7"/>
          <a:stretch>
            <a:fillRect/>
          </a:stretch>
        </p:blipFill>
        <p:spPr>
          <a:xfrm>
            <a:off x="8105047" y="3961164"/>
            <a:ext cx="1511299" cy="1511299"/>
          </a:xfrm>
          <a:prstGeom prst="rect">
            <a:avLst/>
          </a:prstGeom>
        </p:spPr>
      </p:pic>
    </p:spTree>
    <p:extLst>
      <p:ext uri="{BB962C8B-B14F-4D97-AF65-F5344CB8AC3E}">
        <p14:creationId xmlns:p14="http://schemas.microsoft.com/office/powerpoint/2010/main" val="315371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15793-D13F-1AFB-B2CA-CB107812A2C6}"/>
              </a:ext>
            </a:extLst>
          </p:cNvPr>
          <p:cNvSpPr>
            <a:spLocks noGrp="1"/>
          </p:cNvSpPr>
          <p:nvPr>
            <p:ph type="title"/>
          </p:nvPr>
        </p:nvSpPr>
        <p:spPr>
          <a:xfrm>
            <a:off x="838200" y="365125"/>
            <a:ext cx="7391400" cy="1325563"/>
          </a:xfrm>
        </p:spPr>
        <p:txBody>
          <a:bodyPr/>
          <a:lstStyle/>
          <a:p>
            <a:r>
              <a:rPr kumimoji="1" lang="ja-JP" altLang="en-US"/>
              <a:t>ラプラシアンフィルター</a:t>
            </a:r>
          </a:p>
        </p:txBody>
      </p:sp>
      <p:pic>
        <p:nvPicPr>
          <p:cNvPr id="5" name="図 4" descr="図形&#10;&#10;自動的に生成された説明">
            <a:extLst>
              <a:ext uri="{FF2B5EF4-FFF2-40B4-BE49-F238E27FC236}">
                <a16:creationId xmlns:a16="http://schemas.microsoft.com/office/drawing/2014/main" id="{AE4932DF-0D47-9A6F-6BC7-474056FE3882}"/>
              </a:ext>
            </a:extLst>
          </p:cNvPr>
          <p:cNvPicPr>
            <a:picLocks noChangeAspect="1"/>
          </p:cNvPicPr>
          <p:nvPr/>
        </p:nvPicPr>
        <p:blipFill>
          <a:blip r:embed="rId2"/>
          <a:stretch>
            <a:fillRect/>
          </a:stretch>
        </p:blipFill>
        <p:spPr>
          <a:xfrm>
            <a:off x="4049169" y="3817464"/>
            <a:ext cx="2159000" cy="2235200"/>
          </a:xfrm>
          <a:prstGeom prst="rect">
            <a:avLst/>
          </a:prstGeom>
        </p:spPr>
      </p:pic>
      <p:pic>
        <p:nvPicPr>
          <p:cNvPr id="7" name="図 6" descr="図形&#10;&#10;自動的に生成された説明">
            <a:extLst>
              <a:ext uri="{FF2B5EF4-FFF2-40B4-BE49-F238E27FC236}">
                <a16:creationId xmlns:a16="http://schemas.microsoft.com/office/drawing/2014/main" id="{3F9CCAC1-315F-9F21-575F-3F196CFFE23D}"/>
              </a:ext>
            </a:extLst>
          </p:cNvPr>
          <p:cNvPicPr>
            <a:picLocks noChangeAspect="1"/>
          </p:cNvPicPr>
          <p:nvPr/>
        </p:nvPicPr>
        <p:blipFill>
          <a:blip r:embed="rId3"/>
          <a:stretch>
            <a:fillRect/>
          </a:stretch>
        </p:blipFill>
        <p:spPr>
          <a:xfrm>
            <a:off x="1136023" y="3819958"/>
            <a:ext cx="2159000" cy="2197100"/>
          </a:xfrm>
          <a:prstGeom prst="rect">
            <a:avLst/>
          </a:prstGeom>
        </p:spPr>
      </p:pic>
      <p:sp>
        <p:nvSpPr>
          <p:cNvPr id="8" name="テキスト ボックス 7">
            <a:extLst>
              <a:ext uri="{FF2B5EF4-FFF2-40B4-BE49-F238E27FC236}">
                <a16:creationId xmlns:a16="http://schemas.microsoft.com/office/drawing/2014/main" id="{48B1B049-5957-4B22-1857-A08A3468AD00}"/>
              </a:ext>
            </a:extLst>
          </p:cNvPr>
          <p:cNvSpPr txBox="1"/>
          <p:nvPr/>
        </p:nvSpPr>
        <p:spPr>
          <a:xfrm>
            <a:off x="1136023" y="3359389"/>
            <a:ext cx="2405982" cy="523220"/>
          </a:xfrm>
          <a:prstGeom prst="rect">
            <a:avLst/>
          </a:prstGeom>
          <a:noFill/>
        </p:spPr>
        <p:txBody>
          <a:bodyPr wrap="square" rtlCol="0">
            <a:spAutoFit/>
          </a:bodyPr>
          <a:lstStyle/>
          <a:p>
            <a:r>
              <a:rPr kumimoji="1" lang="en-US" altLang="ja-JP" sz="2800"/>
              <a:t>2</a:t>
            </a:r>
            <a:r>
              <a:rPr kumimoji="1" lang="ja-JP" altLang="en-US" sz="2800"/>
              <a:t>次微分</a:t>
            </a:r>
            <a:r>
              <a:rPr lang="en-US" altLang="ja-JP" sz="2800"/>
              <a:t>(</a:t>
            </a:r>
            <a:r>
              <a:rPr lang="ja-JP" altLang="en-US" sz="2800"/>
              <a:t>縦）</a:t>
            </a:r>
            <a:endParaRPr kumimoji="1" lang="ja-JP" altLang="en-US" sz="2800"/>
          </a:p>
        </p:txBody>
      </p:sp>
      <p:sp>
        <p:nvSpPr>
          <p:cNvPr id="9" name="テキスト ボックス 8">
            <a:extLst>
              <a:ext uri="{FF2B5EF4-FFF2-40B4-BE49-F238E27FC236}">
                <a16:creationId xmlns:a16="http://schemas.microsoft.com/office/drawing/2014/main" id="{824D21E8-B5A4-8A6E-5FC7-6B5B7EB3E6CE}"/>
              </a:ext>
            </a:extLst>
          </p:cNvPr>
          <p:cNvSpPr txBox="1"/>
          <p:nvPr/>
        </p:nvSpPr>
        <p:spPr>
          <a:xfrm>
            <a:off x="4158953" y="3359389"/>
            <a:ext cx="3030959" cy="523220"/>
          </a:xfrm>
          <a:prstGeom prst="rect">
            <a:avLst/>
          </a:prstGeom>
          <a:noFill/>
        </p:spPr>
        <p:txBody>
          <a:bodyPr wrap="square" rtlCol="0">
            <a:spAutoFit/>
          </a:bodyPr>
          <a:lstStyle/>
          <a:p>
            <a:r>
              <a:rPr kumimoji="1" lang="en-US" altLang="ja-JP" sz="2800"/>
              <a:t>2</a:t>
            </a:r>
            <a:r>
              <a:rPr kumimoji="1" lang="ja-JP" altLang="en-US" sz="2800"/>
              <a:t>次微分</a:t>
            </a:r>
            <a:r>
              <a:rPr kumimoji="1" lang="en-US" altLang="ja-JP" sz="2800"/>
              <a:t>(</a:t>
            </a:r>
            <a:r>
              <a:rPr lang="ja-JP" altLang="en-US" sz="2800"/>
              <a:t>横）</a:t>
            </a:r>
            <a:endParaRPr kumimoji="1" lang="ja-JP" altLang="en-US" sz="2800"/>
          </a:p>
        </p:txBody>
      </p:sp>
      <p:sp>
        <p:nvSpPr>
          <p:cNvPr id="10" name="テキスト ボックス 9">
            <a:extLst>
              <a:ext uri="{FF2B5EF4-FFF2-40B4-BE49-F238E27FC236}">
                <a16:creationId xmlns:a16="http://schemas.microsoft.com/office/drawing/2014/main" id="{E0296559-F39D-F50C-D6F8-B40777C5E78C}"/>
              </a:ext>
            </a:extLst>
          </p:cNvPr>
          <p:cNvSpPr txBox="1"/>
          <p:nvPr/>
        </p:nvSpPr>
        <p:spPr>
          <a:xfrm>
            <a:off x="3345827" y="4648798"/>
            <a:ext cx="505326" cy="646331"/>
          </a:xfrm>
          <a:prstGeom prst="rect">
            <a:avLst/>
          </a:prstGeom>
          <a:noFill/>
        </p:spPr>
        <p:txBody>
          <a:bodyPr wrap="square" rtlCol="0">
            <a:spAutoFit/>
          </a:bodyPr>
          <a:lstStyle/>
          <a:p>
            <a:r>
              <a:rPr lang="en-US" altLang="ja-JP" sz="3600"/>
              <a:t>+</a:t>
            </a:r>
            <a:endParaRPr kumimoji="1" lang="ja-JP" altLang="en-US" sz="3600"/>
          </a:p>
        </p:txBody>
      </p:sp>
      <p:sp>
        <p:nvSpPr>
          <p:cNvPr id="12" name="下矢印 11">
            <a:extLst>
              <a:ext uri="{FF2B5EF4-FFF2-40B4-BE49-F238E27FC236}">
                <a16:creationId xmlns:a16="http://schemas.microsoft.com/office/drawing/2014/main" id="{AF8D8E27-9E97-1073-F22D-2B570B92A2B7}"/>
              </a:ext>
            </a:extLst>
          </p:cNvPr>
          <p:cNvSpPr/>
          <p:nvPr/>
        </p:nvSpPr>
        <p:spPr>
          <a:xfrm rot="16200000">
            <a:off x="7091319" y="4565080"/>
            <a:ext cx="637674" cy="8051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図形&#10;&#10;自動的に生成された説明">
            <a:extLst>
              <a:ext uri="{FF2B5EF4-FFF2-40B4-BE49-F238E27FC236}">
                <a16:creationId xmlns:a16="http://schemas.microsoft.com/office/drawing/2014/main" id="{28957F59-96BD-4179-8C0F-A57BF6B82C54}"/>
              </a:ext>
            </a:extLst>
          </p:cNvPr>
          <p:cNvPicPr>
            <a:picLocks noChangeAspect="1"/>
          </p:cNvPicPr>
          <p:nvPr/>
        </p:nvPicPr>
        <p:blipFill>
          <a:blip r:embed="rId4"/>
          <a:stretch>
            <a:fillRect/>
          </a:stretch>
        </p:blipFill>
        <p:spPr>
          <a:xfrm>
            <a:off x="8435512" y="3764555"/>
            <a:ext cx="2159000" cy="2235200"/>
          </a:xfrm>
          <a:prstGeom prst="rect">
            <a:avLst/>
          </a:prstGeom>
        </p:spPr>
      </p:pic>
      <p:sp>
        <p:nvSpPr>
          <p:cNvPr id="3" name="テキスト ボックス 2">
            <a:extLst>
              <a:ext uri="{FF2B5EF4-FFF2-40B4-BE49-F238E27FC236}">
                <a16:creationId xmlns:a16="http://schemas.microsoft.com/office/drawing/2014/main" id="{7C968098-AE61-63C8-6110-116ACD48030A}"/>
              </a:ext>
            </a:extLst>
          </p:cNvPr>
          <p:cNvSpPr txBox="1"/>
          <p:nvPr/>
        </p:nvSpPr>
        <p:spPr>
          <a:xfrm>
            <a:off x="1064136" y="2139159"/>
            <a:ext cx="4617115" cy="461665"/>
          </a:xfrm>
          <a:prstGeom prst="rect">
            <a:avLst/>
          </a:prstGeom>
          <a:noFill/>
        </p:spPr>
        <p:txBody>
          <a:bodyPr wrap="square" rtlCol="0">
            <a:spAutoFit/>
          </a:bodyPr>
          <a:lstStyle/>
          <a:p>
            <a:r>
              <a:rPr kumimoji="1" lang="ja-JP" altLang="en-US" sz="2400"/>
              <a:t>方向に依存しないエッジ検出</a:t>
            </a:r>
            <a:endParaRPr kumimoji="1" lang="en-US" altLang="ja-JP" sz="2400"/>
          </a:p>
        </p:txBody>
      </p:sp>
      <p:pic>
        <p:nvPicPr>
          <p:cNvPr id="4" name="Picture 5">
            <a:extLst>
              <a:ext uri="{FF2B5EF4-FFF2-40B4-BE49-F238E27FC236}">
                <a16:creationId xmlns:a16="http://schemas.microsoft.com/office/drawing/2014/main" id="{9A290A89-6098-72D7-1256-068C75F2B0D0}"/>
              </a:ext>
            </a:extLst>
          </p:cNvPr>
          <p:cNvPicPr>
            <a:picLocks noChangeAspect="1"/>
          </p:cNvPicPr>
          <p:nvPr/>
        </p:nvPicPr>
        <p:blipFill>
          <a:blip r:embed="rId5"/>
          <a:stretch>
            <a:fillRect/>
          </a:stretch>
        </p:blipFill>
        <p:spPr>
          <a:xfrm>
            <a:off x="7556739" y="419968"/>
            <a:ext cx="3936520" cy="3387007"/>
          </a:xfrm>
          <a:prstGeom prst="rect">
            <a:avLst/>
          </a:prstGeom>
        </p:spPr>
      </p:pic>
    </p:spTree>
    <p:extLst>
      <p:ext uri="{BB962C8B-B14F-4D97-AF65-F5344CB8AC3E}">
        <p14:creationId xmlns:p14="http://schemas.microsoft.com/office/powerpoint/2010/main" val="293145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52D33-A29B-4B5E-F5D5-AF9012A9C5C2}"/>
              </a:ext>
            </a:extLst>
          </p:cNvPr>
          <p:cNvSpPr>
            <a:spLocks noGrp="1"/>
          </p:cNvSpPr>
          <p:nvPr>
            <p:ph type="title"/>
          </p:nvPr>
        </p:nvSpPr>
        <p:spPr/>
        <p:txBody>
          <a:bodyPr/>
          <a:lstStyle/>
          <a:p>
            <a:r>
              <a:rPr kumimoji="1" lang="ja-JP" altLang="en-US"/>
              <a:t>演習</a:t>
            </a:r>
          </a:p>
        </p:txBody>
      </p:sp>
      <p:sp>
        <p:nvSpPr>
          <p:cNvPr id="3" name="コンテンツ プレースホルダー 2">
            <a:extLst>
              <a:ext uri="{FF2B5EF4-FFF2-40B4-BE49-F238E27FC236}">
                <a16:creationId xmlns:a16="http://schemas.microsoft.com/office/drawing/2014/main" id="{93A7DB64-F42C-8A3F-F484-53E6166DF73D}"/>
              </a:ext>
            </a:extLst>
          </p:cNvPr>
          <p:cNvSpPr>
            <a:spLocks noGrp="1"/>
          </p:cNvSpPr>
          <p:nvPr>
            <p:ph idx="1"/>
          </p:nvPr>
        </p:nvSpPr>
        <p:spPr/>
        <p:txBody>
          <a:bodyPr/>
          <a:lstStyle/>
          <a:p>
            <a:pPr marL="0" indent="0">
              <a:buNone/>
            </a:pPr>
            <a:r>
              <a:rPr kumimoji="1" lang="ja-JP" altLang="en-US"/>
              <a:t>前述の４つのフィルタをかけてみよう</a:t>
            </a:r>
            <a:endParaRPr kumimoji="1" lang="en-US" altLang="ja-JP"/>
          </a:p>
          <a:p>
            <a:r>
              <a:rPr lang="en" altLang="ja-JP" err="1"/>
              <a:t>f</a:t>
            </a:r>
            <a:r>
              <a:rPr kumimoji="1" lang="en" altLang="ja-JP" err="1"/>
              <a:t>ilter.cpp</a:t>
            </a:r>
            <a:r>
              <a:rPr kumimoji="1" lang="ja-JP" altLang="en-US"/>
              <a:t>をダウンロード</a:t>
            </a:r>
            <a:endParaRPr kumimoji="1" lang="en-US" altLang="ja-JP"/>
          </a:p>
          <a:p>
            <a:r>
              <a:rPr lang="ja-JP" altLang="en-US"/>
              <a:t>サンプル画像は変えてもいいよ</a:t>
            </a:r>
            <a:endParaRPr kumimoji="1" lang="ja-JP" altLang="en-US"/>
          </a:p>
        </p:txBody>
      </p:sp>
    </p:spTree>
    <p:extLst>
      <p:ext uri="{BB962C8B-B14F-4D97-AF65-F5344CB8AC3E}">
        <p14:creationId xmlns:p14="http://schemas.microsoft.com/office/powerpoint/2010/main" val="126485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B814B-C79B-1EEB-56E7-C663DF9663B3}"/>
              </a:ext>
            </a:extLst>
          </p:cNvPr>
          <p:cNvSpPr>
            <a:spLocks noGrp="1"/>
          </p:cNvSpPr>
          <p:nvPr>
            <p:ph type="title"/>
          </p:nvPr>
        </p:nvSpPr>
        <p:spPr/>
        <p:txBody>
          <a:bodyPr/>
          <a:lstStyle/>
          <a:p>
            <a:r>
              <a:rPr kumimoji="1" lang="ja-JP" altLang="en-US"/>
              <a:t>プログラム解説</a:t>
            </a:r>
          </a:p>
        </p:txBody>
      </p:sp>
      <p:pic>
        <p:nvPicPr>
          <p:cNvPr id="5" name="図 4" descr="テキスト&#10;&#10;自動的に生成された説明">
            <a:extLst>
              <a:ext uri="{FF2B5EF4-FFF2-40B4-BE49-F238E27FC236}">
                <a16:creationId xmlns:a16="http://schemas.microsoft.com/office/drawing/2014/main" id="{1AC122EB-4DBB-ED29-1A75-A679EC61AFDE}"/>
              </a:ext>
            </a:extLst>
          </p:cNvPr>
          <p:cNvPicPr>
            <a:picLocks noChangeAspect="1"/>
          </p:cNvPicPr>
          <p:nvPr/>
        </p:nvPicPr>
        <p:blipFill>
          <a:blip r:embed="rId2"/>
          <a:stretch>
            <a:fillRect/>
          </a:stretch>
        </p:blipFill>
        <p:spPr>
          <a:xfrm>
            <a:off x="1032933" y="1690688"/>
            <a:ext cx="4934113" cy="1665263"/>
          </a:xfrm>
          <a:prstGeom prst="rect">
            <a:avLst/>
          </a:prstGeom>
          <a:ln w="38100">
            <a:solidFill>
              <a:schemeClr val="tx1"/>
            </a:solidFill>
          </a:ln>
        </p:spPr>
      </p:pic>
      <p:pic>
        <p:nvPicPr>
          <p:cNvPr id="7" name="図 6">
            <a:extLst>
              <a:ext uri="{FF2B5EF4-FFF2-40B4-BE49-F238E27FC236}">
                <a16:creationId xmlns:a16="http://schemas.microsoft.com/office/drawing/2014/main" id="{4056D5B1-88E7-93BA-0FB0-03E11AA173DE}"/>
              </a:ext>
            </a:extLst>
          </p:cNvPr>
          <p:cNvPicPr>
            <a:picLocks noChangeAspect="1"/>
          </p:cNvPicPr>
          <p:nvPr/>
        </p:nvPicPr>
        <p:blipFill>
          <a:blip r:embed="rId3"/>
          <a:stretch>
            <a:fillRect/>
          </a:stretch>
        </p:blipFill>
        <p:spPr>
          <a:xfrm>
            <a:off x="1032933" y="4680391"/>
            <a:ext cx="7275357" cy="277935"/>
          </a:xfrm>
          <a:prstGeom prst="rect">
            <a:avLst/>
          </a:prstGeom>
          <a:ln w="38100">
            <a:solidFill>
              <a:schemeClr val="tx1"/>
            </a:solidFill>
          </a:ln>
        </p:spPr>
      </p:pic>
      <p:sp>
        <p:nvSpPr>
          <p:cNvPr id="8" name="テキスト ボックス 7">
            <a:extLst>
              <a:ext uri="{FF2B5EF4-FFF2-40B4-BE49-F238E27FC236}">
                <a16:creationId xmlns:a16="http://schemas.microsoft.com/office/drawing/2014/main" id="{B1CC4F76-0F21-47C6-6D20-3BFB973C8D0E}"/>
              </a:ext>
            </a:extLst>
          </p:cNvPr>
          <p:cNvSpPr txBox="1"/>
          <p:nvPr/>
        </p:nvSpPr>
        <p:spPr>
          <a:xfrm>
            <a:off x="1032933" y="3464173"/>
            <a:ext cx="7712482" cy="369332"/>
          </a:xfrm>
          <a:prstGeom prst="rect">
            <a:avLst/>
          </a:prstGeom>
          <a:noFill/>
        </p:spPr>
        <p:txBody>
          <a:bodyPr wrap="square" rtlCol="0">
            <a:spAutoFit/>
          </a:bodyPr>
          <a:lstStyle/>
          <a:p>
            <a:r>
              <a:rPr lang="en-US" altLang="ja-JP"/>
              <a:t>cv::Mat </a:t>
            </a:r>
            <a:r>
              <a:rPr lang="ja-JP" altLang="en-US"/>
              <a:t>インスタンス名</a:t>
            </a:r>
            <a:r>
              <a:rPr lang="en-US" altLang="ja-JP"/>
              <a:t>(</a:t>
            </a:r>
            <a:r>
              <a:rPr lang="ja-JP" altLang="en-US"/>
              <a:t>フィルタサイズ</a:t>
            </a:r>
            <a:r>
              <a:rPr lang="en-US" altLang="ja-JP"/>
              <a:t>, </a:t>
            </a:r>
            <a:r>
              <a:rPr lang="ja-JP" altLang="en-US"/>
              <a:t>フィルタの型</a:t>
            </a:r>
            <a:r>
              <a:rPr lang="en-US" altLang="ja-JP"/>
              <a:t>, </a:t>
            </a:r>
            <a:r>
              <a:rPr lang="ja-JP" altLang="en-US"/>
              <a:t>１次元配列</a:t>
            </a:r>
            <a:r>
              <a:rPr lang="en-US" altLang="ja-JP"/>
              <a:t>)</a:t>
            </a:r>
            <a:endParaRPr kumimoji="1" lang="ja-JP" altLang="en-US"/>
          </a:p>
        </p:txBody>
      </p:sp>
      <p:sp>
        <p:nvSpPr>
          <p:cNvPr id="9" name="テキスト ボックス 8">
            <a:extLst>
              <a:ext uri="{FF2B5EF4-FFF2-40B4-BE49-F238E27FC236}">
                <a16:creationId xmlns:a16="http://schemas.microsoft.com/office/drawing/2014/main" id="{F088A369-9540-A75A-7804-514653FB2C7A}"/>
              </a:ext>
            </a:extLst>
          </p:cNvPr>
          <p:cNvSpPr txBox="1"/>
          <p:nvPr/>
        </p:nvSpPr>
        <p:spPr>
          <a:xfrm>
            <a:off x="931984" y="1321356"/>
            <a:ext cx="2907322" cy="369332"/>
          </a:xfrm>
          <a:prstGeom prst="rect">
            <a:avLst/>
          </a:prstGeom>
          <a:noFill/>
        </p:spPr>
        <p:txBody>
          <a:bodyPr wrap="square" rtlCol="0">
            <a:spAutoFit/>
          </a:bodyPr>
          <a:lstStyle/>
          <a:p>
            <a:r>
              <a:rPr kumimoji="1" lang="ja-JP" altLang="en-US"/>
              <a:t>線形フィルタ生成</a:t>
            </a:r>
          </a:p>
        </p:txBody>
      </p:sp>
      <p:sp>
        <p:nvSpPr>
          <p:cNvPr id="10" name="テキスト ボックス 9">
            <a:extLst>
              <a:ext uri="{FF2B5EF4-FFF2-40B4-BE49-F238E27FC236}">
                <a16:creationId xmlns:a16="http://schemas.microsoft.com/office/drawing/2014/main" id="{CE1E4594-0F6A-3547-1593-AF25BE894C7A}"/>
              </a:ext>
            </a:extLst>
          </p:cNvPr>
          <p:cNvSpPr txBox="1"/>
          <p:nvPr/>
        </p:nvSpPr>
        <p:spPr>
          <a:xfrm>
            <a:off x="1032933" y="4331472"/>
            <a:ext cx="2907322" cy="369332"/>
          </a:xfrm>
          <a:prstGeom prst="rect">
            <a:avLst/>
          </a:prstGeom>
          <a:noFill/>
        </p:spPr>
        <p:txBody>
          <a:bodyPr wrap="square" rtlCol="0">
            <a:spAutoFit/>
          </a:bodyPr>
          <a:lstStyle/>
          <a:p>
            <a:r>
              <a:rPr kumimoji="1" lang="ja-JP" altLang="en-US"/>
              <a:t>線形フィルタ適用関数</a:t>
            </a:r>
          </a:p>
        </p:txBody>
      </p:sp>
      <p:sp>
        <p:nvSpPr>
          <p:cNvPr id="11" name="テキスト ボックス 10">
            <a:extLst>
              <a:ext uri="{FF2B5EF4-FFF2-40B4-BE49-F238E27FC236}">
                <a16:creationId xmlns:a16="http://schemas.microsoft.com/office/drawing/2014/main" id="{BAC99BB9-5C95-73FB-DFD9-523F98C70218}"/>
              </a:ext>
            </a:extLst>
          </p:cNvPr>
          <p:cNvSpPr txBox="1"/>
          <p:nvPr/>
        </p:nvSpPr>
        <p:spPr>
          <a:xfrm>
            <a:off x="1032933" y="5129436"/>
            <a:ext cx="7946944" cy="369332"/>
          </a:xfrm>
          <a:prstGeom prst="rect">
            <a:avLst/>
          </a:prstGeom>
          <a:noFill/>
        </p:spPr>
        <p:txBody>
          <a:bodyPr wrap="square" rtlCol="0">
            <a:spAutoFit/>
          </a:bodyPr>
          <a:lstStyle/>
          <a:p>
            <a:r>
              <a:rPr lang="en-US" altLang="ja-JP"/>
              <a:t>cv::filter2D(</a:t>
            </a:r>
            <a:r>
              <a:rPr lang="ja-JP" altLang="en-US"/>
              <a:t>入力画像</a:t>
            </a:r>
            <a:r>
              <a:rPr lang="en-US" altLang="ja-JP"/>
              <a:t>, </a:t>
            </a:r>
            <a:r>
              <a:rPr lang="ja-JP" altLang="en-US"/>
              <a:t>出力画像</a:t>
            </a:r>
            <a:r>
              <a:rPr lang="en-US" altLang="ja-JP"/>
              <a:t>, </a:t>
            </a:r>
            <a:r>
              <a:rPr lang="ja-JP" altLang="en-US"/>
              <a:t>出力画像のビット深度</a:t>
            </a:r>
            <a:r>
              <a:rPr lang="en-US" altLang="ja-JP"/>
              <a:t>, </a:t>
            </a:r>
            <a:r>
              <a:rPr lang="ja-JP" altLang="en-US"/>
              <a:t>線形フィルタ</a:t>
            </a:r>
            <a:r>
              <a:rPr lang="en-US" altLang="ja-JP"/>
              <a:t>)</a:t>
            </a:r>
            <a:endParaRPr kumimoji="1" lang="ja-JP" altLang="en-US"/>
          </a:p>
        </p:txBody>
      </p:sp>
    </p:spTree>
    <p:extLst>
      <p:ext uri="{BB962C8B-B14F-4D97-AF65-F5344CB8AC3E}">
        <p14:creationId xmlns:p14="http://schemas.microsoft.com/office/powerpoint/2010/main" val="329119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81098-2FF8-E66B-C3AB-ADBB2D08EB3A}"/>
              </a:ext>
            </a:extLst>
          </p:cNvPr>
          <p:cNvSpPr>
            <a:spLocks noGrp="1"/>
          </p:cNvSpPr>
          <p:nvPr>
            <p:ph type="ctrTitle"/>
          </p:nvPr>
        </p:nvSpPr>
        <p:spPr>
          <a:xfrm>
            <a:off x="762000" y="1214438"/>
            <a:ext cx="10668000" cy="2387600"/>
          </a:xfrm>
        </p:spPr>
        <p:txBody>
          <a:bodyPr/>
          <a:lstStyle/>
          <a:p>
            <a:r>
              <a:rPr lang="ja-JP" altLang="en-US"/>
              <a:t>その他の</a:t>
            </a:r>
            <a:r>
              <a:rPr kumimoji="1" lang="ja-JP" altLang="en-US"/>
              <a:t>フィルタ</a:t>
            </a:r>
          </a:p>
        </p:txBody>
      </p:sp>
    </p:spTree>
    <p:extLst>
      <p:ext uri="{BB962C8B-B14F-4D97-AF65-F5344CB8AC3E}">
        <p14:creationId xmlns:p14="http://schemas.microsoft.com/office/powerpoint/2010/main" val="2215291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45335-A63F-272E-8A44-081DA8852B93}"/>
              </a:ext>
            </a:extLst>
          </p:cNvPr>
          <p:cNvSpPr>
            <a:spLocks noGrp="1"/>
          </p:cNvSpPr>
          <p:nvPr>
            <p:ph type="title"/>
          </p:nvPr>
        </p:nvSpPr>
        <p:spPr/>
        <p:txBody>
          <a:bodyPr/>
          <a:lstStyle/>
          <a:p>
            <a:r>
              <a:rPr kumimoji="1" lang="ja-JP" altLang="en-US"/>
              <a:t>メディアンフィルタ</a:t>
            </a:r>
          </a:p>
        </p:txBody>
      </p:sp>
      <p:sp>
        <p:nvSpPr>
          <p:cNvPr id="3" name="コンテンツ プレースホルダー 2">
            <a:extLst>
              <a:ext uri="{FF2B5EF4-FFF2-40B4-BE49-F238E27FC236}">
                <a16:creationId xmlns:a16="http://schemas.microsoft.com/office/drawing/2014/main" id="{31E56A7B-5A69-2D22-F337-750EE0D7B14E}"/>
              </a:ext>
            </a:extLst>
          </p:cNvPr>
          <p:cNvSpPr>
            <a:spLocks noGrp="1"/>
          </p:cNvSpPr>
          <p:nvPr>
            <p:ph idx="1"/>
          </p:nvPr>
        </p:nvSpPr>
        <p:spPr/>
        <p:txBody>
          <a:bodyPr vert="horz" lIns="91440" tIns="45720" rIns="91440" bIns="45720" rtlCol="0" anchor="t">
            <a:normAutofit/>
          </a:bodyPr>
          <a:lstStyle/>
          <a:p>
            <a:r>
              <a:rPr kumimoji="1" lang="ja-JP" altLang="en-US">
                <a:ea typeface="游ゴシック"/>
              </a:rPr>
              <a:t>非線形フィル</a:t>
            </a:r>
            <a:r>
              <a:rPr lang="ja-JP" altLang="en-US">
                <a:ea typeface="游ゴシック"/>
              </a:rPr>
              <a:t>タ</a:t>
            </a:r>
            <a:endParaRPr kumimoji="1" lang="en-US" altLang="ja-JP">
              <a:ea typeface="游ゴシック"/>
            </a:endParaRPr>
          </a:p>
          <a:p>
            <a:r>
              <a:rPr lang="en" altLang="ja-JP" dirty="0">
                <a:solidFill>
                  <a:srgbClr val="000000"/>
                </a:solidFill>
                <a:effectLst/>
                <a:latin typeface="Menlo"/>
                <a:ea typeface="游ゴシック"/>
              </a:rPr>
              <a:t>cv::</a:t>
            </a:r>
            <a:r>
              <a:rPr lang="en" altLang="ja-JP" dirty="0" err="1">
                <a:solidFill>
                  <a:srgbClr val="000000"/>
                </a:solidFill>
                <a:effectLst/>
                <a:latin typeface="Menlo"/>
                <a:ea typeface="游ゴシック"/>
              </a:rPr>
              <a:t>medianBlur</a:t>
            </a:r>
            <a:endParaRPr lang="en" altLang="ja-JP" dirty="0">
              <a:solidFill>
                <a:srgbClr val="000000"/>
              </a:solidFill>
              <a:effectLst/>
              <a:latin typeface="Menlo"/>
              <a:ea typeface="游ゴシック"/>
            </a:endParaRPr>
          </a:p>
          <a:p>
            <a:r>
              <a:rPr lang="ja-JP" altLang="en-US">
                <a:solidFill>
                  <a:srgbClr val="000000"/>
                </a:solidFill>
                <a:latin typeface="Menlo" panose="020B0609030804020204" pitchFamily="49" charset="0"/>
              </a:rPr>
              <a:t>領域内の中央値を出力とする</a:t>
            </a:r>
            <a:endParaRPr lang="en" altLang="ja-JP">
              <a:solidFill>
                <a:srgbClr val="000000"/>
              </a:solidFill>
              <a:effectLst/>
              <a:latin typeface="Menlo" panose="020B0609030804020204" pitchFamily="49" charset="0"/>
            </a:endParaRPr>
          </a:p>
          <a:p>
            <a:pPr marL="0" indent="0">
              <a:buNone/>
            </a:pPr>
            <a:endParaRPr kumimoji="1" lang="en-US" altLang="ja-JP"/>
          </a:p>
        </p:txBody>
      </p:sp>
      <p:pic>
        <p:nvPicPr>
          <p:cNvPr id="5" name="図 4" descr="図形&#10;&#10;自動的に生成された説明">
            <a:extLst>
              <a:ext uri="{FF2B5EF4-FFF2-40B4-BE49-F238E27FC236}">
                <a16:creationId xmlns:a16="http://schemas.microsoft.com/office/drawing/2014/main" id="{26A1A4F5-3890-A837-483E-273201DFB951}"/>
              </a:ext>
            </a:extLst>
          </p:cNvPr>
          <p:cNvPicPr>
            <a:picLocks noChangeAspect="1"/>
          </p:cNvPicPr>
          <p:nvPr/>
        </p:nvPicPr>
        <p:blipFill>
          <a:blip r:embed="rId2"/>
          <a:stretch>
            <a:fillRect/>
          </a:stretch>
        </p:blipFill>
        <p:spPr>
          <a:xfrm>
            <a:off x="1797165" y="3703386"/>
            <a:ext cx="2590800" cy="2273300"/>
          </a:xfrm>
          <a:prstGeom prst="rect">
            <a:avLst/>
          </a:prstGeom>
        </p:spPr>
      </p:pic>
      <p:pic>
        <p:nvPicPr>
          <p:cNvPr id="7" name="図 6" descr="ダイアグラム&#10;&#10;中程度の精度で自動的に生成された説明">
            <a:extLst>
              <a:ext uri="{FF2B5EF4-FFF2-40B4-BE49-F238E27FC236}">
                <a16:creationId xmlns:a16="http://schemas.microsoft.com/office/drawing/2014/main" id="{8AE23D74-D482-1ECD-3FCB-5FAEC9268215}"/>
              </a:ext>
            </a:extLst>
          </p:cNvPr>
          <p:cNvPicPr>
            <a:picLocks noChangeAspect="1"/>
          </p:cNvPicPr>
          <p:nvPr/>
        </p:nvPicPr>
        <p:blipFill>
          <a:blip r:embed="rId3"/>
          <a:stretch>
            <a:fillRect/>
          </a:stretch>
        </p:blipFill>
        <p:spPr>
          <a:xfrm>
            <a:off x="5891860" y="2351297"/>
            <a:ext cx="742154" cy="4506703"/>
          </a:xfrm>
          <a:prstGeom prst="rect">
            <a:avLst/>
          </a:prstGeom>
        </p:spPr>
      </p:pic>
      <p:pic>
        <p:nvPicPr>
          <p:cNvPr id="9" name="図 8" descr="図形&#10;&#10;低い精度で自動的に生成された説明">
            <a:extLst>
              <a:ext uri="{FF2B5EF4-FFF2-40B4-BE49-F238E27FC236}">
                <a16:creationId xmlns:a16="http://schemas.microsoft.com/office/drawing/2014/main" id="{EACC2CCC-82E7-1B24-4FF5-79BBA5CC3636}"/>
              </a:ext>
            </a:extLst>
          </p:cNvPr>
          <p:cNvPicPr>
            <a:picLocks noChangeAspect="1"/>
          </p:cNvPicPr>
          <p:nvPr/>
        </p:nvPicPr>
        <p:blipFill>
          <a:blip r:embed="rId4"/>
          <a:stretch>
            <a:fillRect/>
          </a:stretch>
        </p:blipFill>
        <p:spPr>
          <a:xfrm>
            <a:off x="8279575" y="3608700"/>
            <a:ext cx="2324100" cy="2184400"/>
          </a:xfrm>
          <a:prstGeom prst="rect">
            <a:avLst/>
          </a:prstGeom>
        </p:spPr>
      </p:pic>
      <p:sp>
        <p:nvSpPr>
          <p:cNvPr id="11" name="下矢印 10">
            <a:extLst>
              <a:ext uri="{FF2B5EF4-FFF2-40B4-BE49-F238E27FC236}">
                <a16:creationId xmlns:a16="http://schemas.microsoft.com/office/drawing/2014/main" id="{F975DD85-BDC5-CD86-25A8-66865E279963}"/>
              </a:ext>
            </a:extLst>
          </p:cNvPr>
          <p:cNvSpPr/>
          <p:nvPr/>
        </p:nvSpPr>
        <p:spPr>
          <a:xfrm rot="16200000">
            <a:off x="4629219" y="4437481"/>
            <a:ext cx="637674" cy="8051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a:extLst>
              <a:ext uri="{FF2B5EF4-FFF2-40B4-BE49-F238E27FC236}">
                <a16:creationId xmlns:a16="http://schemas.microsoft.com/office/drawing/2014/main" id="{386DF8BA-9EEF-3395-3633-99CFA1AEF782}"/>
              </a:ext>
            </a:extLst>
          </p:cNvPr>
          <p:cNvSpPr/>
          <p:nvPr/>
        </p:nvSpPr>
        <p:spPr>
          <a:xfrm rot="16200000">
            <a:off x="7258981" y="4437481"/>
            <a:ext cx="637674" cy="80511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5">
            <a:extLst>
              <a:ext uri="{FF2B5EF4-FFF2-40B4-BE49-F238E27FC236}">
                <a16:creationId xmlns:a16="http://schemas.microsoft.com/office/drawing/2014/main" id="{9374887F-D1D1-41CE-1589-835CBA40E54E}"/>
              </a:ext>
            </a:extLst>
          </p:cNvPr>
          <p:cNvPicPr>
            <a:picLocks noChangeAspect="1"/>
          </p:cNvPicPr>
          <p:nvPr/>
        </p:nvPicPr>
        <p:blipFill>
          <a:blip r:embed="rId5"/>
          <a:stretch>
            <a:fillRect/>
          </a:stretch>
        </p:blipFill>
        <p:spPr>
          <a:xfrm>
            <a:off x="6952891" y="673878"/>
            <a:ext cx="4856671" cy="1915903"/>
          </a:xfrm>
          <a:prstGeom prst="rect">
            <a:avLst/>
          </a:prstGeom>
        </p:spPr>
      </p:pic>
    </p:spTree>
    <p:extLst>
      <p:ext uri="{BB962C8B-B14F-4D97-AF65-F5344CB8AC3E}">
        <p14:creationId xmlns:p14="http://schemas.microsoft.com/office/powerpoint/2010/main" val="292738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矢印: 下 12">
            <a:extLst>
              <a:ext uri="{FF2B5EF4-FFF2-40B4-BE49-F238E27FC236}">
                <a16:creationId xmlns:a16="http://schemas.microsoft.com/office/drawing/2014/main" id="{503BD393-2881-D1DB-77F5-BE16199739D1}"/>
              </a:ext>
            </a:extLst>
          </p:cNvPr>
          <p:cNvSpPr/>
          <p:nvPr/>
        </p:nvSpPr>
        <p:spPr>
          <a:xfrm rot="16200000">
            <a:off x="5973278" y="2151748"/>
            <a:ext cx="498764" cy="739601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2FDCDE0-D367-3F68-1DD4-E539F7A3D301}"/>
              </a:ext>
            </a:extLst>
          </p:cNvPr>
          <p:cNvSpPr>
            <a:spLocks noGrp="1"/>
          </p:cNvSpPr>
          <p:nvPr>
            <p:ph type="title"/>
          </p:nvPr>
        </p:nvSpPr>
        <p:spPr/>
        <p:txBody>
          <a:bodyPr/>
          <a:lstStyle/>
          <a:p>
            <a:r>
              <a:rPr kumimoji="1" lang="en-US" altLang="ja-JP"/>
              <a:t>CANNY</a:t>
            </a:r>
            <a:r>
              <a:rPr kumimoji="1" lang="ja-JP" altLang="en-US"/>
              <a:t>法によるエッジ抽出</a:t>
            </a:r>
          </a:p>
        </p:txBody>
      </p:sp>
      <p:sp>
        <p:nvSpPr>
          <p:cNvPr id="3" name="コンテンツ プレースホルダー 2">
            <a:extLst>
              <a:ext uri="{FF2B5EF4-FFF2-40B4-BE49-F238E27FC236}">
                <a16:creationId xmlns:a16="http://schemas.microsoft.com/office/drawing/2014/main" id="{7E07879C-2BF9-82E1-ED78-D8D508E546BD}"/>
              </a:ext>
            </a:extLst>
          </p:cNvPr>
          <p:cNvSpPr>
            <a:spLocks noGrp="1"/>
          </p:cNvSpPr>
          <p:nvPr>
            <p:ph idx="1"/>
          </p:nvPr>
        </p:nvSpPr>
        <p:spPr>
          <a:xfrm>
            <a:off x="838200" y="1825625"/>
            <a:ext cx="2283691" cy="548120"/>
          </a:xfrm>
        </p:spPr>
        <p:txBody>
          <a:bodyPr/>
          <a:lstStyle/>
          <a:p>
            <a:r>
              <a:rPr kumimoji="1" lang="en" altLang="ja-JP"/>
              <a:t> cv::Canny</a:t>
            </a:r>
            <a:endParaRPr kumimoji="1" lang="ja-JP" altLang="en-US"/>
          </a:p>
        </p:txBody>
      </p:sp>
      <p:pic>
        <p:nvPicPr>
          <p:cNvPr id="6" name="図 5" descr="帽子をかぶった女性の白黒写真&#10;&#10;自動的に生成された説明">
            <a:extLst>
              <a:ext uri="{FF2B5EF4-FFF2-40B4-BE49-F238E27FC236}">
                <a16:creationId xmlns:a16="http://schemas.microsoft.com/office/drawing/2014/main" id="{1FA3CE42-C4E8-60C5-0001-B769073C5648}"/>
              </a:ext>
            </a:extLst>
          </p:cNvPr>
          <p:cNvPicPr>
            <a:picLocks noChangeAspect="1"/>
          </p:cNvPicPr>
          <p:nvPr/>
        </p:nvPicPr>
        <p:blipFill>
          <a:blip r:embed="rId2"/>
          <a:stretch>
            <a:fillRect/>
          </a:stretch>
        </p:blipFill>
        <p:spPr>
          <a:xfrm>
            <a:off x="707809" y="4928907"/>
            <a:ext cx="1676402" cy="1676402"/>
          </a:xfrm>
          <a:prstGeom prst="rect">
            <a:avLst/>
          </a:prstGeom>
        </p:spPr>
      </p:pic>
      <p:pic>
        <p:nvPicPr>
          <p:cNvPr id="8" name="図 7" descr="立つ, 女性, ストリート, 光 が含まれている画像&#10;&#10;自動的に生成された説明">
            <a:extLst>
              <a:ext uri="{FF2B5EF4-FFF2-40B4-BE49-F238E27FC236}">
                <a16:creationId xmlns:a16="http://schemas.microsoft.com/office/drawing/2014/main" id="{D37512F2-3816-2CBD-1BC6-3648EEFAE437}"/>
              </a:ext>
            </a:extLst>
          </p:cNvPr>
          <p:cNvPicPr>
            <a:picLocks noChangeAspect="1"/>
          </p:cNvPicPr>
          <p:nvPr/>
        </p:nvPicPr>
        <p:blipFill>
          <a:blip r:embed="rId3"/>
          <a:stretch>
            <a:fillRect/>
          </a:stretch>
        </p:blipFill>
        <p:spPr>
          <a:xfrm>
            <a:off x="3708398" y="4923292"/>
            <a:ext cx="1676402" cy="1676402"/>
          </a:xfrm>
          <a:prstGeom prst="rect">
            <a:avLst/>
          </a:prstGeom>
        </p:spPr>
      </p:pic>
      <p:pic>
        <p:nvPicPr>
          <p:cNvPr id="10" name="図 9" descr="屋外のオブジェ が含まれている画像&#10;&#10;自動的に生成された説明">
            <a:extLst>
              <a:ext uri="{FF2B5EF4-FFF2-40B4-BE49-F238E27FC236}">
                <a16:creationId xmlns:a16="http://schemas.microsoft.com/office/drawing/2014/main" id="{D9B83352-39B8-5E51-9FB2-0C841920FC13}"/>
              </a:ext>
            </a:extLst>
          </p:cNvPr>
          <p:cNvPicPr>
            <a:picLocks noChangeAspect="1"/>
          </p:cNvPicPr>
          <p:nvPr/>
        </p:nvPicPr>
        <p:blipFill>
          <a:blip r:embed="rId4"/>
          <a:stretch>
            <a:fillRect/>
          </a:stretch>
        </p:blipFill>
        <p:spPr>
          <a:xfrm>
            <a:off x="6807200" y="4887814"/>
            <a:ext cx="1780308" cy="1780308"/>
          </a:xfrm>
          <a:prstGeom prst="rect">
            <a:avLst/>
          </a:prstGeom>
        </p:spPr>
      </p:pic>
      <p:pic>
        <p:nvPicPr>
          <p:cNvPr id="12" name="図 11" descr="屋外のオブジェ, 花火 が含まれている画像&#10;&#10;自動的に生成された説明">
            <a:extLst>
              <a:ext uri="{FF2B5EF4-FFF2-40B4-BE49-F238E27FC236}">
                <a16:creationId xmlns:a16="http://schemas.microsoft.com/office/drawing/2014/main" id="{E7548E98-53AC-100D-BAA8-4DFF2E398536}"/>
              </a:ext>
            </a:extLst>
          </p:cNvPr>
          <p:cNvPicPr>
            <a:picLocks noChangeAspect="1"/>
          </p:cNvPicPr>
          <p:nvPr/>
        </p:nvPicPr>
        <p:blipFill>
          <a:blip r:embed="rId5"/>
          <a:stretch>
            <a:fillRect/>
          </a:stretch>
        </p:blipFill>
        <p:spPr>
          <a:xfrm>
            <a:off x="10009909" y="4887814"/>
            <a:ext cx="1780308" cy="1780308"/>
          </a:xfrm>
          <a:prstGeom prst="rect">
            <a:avLst/>
          </a:prstGeom>
        </p:spPr>
      </p:pic>
      <p:sp>
        <p:nvSpPr>
          <p:cNvPr id="14" name="テキスト ボックス 13">
            <a:extLst>
              <a:ext uri="{FF2B5EF4-FFF2-40B4-BE49-F238E27FC236}">
                <a16:creationId xmlns:a16="http://schemas.microsoft.com/office/drawing/2014/main" id="{B822D15A-E117-DF06-135E-D8F4F1950B43}"/>
              </a:ext>
            </a:extLst>
          </p:cNvPr>
          <p:cNvSpPr txBox="1"/>
          <p:nvPr/>
        </p:nvSpPr>
        <p:spPr>
          <a:xfrm>
            <a:off x="1356844" y="2350715"/>
            <a:ext cx="6340510" cy="1815882"/>
          </a:xfrm>
          <a:prstGeom prst="rect">
            <a:avLst/>
          </a:prstGeom>
          <a:noFill/>
        </p:spPr>
        <p:txBody>
          <a:bodyPr wrap="square" rtlCol="0">
            <a:spAutoFit/>
          </a:bodyPr>
          <a:lstStyle/>
          <a:p>
            <a:pPr marL="514350" indent="-514350">
              <a:buFont typeface="+mj-lt"/>
              <a:buAutoNum type="arabicPeriod"/>
            </a:pPr>
            <a:r>
              <a:rPr kumimoji="1" lang="ja-JP" altLang="en-US" sz="2800"/>
              <a:t>平滑化</a:t>
            </a:r>
            <a:endParaRPr kumimoji="1" lang="en-US" altLang="ja-JP" sz="2800"/>
          </a:p>
          <a:p>
            <a:pPr marL="514350" indent="-514350">
              <a:buFont typeface="+mj-lt"/>
              <a:buAutoNum type="arabicPeriod"/>
            </a:pPr>
            <a:r>
              <a:rPr lang="ja-JP" altLang="en-US" sz="2800"/>
              <a:t>輪郭抽出</a:t>
            </a:r>
            <a:endParaRPr lang="en-US" altLang="ja-JP" sz="2800"/>
          </a:p>
          <a:p>
            <a:pPr marL="514350" indent="-514350">
              <a:buFont typeface="+mj-lt"/>
              <a:buAutoNum type="arabicPeriod"/>
            </a:pPr>
            <a:r>
              <a:rPr kumimoji="1" lang="ja-JP" altLang="en-US" sz="2800"/>
              <a:t>非極大抑制</a:t>
            </a:r>
            <a:endParaRPr kumimoji="1" lang="en-US" altLang="ja-JP" sz="2800"/>
          </a:p>
          <a:p>
            <a:pPr marL="514350" indent="-514350">
              <a:buFont typeface="+mj-lt"/>
              <a:buAutoNum type="arabicPeriod"/>
            </a:pPr>
            <a:r>
              <a:rPr lang="ja-JP" altLang="en-US" sz="2800"/>
              <a:t>ヒステリシス閾値処理</a:t>
            </a:r>
            <a:endParaRPr kumimoji="1" lang="ja-JP" altLang="en-US" sz="2800"/>
          </a:p>
        </p:txBody>
      </p:sp>
      <p:sp>
        <p:nvSpPr>
          <p:cNvPr id="15" name="楕円 14">
            <a:extLst>
              <a:ext uri="{FF2B5EF4-FFF2-40B4-BE49-F238E27FC236}">
                <a16:creationId xmlns:a16="http://schemas.microsoft.com/office/drawing/2014/main" id="{76F09B6D-353A-17F5-B7A4-39FF9647099C}"/>
              </a:ext>
            </a:extLst>
          </p:cNvPr>
          <p:cNvSpPr/>
          <p:nvPr/>
        </p:nvSpPr>
        <p:spPr>
          <a:xfrm>
            <a:off x="1227637" y="4323865"/>
            <a:ext cx="569198" cy="569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plus 1p ExtraBold" panose="020B0802020203020207" pitchFamily="50" charset="-128"/>
              <a:ea typeface="Mplus 1p ExtraBold" panose="020B0802020203020207" pitchFamily="50" charset="-128"/>
              <a:cs typeface="Mplus 1p ExtraBold" panose="020B0802020203020207" pitchFamily="50" charset="-128"/>
            </a:endParaRPr>
          </a:p>
        </p:txBody>
      </p:sp>
      <p:sp>
        <p:nvSpPr>
          <p:cNvPr id="16" name="テキスト ボックス 15">
            <a:extLst>
              <a:ext uri="{FF2B5EF4-FFF2-40B4-BE49-F238E27FC236}">
                <a16:creationId xmlns:a16="http://schemas.microsoft.com/office/drawing/2014/main" id="{0F7B6933-8F9C-2F95-355A-4454660A868E}"/>
              </a:ext>
            </a:extLst>
          </p:cNvPr>
          <p:cNvSpPr txBox="1"/>
          <p:nvPr/>
        </p:nvSpPr>
        <p:spPr>
          <a:xfrm>
            <a:off x="1306013" y="4364959"/>
            <a:ext cx="479994" cy="461665"/>
          </a:xfrm>
          <a:prstGeom prst="rect">
            <a:avLst/>
          </a:prstGeom>
          <a:noFill/>
        </p:spPr>
        <p:txBody>
          <a:bodyPr wrap="square" rtlCol="0">
            <a:spAutoFit/>
          </a:bodyPr>
          <a:lstStyle/>
          <a:p>
            <a:r>
              <a:rPr kumimoji="1" lang="en-US" altLang="ja-JP" sz="2400">
                <a:solidFill>
                  <a:schemeClr val="bg1"/>
                </a:solidFill>
                <a:latin typeface="Mplus 1p ExtraBold" panose="020B0802020203020207" pitchFamily="50" charset="-128"/>
                <a:ea typeface="Mplus 1p ExtraBold" panose="020B0802020203020207" pitchFamily="50" charset="-128"/>
                <a:cs typeface="Mplus 1p ExtraBold" panose="020B0802020203020207" pitchFamily="50" charset="-128"/>
              </a:rPr>
              <a:t>1</a:t>
            </a:r>
          </a:p>
        </p:txBody>
      </p:sp>
      <p:sp>
        <p:nvSpPr>
          <p:cNvPr id="17" name="楕円 16">
            <a:extLst>
              <a:ext uri="{FF2B5EF4-FFF2-40B4-BE49-F238E27FC236}">
                <a16:creationId xmlns:a16="http://schemas.microsoft.com/office/drawing/2014/main" id="{EABBE8BB-3BA2-4583-3B34-FD3D73C9E2A9}"/>
              </a:ext>
            </a:extLst>
          </p:cNvPr>
          <p:cNvSpPr/>
          <p:nvPr/>
        </p:nvSpPr>
        <p:spPr>
          <a:xfrm>
            <a:off x="4304108" y="4274482"/>
            <a:ext cx="569198" cy="569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plus 1p ExtraBold" panose="020B0802020203020207" pitchFamily="50" charset="-128"/>
              <a:ea typeface="Mplus 1p ExtraBold" panose="020B0802020203020207" pitchFamily="50" charset="-128"/>
              <a:cs typeface="Mplus 1p ExtraBold" panose="020B0802020203020207" pitchFamily="50" charset="-128"/>
            </a:endParaRPr>
          </a:p>
        </p:txBody>
      </p:sp>
      <p:sp>
        <p:nvSpPr>
          <p:cNvPr id="18" name="テキスト ボックス 17">
            <a:extLst>
              <a:ext uri="{FF2B5EF4-FFF2-40B4-BE49-F238E27FC236}">
                <a16:creationId xmlns:a16="http://schemas.microsoft.com/office/drawing/2014/main" id="{9B5E425E-D86C-62C0-BDFE-32CCAD3F9515}"/>
              </a:ext>
            </a:extLst>
          </p:cNvPr>
          <p:cNvSpPr txBox="1"/>
          <p:nvPr/>
        </p:nvSpPr>
        <p:spPr>
          <a:xfrm>
            <a:off x="4382484" y="4315576"/>
            <a:ext cx="479994" cy="461665"/>
          </a:xfrm>
          <a:prstGeom prst="rect">
            <a:avLst/>
          </a:prstGeom>
          <a:noFill/>
        </p:spPr>
        <p:txBody>
          <a:bodyPr wrap="square" rtlCol="0">
            <a:spAutoFit/>
          </a:bodyPr>
          <a:lstStyle/>
          <a:p>
            <a:r>
              <a:rPr lang="en-US" altLang="ja-JP" sz="2400">
                <a:solidFill>
                  <a:schemeClr val="bg1"/>
                </a:solidFill>
                <a:latin typeface="Mplus 1p ExtraBold" panose="020B0802020203020207" pitchFamily="50" charset="-128"/>
                <a:ea typeface="Mplus 1p ExtraBold" panose="020B0802020203020207" pitchFamily="50" charset="-128"/>
                <a:cs typeface="Mplus 1p ExtraBold" panose="020B0802020203020207" pitchFamily="50" charset="-128"/>
              </a:rPr>
              <a:t>2</a:t>
            </a:r>
            <a:endParaRPr kumimoji="1" lang="en-US" altLang="ja-JP" sz="2400">
              <a:solidFill>
                <a:schemeClr val="bg1"/>
              </a:solidFill>
              <a:latin typeface="Mplus 1p ExtraBold" panose="020B0802020203020207" pitchFamily="50" charset="-128"/>
              <a:ea typeface="Mplus 1p ExtraBold" panose="020B0802020203020207" pitchFamily="50" charset="-128"/>
              <a:cs typeface="Mplus 1p ExtraBold" panose="020B0802020203020207" pitchFamily="50" charset="-128"/>
            </a:endParaRPr>
          </a:p>
        </p:txBody>
      </p:sp>
      <p:sp>
        <p:nvSpPr>
          <p:cNvPr id="19" name="楕円 18">
            <a:extLst>
              <a:ext uri="{FF2B5EF4-FFF2-40B4-BE49-F238E27FC236}">
                <a16:creationId xmlns:a16="http://schemas.microsoft.com/office/drawing/2014/main" id="{11492B53-B0B8-8875-6B7E-CEC49D18924B}"/>
              </a:ext>
            </a:extLst>
          </p:cNvPr>
          <p:cNvSpPr/>
          <p:nvPr/>
        </p:nvSpPr>
        <p:spPr>
          <a:xfrm>
            <a:off x="7378981" y="4219251"/>
            <a:ext cx="569198" cy="569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plus 1p ExtraBold" panose="020B0802020203020207" pitchFamily="50" charset="-128"/>
              <a:ea typeface="Mplus 1p ExtraBold" panose="020B0802020203020207" pitchFamily="50" charset="-128"/>
              <a:cs typeface="Mplus 1p ExtraBold" panose="020B0802020203020207" pitchFamily="50" charset="-128"/>
            </a:endParaRPr>
          </a:p>
        </p:txBody>
      </p:sp>
      <p:sp>
        <p:nvSpPr>
          <p:cNvPr id="20" name="テキスト ボックス 19">
            <a:extLst>
              <a:ext uri="{FF2B5EF4-FFF2-40B4-BE49-F238E27FC236}">
                <a16:creationId xmlns:a16="http://schemas.microsoft.com/office/drawing/2014/main" id="{8247016E-AAF9-05C3-D903-115C77A78CD7}"/>
              </a:ext>
            </a:extLst>
          </p:cNvPr>
          <p:cNvSpPr txBox="1"/>
          <p:nvPr/>
        </p:nvSpPr>
        <p:spPr>
          <a:xfrm>
            <a:off x="7457357" y="4260345"/>
            <a:ext cx="479994" cy="461665"/>
          </a:xfrm>
          <a:prstGeom prst="rect">
            <a:avLst/>
          </a:prstGeom>
          <a:noFill/>
        </p:spPr>
        <p:txBody>
          <a:bodyPr wrap="square" rtlCol="0">
            <a:spAutoFit/>
          </a:bodyPr>
          <a:lstStyle/>
          <a:p>
            <a:r>
              <a:rPr lang="en-US" altLang="ja-JP" sz="2400">
                <a:solidFill>
                  <a:schemeClr val="bg1"/>
                </a:solidFill>
                <a:latin typeface="Mplus 1p ExtraBold" panose="020B0802020203020207" pitchFamily="50" charset="-128"/>
                <a:ea typeface="Mplus 1p ExtraBold" panose="020B0802020203020207" pitchFamily="50" charset="-128"/>
                <a:cs typeface="Mplus 1p ExtraBold" panose="020B0802020203020207" pitchFamily="50" charset="-128"/>
              </a:rPr>
              <a:t>3</a:t>
            </a:r>
            <a:endParaRPr kumimoji="1" lang="en-US" altLang="ja-JP" sz="2400">
              <a:solidFill>
                <a:schemeClr val="bg1"/>
              </a:solidFill>
              <a:latin typeface="Mplus 1p ExtraBold" panose="020B0802020203020207" pitchFamily="50" charset="-128"/>
              <a:ea typeface="Mplus 1p ExtraBold" panose="020B0802020203020207" pitchFamily="50" charset="-128"/>
              <a:cs typeface="Mplus 1p ExtraBold" panose="020B0802020203020207" pitchFamily="50" charset="-128"/>
            </a:endParaRPr>
          </a:p>
        </p:txBody>
      </p:sp>
      <p:sp>
        <p:nvSpPr>
          <p:cNvPr id="21" name="楕円 20">
            <a:extLst>
              <a:ext uri="{FF2B5EF4-FFF2-40B4-BE49-F238E27FC236}">
                <a16:creationId xmlns:a16="http://schemas.microsoft.com/office/drawing/2014/main" id="{BCFB2738-6EA7-F3AF-4DF1-62A8A1C061C0}"/>
              </a:ext>
            </a:extLst>
          </p:cNvPr>
          <p:cNvSpPr/>
          <p:nvPr/>
        </p:nvSpPr>
        <p:spPr>
          <a:xfrm>
            <a:off x="10645990" y="4178157"/>
            <a:ext cx="569198" cy="569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plus 1p ExtraBold" panose="020B0802020203020207" pitchFamily="50" charset="-128"/>
              <a:ea typeface="Mplus 1p ExtraBold" panose="020B0802020203020207" pitchFamily="50" charset="-128"/>
              <a:cs typeface="Mplus 1p ExtraBold" panose="020B0802020203020207" pitchFamily="50" charset="-128"/>
            </a:endParaRPr>
          </a:p>
        </p:txBody>
      </p:sp>
      <p:sp>
        <p:nvSpPr>
          <p:cNvPr id="22" name="テキスト ボックス 21">
            <a:extLst>
              <a:ext uri="{FF2B5EF4-FFF2-40B4-BE49-F238E27FC236}">
                <a16:creationId xmlns:a16="http://schemas.microsoft.com/office/drawing/2014/main" id="{C1407E0C-FF99-8EB4-10B7-EAB3CA24A3BA}"/>
              </a:ext>
            </a:extLst>
          </p:cNvPr>
          <p:cNvSpPr txBox="1"/>
          <p:nvPr/>
        </p:nvSpPr>
        <p:spPr>
          <a:xfrm>
            <a:off x="10724366" y="4219251"/>
            <a:ext cx="479994" cy="461665"/>
          </a:xfrm>
          <a:prstGeom prst="rect">
            <a:avLst/>
          </a:prstGeom>
          <a:noFill/>
        </p:spPr>
        <p:txBody>
          <a:bodyPr wrap="square" rtlCol="0">
            <a:spAutoFit/>
          </a:bodyPr>
          <a:lstStyle/>
          <a:p>
            <a:r>
              <a:rPr lang="en-US" altLang="ja-JP" sz="2400">
                <a:solidFill>
                  <a:schemeClr val="bg1"/>
                </a:solidFill>
                <a:latin typeface="Mplus 1p ExtraBold" panose="020B0802020203020207" pitchFamily="50" charset="-128"/>
                <a:ea typeface="Mplus 1p ExtraBold" panose="020B0802020203020207" pitchFamily="50" charset="-128"/>
                <a:cs typeface="Mplus 1p ExtraBold" panose="020B0802020203020207" pitchFamily="50" charset="-128"/>
              </a:rPr>
              <a:t>4</a:t>
            </a:r>
            <a:endParaRPr kumimoji="1" lang="en-US" altLang="ja-JP" sz="2400">
              <a:solidFill>
                <a:schemeClr val="bg1"/>
              </a:solidFill>
              <a:latin typeface="Mplus 1p ExtraBold" panose="020B0802020203020207" pitchFamily="50" charset="-128"/>
              <a:ea typeface="Mplus 1p ExtraBold" panose="020B0802020203020207" pitchFamily="50" charset="-128"/>
              <a:cs typeface="Mplus 1p ExtraBold" panose="020B0802020203020207" pitchFamily="50" charset="-128"/>
            </a:endParaRPr>
          </a:p>
        </p:txBody>
      </p:sp>
    </p:spTree>
    <p:extLst>
      <p:ext uri="{BB962C8B-B14F-4D97-AF65-F5344CB8AC3E}">
        <p14:creationId xmlns:p14="http://schemas.microsoft.com/office/powerpoint/2010/main" val="181451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71786-8AFB-B484-9CFB-9C76D2DA2B42}"/>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7F9FCA77-4C9E-F8C4-6851-B8382A48A339}"/>
              </a:ext>
            </a:extLst>
          </p:cNvPr>
          <p:cNvSpPr>
            <a:spLocks noGrp="1"/>
          </p:cNvSpPr>
          <p:nvPr>
            <p:ph idx="1"/>
          </p:nvPr>
        </p:nvSpPr>
        <p:spPr>
          <a:xfrm>
            <a:off x="658830" y="1835899"/>
            <a:ext cx="11207822" cy="4351338"/>
          </a:xfrm>
        </p:spPr>
        <p:txBody>
          <a:bodyPr/>
          <a:lstStyle/>
          <a:p>
            <a:r>
              <a:rPr kumimoji="1" lang="ja-JP" altLang="en-US"/>
              <a:t>動画に対しフィルターをかけてみよう</a:t>
            </a:r>
            <a:endParaRPr kumimoji="1" lang="en-US" altLang="ja-JP"/>
          </a:p>
          <a:p>
            <a:r>
              <a:rPr kumimoji="1" lang="ja-JP" altLang="en-US"/>
              <a:t>動画は動画ファイルでもカメラ入力でも良い，お好みで</a:t>
            </a:r>
            <a:endParaRPr kumimoji="1" lang="en-US" altLang="ja-JP"/>
          </a:p>
          <a:p>
            <a:r>
              <a:rPr kumimoji="1" lang="ja-JP" altLang="en-US"/>
              <a:t>２パターン以上は作る（ウィンドウ名は空間フィルタ名にしてね）</a:t>
            </a:r>
            <a:endParaRPr kumimoji="1" lang="en-US" altLang="ja-JP"/>
          </a:p>
          <a:p>
            <a:r>
              <a:rPr lang="ja-JP" altLang="en-US"/>
              <a:t>一つはエッジ抽出とする</a:t>
            </a:r>
            <a:endParaRPr lang="en-US" altLang="ja-JP"/>
          </a:p>
          <a:p>
            <a:endParaRPr kumimoji="1" lang="en-US" altLang="ja-JP"/>
          </a:p>
          <a:p>
            <a:r>
              <a:rPr kumimoji="1" lang="ja-JP" altLang="en-US"/>
              <a:t>元動画と変換後動画を並べた様子を</a:t>
            </a:r>
            <a:r>
              <a:rPr kumimoji="1" lang="en-US" altLang="ja-JP"/>
              <a:t>10</a:t>
            </a:r>
            <a:r>
              <a:rPr kumimoji="1" lang="ja-JP" altLang="en-US"/>
              <a:t>秒程度の動画で撮影し提出</a:t>
            </a:r>
            <a:endParaRPr kumimoji="1" lang="en-US" altLang="ja-JP"/>
          </a:p>
          <a:p>
            <a:endParaRPr lang="en-US" altLang="ja-JP"/>
          </a:p>
        </p:txBody>
      </p:sp>
    </p:spTree>
    <p:extLst>
      <p:ext uri="{BB962C8B-B14F-4D97-AF65-F5344CB8AC3E}">
        <p14:creationId xmlns:p14="http://schemas.microsoft.com/office/powerpoint/2010/main" val="385668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8C31C-53A8-6959-1804-A7240ACF67B0}"/>
              </a:ext>
            </a:extLst>
          </p:cNvPr>
          <p:cNvSpPr>
            <a:spLocks noGrp="1"/>
          </p:cNvSpPr>
          <p:nvPr>
            <p:ph type="title"/>
          </p:nvPr>
        </p:nvSpPr>
        <p:spPr/>
        <p:txBody>
          <a:bodyPr/>
          <a:lstStyle/>
          <a:p>
            <a:r>
              <a:rPr kumimoji="1" lang="ja-JP" altLang="en-US"/>
              <a:t>復習</a:t>
            </a:r>
          </a:p>
        </p:txBody>
      </p:sp>
      <p:pic>
        <p:nvPicPr>
          <p:cNvPr id="5"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2B74702B-887C-59DD-C165-AED8EF69ABEE}"/>
              </a:ext>
            </a:extLst>
          </p:cNvPr>
          <p:cNvPicPr>
            <a:picLocks noGrp="1" noChangeAspect="1"/>
          </p:cNvPicPr>
          <p:nvPr>
            <p:ph idx="1"/>
          </p:nvPr>
        </p:nvPicPr>
        <p:blipFill>
          <a:blip r:embed="rId2"/>
          <a:stretch>
            <a:fillRect/>
          </a:stretch>
        </p:blipFill>
        <p:spPr>
          <a:xfrm>
            <a:off x="1334293" y="3014662"/>
            <a:ext cx="2757488" cy="2757488"/>
          </a:xfrm>
        </p:spPr>
      </p:pic>
      <p:sp>
        <p:nvSpPr>
          <p:cNvPr id="6" name="テキスト ボックス 5">
            <a:extLst>
              <a:ext uri="{FF2B5EF4-FFF2-40B4-BE49-F238E27FC236}">
                <a16:creationId xmlns:a16="http://schemas.microsoft.com/office/drawing/2014/main" id="{CE608939-91FD-FDC9-9CA9-E15D33B924CE}"/>
              </a:ext>
            </a:extLst>
          </p:cNvPr>
          <p:cNvSpPr txBox="1"/>
          <p:nvPr/>
        </p:nvSpPr>
        <p:spPr>
          <a:xfrm>
            <a:off x="838200" y="1506022"/>
            <a:ext cx="9267092" cy="461665"/>
          </a:xfrm>
          <a:prstGeom prst="rect">
            <a:avLst/>
          </a:prstGeom>
          <a:noFill/>
        </p:spPr>
        <p:txBody>
          <a:bodyPr wrap="square" rtlCol="0">
            <a:spAutoFit/>
          </a:bodyPr>
          <a:lstStyle/>
          <a:p>
            <a:r>
              <a:rPr lang="ja-JP" altLang="en-US" sz="2400"/>
              <a:t>これまでは画素を任意の関数で画像</a:t>
            </a:r>
            <a:r>
              <a:rPr lang="en-US" altLang="ja-JP" sz="2400"/>
              <a:t>(</a:t>
            </a:r>
            <a:r>
              <a:rPr lang="ja-JP" altLang="en-US" sz="2400"/>
              <a:t>画素値</a:t>
            </a:r>
            <a:r>
              <a:rPr lang="en-US" altLang="ja-JP" sz="2400"/>
              <a:t>)</a:t>
            </a:r>
            <a:r>
              <a:rPr lang="ja-JP" altLang="en-US" sz="2400"/>
              <a:t>を変換していた</a:t>
            </a:r>
            <a:endParaRPr kumimoji="1" lang="ja-JP" altLang="en-US" sz="2400"/>
          </a:p>
        </p:txBody>
      </p:sp>
      <p:pic>
        <p:nvPicPr>
          <p:cNvPr id="7"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53A353A2-5A93-2A07-7A87-E8BF41DD2E20}"/>
              </a:ext>
            </a:extLst>
          </p:cNvPr>
          <p:cNvPicPr>
            <a:picLocks noChangeAspect="1"/>
          </p:cNvPicPr>
          <p:nvPr/>
        </p:nvPicPr>
        <p:blipFill>
          <a:blip r:embed="rId2"/>
          <a:stretch>
            <a:fillRect/>
          </a:stretch>
        </p:blipFill>
        <p:spPr>
          <a:xfrm>
            <a:off x="7605145" y="3014662"/>
            <a:ext cx="2757488" cy="2757488"/>
          </a:xfrm>
          <a:prstGeom prst="rect">
            <a:avLst/>
          </a:prstGeom>
        </p:spPr>
      </p:pic>
      <p:sp>
        <p:nvSpPr>
          <p:cNvPr id="8" name="正方形/長方形 7">
            <a:extLst>
              <a:ext uri="{FF2B5EF4-FFF2-40B4-BE49-F238E27FC236}">
                <a16:creationId xmlns:a16="http://schemas.microsoft.com/office/drawing/2014/main" id="{C789D470-21B7-0E63-ECCD-0957D735AF46}"/>
              </a:ext>
            </a:extLst>
          </p:cNvPr>
          <p:cNvSpPr/>
          <p:nvPr/>
        </p:nvSpPr>
        <p:spPr>
          <a:xfrm>
            <a:off x="2255837" y="3936206"/>
            <a:ext cx="914400" cy="9144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B4A328F-4D1E-A05F-DF20-14019459E733}"/>
              </a:ext>
            </a:extLst>
          </p:cNvPr>
          <p:cNvSpPr/>
          <p:nvPr/>
        </p:nvSpPr>
        <p:spPr>
          <a:xfrm>
            <a:off x="8526689" y="3936206"/>
            <a:ext cx="914400" cy="9144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a:extLst>
              <a:ext uri="{FF2B5EF4-FFF2-40B4-BE49-F238E27FC236}">
                <a16:creationId xmlns:a16="http://schemas.microsoft.com/office/drawing/2014/main" id="{7CE9C1F3-55AC-3A13-B05B-4D93D9BF3818}"/>
              </a:ext>
            </a:extLst>
          </p:cNvPr>
          <p:cNvSpPr/>
          <p:nvPr/>
        </p:nvSpPr>
        <p:spPr>
          <a:xfrm>
            <a:off x="3170237" y="4151090"/>
            <a:ext cx="5356452" cy="484632"/>
          </a:xfrm>
          <a:prstGeom prst="rightArrow">
            <a:avLst>
              <a:gd name="adj1" fmla="val 26415"/>
              <a:gd name="adj2" fmla="val 2072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54CEAF2-A4EA-45F8-8276-A99871C9311A}"/>
              </a:ext>
            </a:extLst>
          </p:cNvPr>
          <p:cNvSpPr txBox="1"/>
          <p:nvPr/>
        </p:nvSpPr>
        <p:spPr>
          <a:xfrm>
            <a:off x="2411948" y="4101018"/>
            <a:ext cx="595035" cy="584775"/>
          </a:xfrm>
          <a:prstGeom prst="rect">
            <a:avLst/>
          </a:prstGeom>
          <a:noFill/>
        </p:spPr>
        <p:txBody>
          <a:bodyPr wrap="none" rtlCol="0">
            <a:spAutoFit/>
          </a:bodyPr>
          <a:lstStyle/>
          <a:p>
            <a:r>
              <a:rPr kumimoji="1" lang="en-US" altLang="ja-JP" sz="3200"/>
              <a:t>α</a:t>
            </a:r>
            <a:endParaRPr kumimoji="1" lang="ja-JP" altLang="en-US" sz="3200"/>
          </a:p>
        </p:txBody>
      </p:sp>
      <p:sp>
        <p:nvSpPr>
          <p:cNvPr id="14" name="テキスト ボックス 13">
            <a:extLst>
              <a:ext uri="{FF2B5EF4-FFF2-40B4-BE49-F238E27FC236}">
                <a16:creationId xmlns:a16="http://schemas.microsoft.com/office/drawing/2014/main" id="{E36C0D5E-30F4-6E23-5E3E-2154595FC268}"/>
              </a:ext>
            </a:extLst>
          </p:cNvPr>
          <p:cNvSpPr txBox="1"/>
          <p:nvPr/>
        </p:nvSpPr>
        <p:spPr>
          <a:xfrm>
            <a:off x="5252499" y="3751261"/>
            <a:ext cx="843501" cy="584775"/>
          </a:xfrm>
          <a:prstGeom prst="rect">
            <a:avLst/>
          </a:prstGeom>
          <a:noFill/>
        </p:spPr>
        <p:txBody>
          <a:bodyPr wrap="none" rtlCol="0">
            <a:spAutoFit/>
          </a:bodyPr>
          <a:lstStyle/>
          <a:p>
            <a:r>
              <a:rPr kumimoji="1" lang="en-US" altLang="ja-JP" sz="3200"/>
              <a:t>f(x)</a:t>
            </a:r>
            <a:endParaRPr kumimoji="1" lang="ja-JP" altLang="en-US" sz="3200"/>
          </a:p>
        </p:txBody>
      </p:sp>
      <p:sp>
        <p:nvSpPr>
          <p:cNvPr id="15" name="テキスト ボックス 14">
            <a:extLst>
              <a:ext uri="{FF2B5EF4-FFF2-40B4-BE49-F238E27FC236}">
                <a16:creationId xmlns:a16="http://schemas.microsoft.com/office/drawing/2014/main" id="{B3F2E4FA-ED51-4040-DB6D-C2020B49EFB0}"/>
              </a:ext>
            </a:extLst>
          </p:cNvPr>
          <p:cNvSpPr txBox="1"/>
          <p:nvPr/>
        </p:nvSpPr>
        <p:spPr>
          <a:xfrm>
            <a:off x="8526689" y="4162573"/>
            <a:ext cx="946093" cy="523220"/>
          </a:xfrm>
          <a:prstGeom prst="rect">
            <a:avLst/>
          </a:prstGeom>
          <a:noFill/>
        </p:spPr>
        <p:txBody>
          <a:bodyPr wrap="none" rtlCol="0">
            <a:spAutoFit/>
          </a:bodyPr>
          <a:lstStyle/>
          <a:p>
            <a:r>
              <a:rPr kumimoji="1" lang="en-US" altLang="ja-JP" sz="2800"/>
              <a:t>f(α)</a:t>
            </a:r>
            <a:endParaRPr kumimoji="1" lang="ja-JP" altLang="en-US" sz="2800"/>
          </a:p>
        </p:txBody>
      </p:sp>
      <p:sp>
        <p:nvSpPr>
          <p:cNvPr id="16" name="テキスト ボックス 15">
            <a:extLst>
              <a:ext uri="{FF2B5EF4-FFF2-40B4-BE49-F238E27FC236}">
                <a16:creationId xmlns:a16="http://schemas.microsoft.com/office/drawing/2014/main" id="{7A03B417-C539-CA54-3436-C827A4F4964C}"/>
              </a:ext>
            </a:extLst>
          </p:cNvPr>
          <p:cNvSpPr txBox="1"/>
          <p:nvPr/>
        </p:nvSpPr>
        <p:spPr>
          <a:xfrm>
            <a:off x="1924635" y="5990711"/>
            <a:ext cx="1569660" cy="369332"/>
          </a:xfrm>
          <a:prstGeom prst="rect">
            <a:avLst/>
          </a:prstGeom>
          <a:noFill/>
        </p:spPr>
        <p:txBody>
          <a:bodyPr wrap="none" rtlCol="0">
            <a:spAutoFit/>
          </a:bodyPr>
          <a:lstStyle/>
          <a:p>
            <a:r>
              <a:rPr kumimoji="1" lang="ja-JP" altLang="en-US"/>
              <a:t>変換前の画像</a:t>
            </a:r>
          </a:p>
        </p:txBody>
      </p:sp>
      <p:sp>
        <p:nvSpPr>
          <p:cNvPr id="17" name="テキスト ボックス 16">
            <a:extLst>
              <a:ext uri="{FF2B5EF4-FFF2-40B4-BE49-F238E27FC236}">
                <a16:creationId xmlns:a16="http://schemas.microsoft.com/office/drawing/2014/main" id="{B18F8066-E5C0-2C1A-6CA2-5C68892BE837}"/>
              </a:ext>
            </a:extLst>
          </p:cNvPr>
          <p:cNvSpPr txBox="1"/>
          <p:nvPr/>
        </p:nvSpPr>
        <p:spPr>
          <a:xfrm>
            <a:off x="8199059" y="5990711"/>
            <a:ext cx="1569660" cy="369332"/>
          </a:xfrm>
          <a:prstGeom prst="rect">
            <a:avLst/>
          </a:prstGeom>
          <a:noFill/>
        </p:spPr>
        <p:txBody>
          <a:bodyPr wrap="none" rtlCol="0">
            <a:spAutoFit/>
          </a:bodyPr>
          <a:lstStyle/>
          <a:p>
            <a:r>
              <a:rPr kumimoji="1" lang="ja-JP" altLang="en-US"/>
              <a:t>変換後の画像</a:t>
            </a:r>
          </a:p>
        </p:txBody>
      </p:sp>
    </p:spTree>
    <p:extLst>
      <p:ext uri="{BB962C8B-B14F-4D97-AF65-F5344CB8AC3E}">
        <p14:creationId xmlns:p14="http://schemas.microsoft.com/office/powerpoint/2010/main" val="177975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FBFAA-250F-95D1-323E-226AA3C4C9B4}"/>
              </a:ext>
            </a:extLst>
          </p:cNvPr>
          <p:cNvSpPr>
            <a:spLocks noGrp="1"/>
          </p:cNvSpPr>
          <p:nvPr>
            <p:ph type="title"/>
          </p:nvPr>
        </p:nvSpPr>
        <p:spPr/>
        <p:txBody>
          <a:bodyPr/>
          <a:lstStyle/>
          <a:p>
            <a:r>
              <a:rPr kumimoji="1" lang="ja-JP" altLang="en-US"/>
              <a:t>空間フィルタリング</a:t>
            </a:r>
          </a:p>
        </p:txBody>
      </p:sp>
      <p:pic>
        <p:nvPicPr>
          <p:cNvPr id="4"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2A578856-C022-5BF5-8FD5-2376D34EB153}"/>
              </a:ext>
            </a:extLst>
          </p:cNvPr>
          <p:cNvPicPr>
            <a:picLocks noChangeAspect="1"/>
          </p:cNvPicPr>
          <p:nvPr/>
        </p:nvPicPr>
        <p:blipFill>
          <a:blip r:embed="rId2"/>
          <a:stretch>
            <a:fillRect/>
          </a:stretch>
        </p:blipFill>
        <p:spPr>
          <a:xfrm>
            <a:off x="1334293" y="3014662"/>
            <a:ext cx="2757488" cy="2757488"/>
          </a:xfrm>
          <a:prstGeom prst="rect">
            <a:avLst/>
          </a:prstGeom>
        </p:spPr>
      </p:pic>
      <p:pic>
        <p:nvPicPr>
          <p:cNvPr id="5"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11303A99-9B36-2DA2-0A00-C18EA97F36C4}"/>
              </a:ext>
            </a:extLst>
          </p:cNvPr>
          <p:cNvPicPr>
            <a:picLocks noChangeAspect="1"/>
          </p:cNvPicPr>
          <p:nvPr/>
        </p:nvPicPr>
        <p:blipFill>
          <a:blip r:embed="rId2"/>
          <a:stretch>
            <a:fillRect/>
          </a:stretch>
        </p:blipFill>
        <p:spPr>
          <a:xfrm>
            <a:off x="7605145" y="3014662"/>
            <a:ext cx="2757488" cy="2757488"/>
          </a:xfrm>
          <a:prstGeom prst="rect">
            <a:avLst/>
          </a:prstGeom>
        </p:spPr>
      </p:pic>
      <p:sp>
        <p:nvSpPr>
          <p:cNvPr id="6" name="正方形/長方形 5">
            <a:extLst>
              <a:ext uri="{FF2B5EF4-FFF2-40B4-BE49-F238E27FC236}">
                <a16:creationId xmlns:a16="http://schemas.microsoft.com/office/drawing/2014/main" id="{E3C3DB58-F096-E300-A7CF-03B84088524F}"/>
              </a:ext>
            </a:extLst>
          </p:cNvPr>
          <p:cNvSpPr/>
          <p:nvPr/>
        </p:nvSpPr>
        <p:spPr>
          <a:xfrm>
            <a:off x="2255837" y="3936206"/>
            <a:ext cx="914400" cy="9144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7C91075-24B8-E856-D1EA-5C633DFD2FD2}"/>
              </a:ext>
            </a:extLst>
          </p:cNvPr>
          <p:cNvSpPr/>
          <p:nvPr/>
        </p:nvSpPr>
        <p:spPr>
          <a:xfrm>
            <a:off x="8526689" y="3936206"/>
            <a:ext cx="914400" cy="9144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AD2B05E-698A-68B5-F729-936E000AABE7}"/>
              </a:ext>
            </a:extLst>
          </p:cNvPr>
          <p:cNvSpPr txBox="1"/>
          <p:nvPr/>
        </p:nvSpPr>
        <p:spPr>
          <a:xfrm>
            <a:off x="8712019" y="4175057"/>
            <a:ext cx="543739" cy="523220"/>
          </a:xfrm>
          <a:prstGeom prst="rect">
            <a:avLst/>
          </a:prstGeom>
          <a:noFill/>
        </p:spPr>
        <p:txBody>
          <a:bodyPr wrap="none" rtlCol="0">
            <a:spAutoFit/>
          </a:bodyPr>
          <a:lstStyle/>
          <a:p>
            <a:r>
              <a:rPr lang="ja-JP" altLang="en-US" sz="2800"/>
              <a:t>？</a:t>
            </a:r>
            <a:endParaRPr kumimoji="1" lang="ja-JP" altLang="en-US" sz="2800"/>
          </a:p>
        </p:txBody>
      </p:sp>
      <p:sp>
        <p:nvSpPr>
          <p:cNvPr id="12" name="テキスト ボックス 11">
            <a:extLst>
              <a:ext uri="{FF2B5EF4-FFF2-40B4-BE49-F238E27FC236}">
                <a16:creationId xmlns:a16="http://schemas.microsoft.com/office/drawing/2014/main" id="{35770F49-FA2B-7404-15F6-D445549F636F}"/>
              </a:ext>
            </a:extLst>
          </p:cNvPr>
          <p:cNvSpPr txBox="1"/>
          <p:nvPr/>
        </p:nvSpPr>
        <p:spPr>
          <a:xfrm>
            <a:off x="1924635" y="5990711"/>
            <a:ext cx="1569660" cy="369332"/>
          </a:xfrm>
          <a:prstGeom prst="rect">
            <a:avLst/>
          </a:prstGeom>
          <a:noFill/>
        </p:spPr>
        <p:txBody>
          <a:bodyPr wrap="none" rtlCol="0">
            <a:spAutoFit/>
          </a:bodyPr>
          <a:lstStyle/>
          <a:p>
            <a:r>
              <a:rPr kumimoji="1" lang="ja-JP" altLang="en-US"/>
              <a:t>変換前の画像</a:t>
            </a:r>
          </a:p>
        </p:txBody>
      </p:sp>
      <p:sp>
        <p:nvSpPr>
          <p:cNvPr id="13" name="テキスト ボックス 12">
            <a:extLst>
              <a:ext uri="{FF2B5EF4-FFF2-40B4-BE49-F238E27FC236}">
                <a16:creationId xmlns:a16="http://schemas.microsoft.com/office/drawing/2014/main" id="{5EE162A9-036E-3A9C-F3B9-ADA1C1BBB624}"/>
              </a:ext>
            </a:extLst>
          </p:cNvPr>
          <p:cNvSpPr txBox="1"/>
          <p:nvPr/>
        </p:nvSpPr>
        <p:spPr>
          <a:xfrm>
            <a:off x="8199059" y="5990711"/>
            <a:ext cx="1569660" cy="369332"/>
          </a:xfrm>
          <a:prstGeom prst="rect">
            <a:avLst/>
          </a:prstGeom>
          <a:noFill/>
        </p:spPr>
        <p:txBody>
          <a:bodyPr wrap="none" rtlCol="0">
            <a:spAutoFit/>
          </a:bodyPr>
          <a:lstStyle/>
          <a:p>
            <a:r>
              <a:rPr kumimoji="1" lang="ja-JP" altLang="en-US"/>
              <a:t>変換後の画像</a:t>
            </a:r>
          </a:p>
        </p:txBody>
      </p:sp>
      <p:sp>
        <p:nvSpPr>
          <p:cNvPr id="15" name="正方形/長方形 14">
            <a:extLst>
              <a:ext uri="{FF2B5EF4-FFF2-40B4-BE49-F238E27FC236}">
                <a16:creationId xmlns:a16="http://schemas.microsoft.com/office/drawing/2014/main" id="{E7C3B743-13A7-E411-E9DF-A5A2F1CC604B}"/>
              </a:ext>
            </a:extLst>
          </p:cNvPr>
          <p:cNvSpPr/>
          <p:nvPr/>
        </p:nvSpPr>
        <p:spPr>
          <a:xfrm>
            <a:off x="1372167" y="3021806"/>
            <a:ext cx="2719614" cy="275034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9B74C41-DC97-B6BD-5D3C-B8C5C553C7F2}"/>
                  </a:ext>
                </a:extLst>
              </p:cNvPr>
              <p:cNvSpPr txBox="1"/>
              <p:nvPr/>
            </p:nvSpPr>
            <p:spPr>
              <a:xfrm>
                <a:off x="1481162" y="3136612"/>
                <a:ext cx="6964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39B74C41-DC97-B6BD-5D3C-B8C5C553C7F2}"/>
                  </a:ext>
                </a:extLst>
              </p:cNvPr>
              <p:cNvSpPr txBox="1">
                <a:spLocks noRot="1" noChangeAspect="1" noMove="1" noResize="1" noEditPoints="1" noAdjustHandles="1" noChangeArrowheads="1" noChangeShapeType="1" noTextEdit="1"/>
              </p:cNvSpPr>
              <p:nvPr/>
            </p:nvSpPr>
            <p:spPr>
              <a:xfrm>
                <a:off x="1481162" y="3136612"/>
                <a:ext cx="696409"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5EDB078-C9FA-C890-9744-B3803C2FAF3F}"/>
                  </a:ext>
                </a:extLst>
              </p:cNvPr>
              <p:cNvSpPr txBox="1"/>
              <p:nvPr/>
            </p:nvSpPr>
            <p:spPr>
              <a:xfrm>
                <a:off x="2383769" y="3132870"/>
                <a:ext cx="70589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18" name="テキスト ボックス 17">
                <a:extLst>
                  <a:ext uri="{FF2B5EF4-FFF2-40B4-BE49-F238E27FC236}">
                    <a16:creationId xmlns:a16="http://schemas.microsoft.com/office/drawing/2014/main" id="{75EDB078-C9FA-C890-9744-B3803C2FAF3F}"/>
                  </a:ext>
                </a:extLst>
              </p:cNvPr>
              <p:cNvSpPr txBox="1">
                <a:spLocks noRot="1" noChangeAspect="1" noMove="1" noResize="1" noEditPoints="1" noAdjustHandles="1" noChangeArrowheads="1" noChangeShapeType="1" noTextEdit="1"/>
              </p:cNvSpPr>
              <p:nvPr/>
            </p:nvSpPr>
            <p:spPr>
              <a:xfrm>
                <a:off x="2383769" y="3132870"/>
                <a:ext cx="70589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A9804ED-255F-2653-F566-60D079A0E272}"/>
                  </a:ext>
                </a:extLst>
              </p:cNvPr>
              <p:cNvSpPr txBox="1"/>
              <p:nvPr/>
            </p:nvSpPr>
            <p:spPr>
              <a:xfrm>
                <a:off x="3295866" y="3132870"/>
                <a:ext cx="70589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19" name="テキスト ボックス 18">
                <a:extLst>
                  <a:ext uri="{FF2B5EF4-FFF2-40B4-BE49-F238E27FC236}">
                    <a16:creationId xmlns:a16="http://schemas.microsoft.com/office/drawing/2014/main" id="{5A9804ED-255F-2653-F566-60D079A0E272}"/>
                  </a:ext>
                </a:extLst>
              </p:cNvPr>
              <p:cNvSpPr txBox="1">
                <a:spLocks noRot="1" noChangeAspect="1" noMove="1" noResize="1" noEditPoints="1" noAdjustHandles="1" noChangeArrowheads="1" noChangeShapeType="1" noTextEdit="1"/>
              </p:cNvSpPr>
              <p:nvPr/>
            </p:nvSpPr>
            <p:spPr>
              <a:xfrm>
                <a:off x="3295866" y="3132870"/>
                <a:ext cx="70589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18CAABA-30E6-A7E8-690C-597B91B94421}"/>
                  </a:ext>
                </a:extLst>
              </p:cNvPr>
              <p:cNvSpPr txBox="1"/>
              <p:nvPr/>
            </p:nvSpPr>
            <p:spPr>
              <a:xfrm>
                <a:off x="1481162" y="4101017"/>
                <a:ext cx="70589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20" name="テキスト ボックス 19">
                <a:extLst>
                  <a:ext uri="{FF2B5EF4-FFF2-40B4-BE49-F238E27FC236}">
                    <a16:creationId xmlns:a16="http://schemas.microsoft.com/office/drawing/2014/main" id="{F18CAABA-30E6-A7E8-690C-597B91B94421}"/>
                  </a:ext>
                </a:extLst>
              </p:cNvPr>
              <p:cNvSpPr txBox="1">
                <a:spLocks noRot="1" noChangeAspect="1" noMove="1" noResize="1" noEditPoints="1" noAdjustHandles="1" noChangeArrowheads="1" noChangeShapeType="1" noTextEdit="1"/>
              </p:cNvSpPr>
              <p:nvPr/>
            </p:nvSpPr>
            <p:spPr>
              <a:xfrm>
                <a:off x="1481162" y="4101017"/>
                <a:ext cx="705899"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97E7BCA-9D7C-5EB7-BC60-E2C3226C38CB}"/>
                  </a:ext>
                </a:extLst>
              </p:cNvPr>
              <p:cNvSpPr txBox="1"/>
              <p:nvPr/>
            </p:nvSpPr>
            <p:spPr>
              <a:xfrm>
                <a:off x="3278059" y="4049399"/>
                <a:ext cx="70589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6</m:t>
                          </m:r>
                        </m:sub>
                      </m:sSub>
                    </m:oMath>
                  </m:oMathPara>
                </a14:m>
                <a:endParaRPr kumimoji="1" lang="ja-JP" altLang="en-US" sz="3200"/>
              </a:p>
            </p:txBody>
          </p:sp>
        </mc:Choice>
        <mc:Fallback xmlns="">
          <p:sp>
            <p:nvSpPr>
              <p:cNvPr id="21" name="テキスト ボックス 20">
                <a:extLst>
                  <a:ext uri="{FF2B5EF4-FFF2-40B4-BE49-F238E27FC236}">
                    <a16:creationId xmlns:a16="http://schemas.microsoft.com/office/drawing/2014/main" id="{197E7BCA-9D7C-5EB7-BC60-E2C3226C38CB}"/>
                  </a:ext>
                </a:extLst>
              </p:cNvPr>
              <p:cNvSpPr txBox="1">
                <a:spLocks noRot="1" noChangeAspect="1" noMove="1" noResize="1" noEditPoints="1" noAdjustHandles="1" noChangeArrowheads="1" noChangeShapeType="1" noTextEdit="1"/>
              </p:cNvSpPr>
              <p:nvPr/>
            </p:nvSpPr>
            <p:spPr>
              <a:xfrm>
                <a:off x="3278059" y="4049399"/>
                <a:ext cx="705899"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20A18DB-A6FE-F73E-6A34-5AFC22B2A1E4}"/>
                  </a:ext>
                </a:extLst>
              </p:cNvPr>
              <p:cNvSpPr txBox="1"/>
              <p:nvPr/>
            </p:nvSpPr>
            <p:spPr>
              <a:xfrm>
                <a:off x="1471672" y="4936583"/>
                <a:ext cx="70589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7</m:t>
                          </m:r>
                        </m:sub>
                      </m:sSub>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120A18DB-A6FE-F73E-6A34-5AFC22B2A1E4}"/>
                  </a:ext>
                </a:extLst>
              </p:cNvPr>
              <p:cNvSpPr txBox="1">
                <a:spLocks noRot="1" noChangeAspect="1" noMove="1" noResize="1" noEditPoints="1" noAdjustHandles="1" noChangeArrowheads="1" noChangeShapeType="1" noTextEdit="1"/>
              </p:cNvSpPr>
              <p:nvPr/>
            </p:nvSpPr>
            <p:spPr>
              <a:xfrm>
                <a:off x="1471672" y="4936583"/>
                <a:ext cx="705899"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B3F392D-1E3B-0992-0B9B-A92C35BA5CA1}"/>
                  </a:ext>
                </a:extLst>
              </p:cNvPr>
              <p:cNvSpPr txBox="1"/>
              <p:nvPr/>
            </p:nvSpPr>
            <p:spPr>
              <a:xfrm>
                <a:off x="2356515" y="4936583"/>
                <a:ext cx="70589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8</m:t>
                          </m:r>
                        </m:sub>
                      </m:sSub>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0B3F392D-1E3B-0992-0B9B-A92C35BA5CA1}"/>
                  </a:ext>
                </a:extLst>
              </p:cNvPr>
              <p:cNvSpPr txBox="1">
                <a:spLocks noRot="1" noChangeAspect="1" noMove="1" noResize="1" noEditPoints="1" noAdjustHandles="1" noChangeArrowheads="1" noChangeShapeType="1" noTextEdit="1"/>
              </p:cNvSpPr>
              <p:nvPr/>
            </p:nvSpPr>
            <p:spPr>
              <a:xfrm>
                <a:off x="2356515" y="4936583"/>
                <a:ext cx="705899"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1F31C4B-DB88-AD27-6351-643952E7FC1C}"/>
                  </a:ext>
                </a:extLst>
              </p:cNvPr>
              <p:cNvSpPr txBox="1"/>
              <p:nvPr/>
            </p:nvSpPr>
            <p:spPr>
              <a:xfrm>
                <a:off x="3276657" y="4936793"/>
                <a:ext cx="69788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9</m:t>
                          </m:r>
                        </m:sub>
                      </m:sSub>
                    </m:oMath>
                  </m:oMathPara>
                </a14:m>
                <a:endParaRPr kumimoji="1" lang="ja-JP" altLang="en-US" sz="3200"/>
              </a:p>
            </p:txBody>
          </p:sp>
        </mc:Choice>
        <mc:Fallback xmlns="">
          <p:sp>
            <p:nvSpPr>
              <p:cNvPr id="24" name="テキスト ボックス 23">
                <a:extLst>
                  <a:ext uri="{FF2B5EF4-FFF2-40B4-BE49-F238E27FC236}">
                    <a16:creationId xmlns:a16="http://schemas.microsoft.com/office/drawing/2014/main" id="{C1F31C4B-DB88-AD27-6351-643952E7FC1C}"/>
                  </a:ext>
                </a:extLst>
              </p:cNvPr>
              <p:cNvSpPr txBox="1">
                <a:spLocks noRot="1" noChangeAspect="1" noMove="1" noResize="1" noEditPoints="1" noAdjustHandles="1" noChangeArrowheads="1" noChangeShapeType="1" noTextEdit="1"/>
              </p:cNvSpPr>
              <p:nvPr/>
            </p:nvSpPr>
            <p:spPr>
              <a:xfrm>
                <a:off x="3276657" y="4936793"/>
                <a:ext cx="697883" cy="584775"/>
              </a:xfrm>
              <a:prstGeom prst="rect">
                <a:avLst/>
              </a:prstGeom>
              <a:blipFill>
                <a:blip r:embed="rId10"/>
                <a:stretch>
                  <a:fillRect/>
                </a:stretch>
              </a:blipFill>
            </p:spPr>
            <p:txBody>
              <a:bodyPr/>
              <a:lstStyle/>
              <a:p>
                <a:r>
                  <a:rPr lang="en-US">
                    <a:noFill/>
                  </a:rPr>
                  <a:t> </a:t>
                </a:r>
              </a:p>
            </p:txBody>
          </p:sp>
        </mc:Fallback>
      </mc:AlternateContent>
      <p:sp>
        <p:nvSpPr>
          <p:cNvPr id="25" name="テキスト ボックス 24">
            <a:extLst>
              <a:ext uri="{FF2B5EF4-FFF2-40B4-BE49-F238E27FC236}">
                <a16:creationId xmlns:a16="http://schemas.microsoft.com/office/drawing/2014/main" id="{68B70E08-CA03-4ABD-38FA-DB5A5363F144}"/>
              </a:ext>
            </a:extLst>
          </p:cNvPr>
          <p:cNvSpPr txBox="1"/>
          <p:nvPr/>
        </p:nvSpPr>
        <p:spPr>
          <a:xfrm>
            <a:off x="838200" y="1570072"/>
            <a:ext cx="10341293" cy="1200329"/>
          </a:xfrm>
          <a:prstGeom prst="rect">
            <a:avLst/>
          </a:prstGeom>
          <a:noFill/>
        </p:spPr>
        <p:txBody>
          <a:bodyPr wrap="none" rtlCol="0">
            <a:spAutoFit/>
          </a:bodyPr>
          <a:lstStyle/>
          <a:p>
            <a:r>
              <a:rPr lang="ja-JP" altLang="en-US" sz="2400"/>
              <a:t>空間フィルタリングでは注目画素の周辺の画素も計算に入れて画像を変換</a:t>
            </a:r>
            <a:endParaRPr lang="en-US" altLang="ja-JP" sz="2400"/>
          </a:p>
          <a:p>
            <a:endParaRPr lang="en-US" altLang="ja-JP" sz="2400"/>
          </a:p>
          <a:p>
            <a:r>
              <a:rPr kumimoji="1" lang="ja-JP" altLang="en-US" sz="2400"/>
              <a:t>この時，計算領域や計算方法を指定するものを</a:t>
            </a:r>
            <a:r>
              <a:rPr lang="ja-JP" altLang="en-US" sz="2400"/>
              <a:t>空間フィルタと呼ぶ</a:t>
            </a:r>
            <a:endParaRPr kumimoji="1" lang="ja-JP" altLang="en-US" sz="2400"/>
          </a:p>
        </p:txBody>
      </p:sp>
      <p:sp>
        <p:nvSpPr>
          <p:cNvPr id="29" name="右矢印 28">
            <a:extLst>
              <a:ext uri="{FF2B5EF4-FFF2-40B4-BE49-F238E27FC236}">
                <a16:creationId xmlns:a16="http://schemas.microsoft.com/office/drawing/2014/main" id="{093EB59E-16D6-7063-0918-66AC79BF98BD}"/>
              </a:ext>
            </a:extLst>
          </p:cNvPr>
          <p:cNvSpPr/>
          <p:nvPr/>
        </p:nvSpPr>
        <p:spPr>
          <a:xfrm>
            <a:off x="4129655" y="4151090"/>
            <a:ext cx="4397034" cy="484632"/>
          </a:xfrm>
          <a:prstGeom prst="rightArrow">
            <a:avLst>
              <a:gd name="adj1" fmla="val 26415"/>
              <a:gd name="adj2" fmla="val 2072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3EBE0E-9929-B96D-7DB9-6C548A413AF5}"/>
                  </a:ext>
                </a:extLst>
              </p:cNvPr>
              <p:cNvSpPr txBox="1"/>
              <p:nvPr/>
            </p:nvSpPr>
            <p:spPr>
              <a:xfrm>
                <a:off x="2383769" y="4082724"/>
                <a:ext cx="70589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5</m:t>
                          </m:r>
                        </m:sub>
                      </m:sSub>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573EBE0E-9929-B96D-7DB9-6C548A413AF5}"/>
                  </a:ext>
                </a:extLst>
              </p:cNvPr>
              <p:cNvSpPr txBox="1">
                <a:spLocks noRot="1" noChangeAspect="1" noMove="1" noResize="1" noEditPoints="1" noAdjustHandles="1" noChangeArrowheads="1" noChangeShapeType="1" noTextEdit="1"/>
              </p:cNvSpPr>
              <p:nvPr/>
            </p:nvSpPr>
            <p:spPr>
              <a:xfrm>
                <a:off x="2383769" y="4082724"/>
                <a:ext cx="705899" cy="584775"/>
              </a:xfrm>
              <a:prstGeom prst="rect">
                <a:avLst/>
              </a:prstGeom>
              <a:blipFill>
                <a:blip r:embed="rId11"/>
                <a:stretch>
                  <a:fillRect/>
                </a:stretch>
              </a:blipFill>
            </p:spPr>
            <p:txBody>
              <a:bodyPr/>
              <a:lstStyle/>
              <a:p>
                <a:r>
                  <a:rPr lang="en-US">
                    <a:noFill/>
                  </a:rPr>
                  <a:t> </a:t>
                </a:r>
              </a:p>
            </p:txBody>
          </p:sp>
        </mc:Fallback>
      </mc:AlternateContent>
      <p:sp>
        <p:nvSpPr>
          <p:cNvPr id="31" name="テキスト ボックス 30">
            <a:extLst>
              <a:ext uri="{FF2B5EF4-FFF2-40B4-BE49-F238E27FC236}">
                <a16:creationId xmlns:a16="http://schemas.microsoft.com/office/drawing/2014/main" id="{8150F636-44D6-F847-40B8-309917863622}"/>
              </a:ext>
            </a:extLst>
          </p:cNvPr>
          <p:cNvSpPr txBox="1"/>
          <p:nvPr/>
        </p:nvSpPr>
        <p:spPr>
          <a:xfrm>
            <a:off x="4543961" y="3768930"/>
            <a:ext cx="2646878" cy="584775"/>
          </a:xfrm>
          <a:prstGeom prst="rect">
            <a:avLst/>
          </a:prstGeom>
          <a:noFill/>
        </p:spPr>
        <p:txBody>
          <a:bodyPr wrap="none" rtlCol="0">
            <a:spAutoFit/>
          </a:bodyPr>
          <a:lstStyle/>
          <a:p>
            <a:r>
              <a:rPr lang="ja-JP" altLang="en-US" sz="3200"/>
              <a:t>空間フィルタ</a:t>
            </a:r>
            <a:endParaRPr kumimoji="1" lang="ja-JP" altLang="en-US" sz="3200"/>
          </a:p>
        </p:txBody>
      </p:sp>
      <p:sp>
        <p:nvSpPr>
          <p:cNvPr id="33" name="テキスト ボックス 32">
            <a:extLst>
              <a:ext uri="{FF2B5EF4-FFF2-40B4-BE49-F238E27FC236}">
                <a16:creationId xmlns:a16="http://schemas.microsoft.com/office/drawing/2014/main" id="{5D0D777D-3DB8-E3E5-D573-553E0532FB4F}"/>
              </a:ext>
            </a:extLst>
          </p:cNvPr>
          <p:cNvSpPr txBox="1"/>
          <p:nvPr/>
        </p:nvSpPr>
        <p:spPr>
          <a:xfrm>
            <a:off x="4153919" y="2967895"/>
            <a:ext cx="1050288" cy="338554"/>
          </a:xfrm>
          <a:prstGeom prst="rect">
            <a:avLst/>
          </a:prstGeom>
          <a:noFill/>
        </p:spPr>
        <p:txBody>
          <a:bodyPr wrap="none" rtlCol="0">
            <a:spAutoFit/>
          </a:bodyPr>
          <a:lstStyle/>
          <a:p>
            <a:r>
              <a:rPr lang="en-US" altLang="ja-JP" sz="1600"/>
              <a:t>x=</a:t>
            </a:r>
            <a:r>
              <a:rPr lang="ja-JP" altLang="en-US" sz="1600"/>
              <a:t>画素値</a:t>
            </a:r>
            <a:endParaRPr kumimoji="1" lang="ja-JP" altLang="en-US" sz="1600"/>
          </a:p>
        </p:txBody>
      </p:sp>
    </p:spTree>
    <p:extLst>
      <p:ext uri="{BB962C8B-B14F-4D97-AF65-F5344CB8AC3E}">
        <p14:creationId xmlns:p14="http://schemas.microsoft.com/office/powerpoint/2010/main" val="129171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FBFAA-250F-95D1-323E-226AA3C4C9B4}"/>
              </a:ext>
            </a:extLst>
          </p:cNvPr>
          <p:cNvSpPr>
            <a:spLocks noGrp="1"/>
          </p:cNvSpPr>
          <p:nvPr>
            <p:ph type="title"/>
          </p:nvPr>
        </p:nvSpPr>
        <p:spPr/>
        <p:txBody>
          <a:bodyPr/>
          <a:lstStyle/>
          <a:p>
            <a:r>
              <a:rPr kumimoji="1" lang="ja-JP" altLang="en-US"/>
              <a:t>空間フィルタの掛け方</a:t>
            </a:r>
            <a:r>
              <a:rPr kumimoji="1" lang="en-US" altLang="ja-JP"/>
              <a:t>①</a:t>
            </a:r>
            <a:endParaRPr kumimoji="1" lang="ja-JP" altLang="en-US"/>
          </a:p>
        </p:txBody>
      </p:sp>
      <p:sp>
        <p:nvSpPr>
          <p:cNvPr id="25" name="テキスト ボックス 24">
            <a:extLst>
              <a:ext uri="{FF2B5EF4-FFF2-40B4-BE49-F238E27FC236}">
                <a16:creationId xmlns:a16="http://schemas.microsoft.com/office/drawing/2014/main" id="{68B70E08-CA03-4ABD-38FA-DB5A5363F144}"/>
              </a:ext>
            </a:extLst>
          </p:cNvPr>
          <p:cNvSpPr txBox="1"/>
          <p:nvPr/>
        </p:nvSpPr>
        <p:spPr>
          <a:xfrm>
            <a:off x="925353" y="1534999"/>
            <a:ext cx="7879080" cy="461665"/>
          </a:xfrm>
          <a:prstGeom prst="rect">
            <a:avLst/>
          </a:prstGeom>
          <a:noFill/>
        </p:spPr>
        <p:txBody>
          <a:bodyPr wrap="none" rtlCol="0">
            <a:spAutoFit/>
          </a:bodyPr>
          <a:lstStyle/>
          <a:p>
            <a:r>
              <a:rPr kumimoji="1" lang="ja-JP" altLang="en-US" sz="2400"/>
              <a:t>空間フィルタを掛けるにはまずフィルタのサイズ決める</a:t>
            </a:r>
          </a:p>
        </p:txBody>
      </p:sp>
      <p:pic>
        <p:nvPicPr>
          <p:cNvPr id="8" name="図 7" descr="障子, 建物, 時計 が含まれている画像&#10;&#10;自動的に生成された説明">
            <a:extLst>
              <a:ext uri="{FF2B5EF4-FFF2-40B4-BE49-F238E27FC236}">
                <a16:creationId xmlns:a16="http://schemas.microsoft.com/office/drawing/2014/main" id="{D2DE724F-B7A0-75AF-FDE9-827D2CD020EC}"/>
              </a:ext>
            </a:extLst>
          </p:cNvPr>
          <p:cNvPicPr>
            <a:picLocks noChangeAspect="1"/>
          </p:cNvPicPr>
          <p:nvPr/>
        </p:nvPicPr>
        <p:blipFill>
          <a:blip r:embed="rId2"/>
          <a:stretch>
            <a:fillRect/>
          </a:stretch>
        </p:blipFill>
        <p:spPr>
          <a:xfrm>
            <a:off x="925353" y="2738419"/>
            <a:ext cx="3585817" cy="3585817"/>
          </a:xfrm>
          <a:prstGeom prst="rect">
            <a:avLst/>
          </a:prstGeom>
        </p:spPr>
      </p:pic>
      <p:sp>
        <p:nvSpPr>
          <p:cNvPr id="9" name="左中かっこ 8">
            <a:extLst>
              <a:ext uri="{FF2B5EF4-FFF2-40B4-BE49-F238E27FC236}">
                <a16:creationId xmlns:a16="http://schemas.microsoft.com/office/drawing/2014/main" id="{2E09FD55-14A2-2663-4093-EB685B8861A1}"/>
              </a:ext>
            </a:extLst>
          </p:cNvPr>
          <p:cNvSpPr/>
          <p:nvPr/>
        </p:nvSpPr>
        <p:spPr>
          <a:xfrm rot="5400000">
            <a:off x="2610168" y="776682"/>
            <a:ext cx="216185" cy="3585816"/>
          </a:xfrm>
          <a:prstGeom prst="lef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BBC9BE0-C188-7268-E893-7E03C6C46B57}"/>
              </a:ext>
            </a:extLst>
          </p:cNvPr>
          <p:cNvSpPr txBox="1"/>
          <p:nvPr/>
        </p:nvSpPr>
        <p:spPr>
          <a:xfrm>
            <a:off x="2284967" y="2092165"/>
            <a:ext cx="1067834" cy="369332"/>
          </a:xfrm>
          <a:prstGeom prst="rect">
            <a:avLst/>
          </a:prstGeom>
          <a:noFill/>
        </p:spPr>
        <p:txBody>
          <a:bodyPr wrap="square" rtlCol="0">
            <a:spAutoFit/>
          </a:bodyPr>
          <a:lstStyle/>
          <a:p>
            <a:r>
              <a:rPr kumimoji="1" lang="en-US" altLang="ja-JP" b="1">
                <a:solidFill>
                  <a:srgbClr val="FF0000"/>
                </a:solidFill>
              </a:rPr>
              <a:t>2N</a:t>
            </a:r>
            <a:r>
              <a:rPr kumimoji="1" lang="ja-JP" altLang="en-US" b="1">
                <a:solidFill>
                  <a:srgbClr val="FF0000"/>
                </a:solidFill>
              </a:rPr>
              <a:t>＋</a:t>
            </a:r>
            <a:r>
              <a:rPr kumimoji="1" lang="en-US" altLang="ja-JP" b="1">
                <a:solidFill>
                  <a:srgbClr val="FF0000"/>
                </a:solidFill>
              </a:rPr>
              <a:t>1</a:t>
            </a:r>
            <a:endParaRPr kumimoji="1" lang="ja-JP" altLang="en-US" b="1">
              <a:solidFill>
                <a:srgbClr val="FF0000"/>
              </a:solidFill>
            </a:endParaRPr>
          </a:p>
        </p:txBody>
      </p:sp>
      <p:sp>
        <p:nvSpPr>
          <p:cNvPr id="14" name="テキスト ボックス 13">
            <a:extLst>
              <a:ext uri="{FF2B5EF4-FFF2-40B4-BE49-F238E27FC236}">
                <a16:creationId xmlns:a16="http://schemas.microsoft.com/office/drawing/2014/main" id="{8AB655C8-EA85-5651-2C1E-8A827B60855E}"/>
              </a:ext>
            </a:extLst>
          </p:cNvPr>
          <p:cNvSpPr txBox="1"/>
          <p:nvPr/>
        </p:nvSpPr>
        <p:spPr>
          <a:xfrm>
            <a:off x="4754879" y="2860562"/>
            <a:ext cx="6198670"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a:t>フィルタは注目画素を中心とした正方形に適応</a:t>
            </a:r>
            <a:endParaRPr kumimoji="1" lang="en-US" altLang="ja-JP"/>
          </a:p>
          <a:p>
            <a:pPr marL="285750" indent="-285750">
              <a:buFont typeface="Arial" panose="020B0604020202020204" pitchFamily="34" charset="0"/>
              <a:buChar char="•"/>
            </a:pPr>
            <a:endParaRPr kumimoji="1" lang="en-US" altLang="ja-JP"/>
          </a:p>
          <a:p>
            <a:pPr marL="285750" indent="-285750">
              <a:buFont typeface="Arial" panose="020B0604020202020204" pitchFamily="34" charset="0"/>
              <a:buChar char="•"/>
            </a:pPr>
            <a:r>
              <a:rPr kumimoji="1" lang="ja-JP" altLang="en-US"/>
              <a:t>中心画素から辺までの距離を</a:t>
            </a:r>
            <a:r>
              <a:rPr kumimoji="1" lang="en-US" altLang="ja-JP"/>
              <a:t>N</a:t>
            </a:r>
            <a:r>
              <a:rPr kumimoji="1" lang="ja-JP" altLang="en-US"/>
              <a:t>とすると一辺は</a:t>
            </a:r>
            <a:r>
              <a:rPr kumimoji="1" lang="en-US" altLang="ja-JP"/>
              <a:t>2N+1</a:t>
            </a:r>
            <a:endParaRPr lang="en-US" altLang="ja-JP"/>
          </a:p>
          <a:p>
            <a:pPr marL="285750" indent="-285750">
              <a:buFont typeface="Arial" panose="020B0604020202020204" pitchFamily="34" charset="0"/>
              <a:buChar char="•"/>
            </a:pPr>
            <a:endParaRPr kumimoji="1" lang="en-US" altLang="ja-JP"/>
          </a:p>
          <a:p>
            <a:pPr marL="285750" indent="-285750">
              <a:buFont typeface="Arial" panose="020B0604020202020204" pitchFamily="34" charset="0"/>
              <a:buChar char="•"/>
            </a:pPr>
            <a:r>
              <a:rPr kumimoji="1" lang="ja-JP" altLang="en-US"/>
              <a:t>つまり辺の長さは奇数で設定しなくてはならない</a:t>
            </a:r>
          </a:p>
        </p:txBody>
      </p:sp>
    </p:spTree>
    <p:extLst>
      <p:ext uri="{BB962C8B-B14F-4D97-AF65-F5344CB8AC3E}">
        <p14:creationId xmlns:p14="http://schemas.microsoft.com/office/powerpoint/2010/main" val="136937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FBFAA-250F-95D1-323E-226AA3C4C9B4}"/>
              </a:ext>
            </a:extLst>
          </p:cNvPr>
          <p:cNvSpPr>
            <a:spLocks noGrp="1"/>
          </p:cNvSpPr>
          <p:nvPr>
            <p:ph type="title"/>
          </p:nvPr>
        </p:nvSpPr>
        <p:spPr/>
        <p:txBody>
          <a:bodyPr/>
          <a:lstStyle/>
          <a:p>
            <a:r>
              <a:rPr kumimoji="1" lang="ja-JP" altLang="en-US"/>
              <a:t>空間フィルタの掛け方</a:t>
            </a:r>
            <a:r>
              <a:rPr lang="en-US" altLang="ja-JP"/>
              <a:t>②</a:t>
            </a:r>
            <a:endParaRPr kumimoji="1" lang="ja-JP" altLang="en-US"/>
          </a:p>
        </p:txBody>
      </p:sp>
      <p:sp>
        <p:nvSpPr>
          <p:cNvPr id="25" name="テキスト ボックス 24">
            <a:extLst>
              <a:ext uri="{FF2B5EF4-FFF2-40B4-BE49-F238E27FC236}">
                <a16:creationId xmlns:a16="http://schemas.microsoft.com/office/drawing/2014/main" id="{68B70E08-CA03-4ABD-38FA-DB5A5363F144}"/>
              </a:ext>
            </a:extLst>
          </p:cNvPr>
          <p:cNvSpPr txBox="1"/>
          <p:nvPr/>
        </p:nvSpPr>
        <p:spPr>
          <a:xfrm>
            <a:off x="838200" y="1570072"/>
            <a:ext cx="7571303" cy="461665"/>
          </a:xfrm>
          <a:prstGeom prst="rect">
            <a:avLst/>
          </a:prstGeom>
          <a:noFill/>
        </p:spPr>
        <p:txBody>
          <a:bodyPr wrap="none" rtlCol="0">
            <a:spAutoFit/>
          </a:bodyPr>
          <a:lstStyle/>
          <a:p>
            <a:r>
              <a:rPr kumimoji="1" lang="ja-JP" altLang="en-US" sz="2400"/>
              <a:t>空間フィルタの内，線形フィルタでは係数を指定する</a:t>
            </a:r>
          </a:p>
        </p:txBody>
      </p:sp>
      <p:grpSp>
        <p:nvGrpSpPr>
          <p:cNvPr id="8" name="グループ化 7">
            <a:extLst>
              <a:ext uri="{FF2B5EF4-FFF2-40B4-BE49-F238E27FC236}">
                <a16:creationId xmlns:a16="http://schemas.microsoft.com/office/drawing/2014/main" id="{22C93478-3380-5437-E5F4-6559DC42D8F9}"/>
              </a:ext>
            </a:extLst>
          </p:cNvPr>
          <p:cNvGrpSpPr/>
          <p:nvPr/>
        </p:nvGrpSpPr>
        <p:grpSpPr>
          <a:xfrm>
            <a:off x="1334293" y="3014662"/>
            <a:ext cx="2757488" cy="3345381"/>
            <a:chOff x="1334293" y="3014662"/>
            <a:chExt cx="2757488" cy="3345381"/>
          </a:xfrm>
        </p:grpSpPr>
        <p:pic>
          <p:nvPicPr>
            <p:cNvPr id="4"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2A578856-C022-5BF5-8FD5-2376D34EB153}"/>
                </a:ext>
              </a:extLst>
            </p:cNvPr>
            <p:cNvPicPr>
              <a:picLocks noChangeAspect="1"/>
            </p:cNvPicPr>
            <p:nvPr/>
          </p:nvPicPr>
          <p:blipFill>
            <a:blip r:embed="rId2"/>
            <a:stretch>
              <a:fillRect/>
            </a:stretch>
          </p:blipFill>
          <p:spPr>
            <a:xfrm>
              <a:off x="1334293" y="3014662"/>
              <a:ext cx="2757488" cy="2757488"/>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5770F49-FA2B-7404-15F6-D445549F636F}"/>
                    </a:ext>
                  </a:extLst>
                </p:cNvPr>
                <p:cNvSpPr txBox="1"/>
                <p:nvPr/>
              </p:nvSpPr>
              <p:spPr>
                <a:xfrm>
                  <a:off x="1924635" y="5990711"/>
                  <a:ext cx="1529586"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3</m:t>
                      </m:r>
                    </m:oMath>
                  </a14:m>
                  <a:r>
                    <a:rPr kumimoji="1" lang="ja-JP" altLang="en-US"/>
                    <a:t>フィルタ</a:t>
                  </a:r>
                </a:p>
              </p:txBody>
            </p:sp>
          </mc:Choice>
          <mc:Fallback xmlns="">
            <p:sp>
              <p:nvSpPr>
                <p:cNvPr id="12" name="テキスト ボックス 11">
                  <a:extLst>
                    <a:ext uri="{FF2B5EF4-FFF2-40B4-BE49-F238E27FC236}">
                      <a16:creationId xmlns:a16="http://schemas.microsoft.com/office/drawing/2014/main" id="{35770F49-FA2B-7404-15F6-D445549F636F}"/>
                    </a:ext>
                  </a:extLst>
                </p:cNvPr>
                <p:cNvSpPr txBox="1">
                  <a:spLocks noRot="1" noChangeAspect="1" noMove="1" noResize="1" noEditPoints="1" noAdjustHandles="1" noChangeArrowheads="1" noChangeShapeType="1" noTextEdit="1"/>
                </p:cNvSpPr>
                <p:nvPr/>
              </p:nvSpPr>
              <p:spPr>
                <a:xfrm>
                  <a:off x="1924635" y="5990711"/>
                  <a:ext cx="1529586" cy="369332"/>
                </a:xfrm>
                <a:prstGeom prst="rect">
                  <a:avLst/>
                </a:prstGeom>
                <a:blipFill>
                  <a:blip r:embed="rId3"/>
                  <a:stretch>
                    <a:fillRect t="-8333" r="-9562" b="-28333"/>
                  </a:stretch>
                </a:blipFill>
              </p:spPr>
              <p:txBody>
                <a:bodyPr/>
                <a:lstStyle/>
                <a:p>
                  <a:r>
                    <a:rPr lang="en-US">
                      <a:noFill/>
                    </a:rPr>
                    <a:t> </a:t>
                  </a:r>
                </a:p>
              </p:txBody>
            </p:sp>
          </mc:Fallback>
        </mc:AlternateContent>
        <p:sp>
          <p:nvSpPr>
            <p:cNvPr id="15" name="正方形/長方形 14">
              <a:extLst>
                <a:ext uri="{FF2B5EF4-FFF2-40B4-BE49-F238E27FC236}">
                  <a16:creationId xmlns:a16="http://schemas.microsoft.com/office/drawing/2014/main" id="{E7C3B743-13A7-E411-E9DF-A5A2F1CC604B}"/>
                </a:ext>
              </a:extLst>
            </p:cNvPr>
            <p:cNvSpPr/>
            <p:nvPr/>
          </p:nvSpPr>
          <p:spPr>
            <a:xfrm>
              <a:off x="1372167" y="3021806"/>
              <a:ext cx="2719614" cy="2750344"/>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9B74C41-DC97-B6BD-5D3C-B8C5C553C7F2}"/>
                    </a:ext>
                  </a:extLst>
                </p:cNvPr>
                <p:cNvSpPr txBox="1"/>
                <p:nvPr/>
              </p:nvSpPr>
              <p:spPr>
                <a:xfrm>
                  <a:off x="1481162" y="3136612"/>
                  <a:ext cx="71000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39B74C41-DC97-B6BD-5D3C-B8C5C553C7F2}"/>
                    </a:ext>
                  </a:extLst>
                </p:cNvPr>
                <p:cNvSpPr txBox="1">
                  <a:spLocks noRot="1" noChangeAspect="1" noMove="1" noResize="1" noEditPoints="1" noAdjustHandles="1" noChangeArrowheads="1" noChangeShapeType="1" noTextEdit="1"/>
                </p:cNvSpPr>
                <p:nvPr/>
              </p:nvSpPr>
              <p:spPr>
                <a:xfrm>
                  <a:off x="1481162" y="3136612"/>
                  <a:ext cx="71000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5EDB078-C9FA-C890-9744-B3803C2FAF3F}"/>
                    </a:ext>
                  </a:extLst>
                </p:cNvPr>
                <p:cNvSpPr txBox="1"/>
                <p:nvPr/>
              </p:nvSpPr>
              <p:spPr>
                <a:xfrm>
                  <a:off x="2383769" y="3132870"/>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18" name="テキスト ボックス 17">
                  <a:extLst>
                    <a:ext uri="{FF2B5EF4-FFF2-40B4-BE49-F238E27FC236}">
                      <a16:creationId xmlns:a16="http://schemas.microsoft.com/office/drawing/2014/main" id="{75EDB078-C9FA-C890-9744-B3803C2FAF3F}"/>
                    </a:ext>
                  </a:extLst>
                </p:cNvPr>
                <p:cNvSpPr txBox="1">
                  <a:spLocks noRot="1" noChangeAspect="1" noMove="1" noResize="1" noEditPoints="1" noAdjustHandles="1" noChangeArrowheads="1" noChangeShapeType="1" noTextEdit="1"/>
                </p:cNvSpPr>
                <p:nvPr/>
              </p:nvSpPr>
              <p:spPr>
                <a:xfrm>
                  <a:off x="2383769" y="3132870"/>
                  <a:ext cx="719491"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A9804ED-255F-2653-F566-60D079A0E272}"/>
                    </a:ext>
                  </a:extLst>
                </p:cNvPr>
                <p:cNvSpPr txBox="1"/>
                <p:nvPr/>
              </p:nvSpPr>
              <p:spPr>
                <a:xfrm>
                  <a:off x="3295866" y="3132870"/>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19" name="テキスト ボックス 18">
                  <a:extLst>
                    <a:ext uri="{FF2B5EF4-FFF2-40B4-BE49-F238E27FC236}">
                      <a16:creationId xmlns:a16="http://schemas.microsoft.com/office/drawing/2014/main" id="{5A9804ED-255F-2653-F566-60D079A0E272}"/>
                    </a:ext>
                  </a:extLst>
                </p:cNvPr>
                <p:cNvSpPr txBox="1">
                  <a:spLocks noRot="1" noChangeAspect="1" noMove="1" noResize="1" noEditPoints="1" noAdjustHandles="1" noChangeArrowheads="1" noChangeShapeType="1" noTextEdit="1"/>
                </p:cNvSpPr>
                <p:nvPr/>
              </p:nvSpPr>
              <p:spPr>
                <a:xfrm>
                  <a:off x="3295866" y="3132870"/>
                  <a:ext cx="719491"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18CAABA-30E6-A7E8-690C-597B91B94421}"/>
                    </a:ext>
                  </a:extLst>
                </p:cNvPr>
                <p:cNvSpPr txBox="1"/>
                <p:nvPr/>
              </p:nvSpPr>
              <p:spPr>
                <a:xfrm>
                  <a:off x="1481162" y="4101017"/>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20" name="テキスト ボックス 19">
                  <a:extLst>
                    <a:ext uri="{FF2B5EF4-FFF2-40B4-BE49-F238E27FC236}">
                      <a16:creationId xmlns:a16="http://schemas.microsoft.com/office/drawing/2014/main" id="{F18CAABA-30E6-A7E8-690C-597B91B94421}"/>
                    </a:ext>
                  </a:extLst>
                </p:cNvPr>
                <p:cNvSpPr txBox="1">
                  <a:spLocks noRot="1" noChangeAspect="1" noMove="1" noResize="1" noEditPoints="1" noAdjustHandles="1" noChangeArrowheads="1" noChangeShapeType="1" noTextEdit="1"/>
                </p:cNvSpPr>
                <p:nvPr/>
              </p:nvSpPr>
              <p:spPr>
                <a:xfrm>
                  <a:off x="1481162" y="4101017"/>
                  <a:ext cx="719491"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97E7BCA-9D7C-5EB7-BC60-E2C3226C38CB}"/>
                    </a:ext>
                  </a:extLst>
                </p:cNvPr>
                <p:cNvSpPr txBox="1"/>
                <p:nvPr/>
              </p:nvSpPr>
              <p:spPr>
                <a:xfrm>
                  <a:off x="3278059" y="4049399"/>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6</m:t>
                            </m:r>
                          </m:sub>
                        </m:sSub>
                      </m:oMath>
                    </m:oMathPara>
                  </a14:m>
                  <a:endParaRPr kumimoji="1" lang="ja-JP" altLang="en-US" sz="3200"/>
                </a:p>
              </p:txBody>
            </p:sp>
          </mc:Choice>
          <mc:Fallback xmlns="">
            <p:sp>
              <p:nvSpPr>
                <p:cNvPr id="21" name="テキスト ボックス 20">
                  <a:extLst>
                    <a:ext uri="{FF2B5EF4-FFF2-40B4-BE49-F238E27FC236}">
                      <a16:creationId xmlns:a16="http://schemas.microsoft.com/office/drawing/2014/main" id="{197E7BCA-9D7C-5EB7-BC60-E2C3226C38CB}"/>
                    </a:ext>
                  </a:extLst>
                </p:cNvPr>
                <p:cNvSpPr txBox="1">
                  <a:spLocks noRot="1" noChangeAspect="1" noMove="1" noResize="1" noEditPoints="1" noAdjustHandles="1" noChangeArrowheads="1" noChangeShapeType="1" noTextEdit="1"/>
                </p:cNvSpPr>
                <p:nvPr/>
              </p:nvSpPr>
              <p:spPr>
                <a:xfrm>
                  <a:off x="3278059" y="4049399"/>
                  <a:ext cx="719491"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20A18DB-A6FE-F73E-6A34-5AFC22B2A1E4}"/>
                    </a:ext>
                  </a:extLst>
                </p:cNvPr>
                <p:cNvSpPr txBox="1"/>
                <p:nvPr/>
              </p:nvSpPr>
              <p:spPr>
                <a:xfrm>
                  <a:off x="1471672" y="4936583"/>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7</m:t>
                            </m:r>
                          </m:sub>
                        </m:sSub>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120A18DB-A6FE-F73E-6A34-5AFC22B2A1E4}"/>
                    </a:ext>
                  </a:extLst>
                </p:cNvPr>
                <p:cNvSpPr txBox="1">
                  <a:spLocks noRot="1" noChangeAspect="1" noMove="1" noResize="1" noEditPoints="1" noAdjustHandles="1" noChangeArrowheads="1" noChangeShapeType="1" noTextEdit="1"/>
                </p:cNvSpPr>
                <p:nvPr/>
              </p:nvSpPr>
              <p:spPr>
                <a:xfrm>
                  <a:off x="1471672" y="4936583"/>
                  <a:ext cx="719491"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B3F392D-1E3B-0992-0B9B-A92C35BA5CA1}"/>
                    </a:ext>
                  </a:extLst>
                </p:cNvPr>
                <p:cNvSpPr txBox="1"/>
                <p:nvPr/>
              </p:nvSpPr>
              <p:spPr>
                <a:xfrm>
                  <a:off x="2356515" y="4936583"/>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8</m:t>
                            </m:r>
                          </m:sub>
                        </m:sSub>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0B3F392D-1E3B-0992-0B9B-A92C35BA5CA1}"/>
                    </a:ext>
                  </a:extLst>
                </p:cNvPr>
                <p:cNvSpPr txBox="1">
                  <a:spLocks noRot="1" noChangeAspect="1" noMove="1" noResize="1" noEditPoints="1" noAdjustHandles="1" noChangeArrowheads="1" noChangeShapeType="1" noTextEdit="1"/>
                </p:cNvSpPr>
                <p:nvPr/>
              </p:nvSpPr>
              <p:spPr>
                <a:xfrm>
                  <a:off x="2356515" y="4936583"/>
                  <a:ext cx="719491"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1F31C4B-DB88-AD27-6351-643952E7FC1C}"/>
                    </a:ext>
                  </a:extLst>
                </p:cNvPr>
                <p:cNvSpPr txBox="1"/>
                <p:nvPr/>
              </p:nvSpPr>
              <p:spPr>
                <a:xfrm>
                  <a:off x="3276657" y="4936793"/>
                  <a:ext cx="71147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9</m:t>
                            </m:r>
                          </m:sub>
                        </m:sSub>
                      </m:oMath>
                    </m:oMathPara>
                  </a14:m>
                  <a:endParaRPr kumimoji="1" lang="ja-JP" altLang="en-US" sz="3200"/>
                </a:p>
              </p:txBody>
            </p:sp>
          </mc:Choice>
          <mc:Fallback xmlns="">
            <p:sp>
              <p:nvSpPr>
                <p:cNvPr id="24" name="テキスト ボックス 23">
                  <a:extLst>
                    <a:ext uri="{FF2B5EF4-FFF2-40B4-BE49-F238E27FC236}">
                      <a16:creationId xmlns:a16="http://schemas.microsoft.com/office/drawing/2014/main" id="{C1F31C4B-DB88-AD27-6351-643952E7FC1C}"/>
                    </a:ext>
                  </a:extLst>
                </p:cNvPr>
                <p:cNvSpPr txBox="1">
                  <a:spLocks noRot="1" noChangeAspect="1" noMove="1" noResize="1" noEditPoints="1" noAdjustHandles="1" noChangeArrowheads="1" noChangeShapeType="1" noTextEdit="1"/>
                </p:cNvSpPr>
                <p:nvPr/>
              </p:nvSpPr>
              <p:spPr>
                <a:xfrm>
                  <a:off x="3276657" y="4936793"/>
                  <a:ext cx="711477"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3EBE0E-9929-B96D-7DB9-6C548A413AF5}"/>
                    </a:ext>
                  </a:extLst>
                </p:cNvPr>
                <p:cNvSpPr txBox="1"/>
                <p:nvPr/>
              </p:nvSpPr>
              <p:spPr>
                <a:xfrm>
                  <a:off x="2383769" y="4082724"/>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5</m:t>
                            </m:r>
                          </m:sub>
                        </m:sSub>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573EBE0E-9929-B96D-7DB9-6C548A413AF5}"/>
                    </a:ext>
                  </a:extLst>
                </p:cNvPr>
                <p:cNvSpPr txBox="1">
                  <a:spLocks noRot="1" noChangeAspect="1" noMove="1" noResize="1" noEditPoints="1" noAdjustHandles="1" noChangeArrowheads="1" noChangeShapeType="1" noTextEdit="1"/>
                </p:cNvSpPr>
                <p:nvPr/>
              </p:nvSpPr>
              <p:spPr>
                <a:xfrm>
                  <a:off x="2383769" y="4082724"/>
                  <a:ext cx="719491" cy="584775"/>
                </a:xfrm>
                <a:prstGeom prst="rect">
                  <a:avLst/>
                </a:prstGeom>
                <a:blipFill>
                  <a:blip r:embed="rId12"/>
                  <a:stretch>
                    <a:fillRect/>
                  </a:stretch>
                </a:blipFill>
              </p:spPr>
              <p:txBody>
                <a:bodyPr/>
                <a:lstStyle/>
                <a:p>
                  <a:r>
                    <a:rPr lang="en-US">
                      <a:noFill/>
                    </a:rPr>
                    <a:t> </a:t>
                  </a:r>
                </a:p>
              </p:txBody>
            </p:sp>
          </mc:Fallback>
        </mc:AlternateContent>
      </p:grpSp>
      <p:sp>
        <p:nvSpPr>
          <p:cNvPr id="3" name="テキスト ボックス 2">
            <a:extLst>
              <a:ext uri="{FF2B5EF4-FFF2-40B4-BE49-F238E27FC236}">
                <a16:creationId xmlns:a16="http://schemas.microsoft.com/office/drawing/2014/main" id="{5A326125-540B-E6D2-58B2-F595452D793E}"/>
              </a:ext>
            </a:extLst>
          </p:cNvPr>
          <p:cNvSpPr txBox="1"/>
          <p:nvPr/>
        </p:nvSpPr>
        <p:spPr>
          <a:xfrm>
            <a:off x="4659037" y="3014662"/>
            <a:ext cx="6198670"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a:t>各画素に任意の係数</a:t>
            </a:r>
            <a:r>
              <a:rPr kumimoji="1" lang="en-US" altLang="ja-JP"/>
              <a:t>(h)</a:t>
            </a:r>
            <a:r>
              <a:rPr kumimoji="1" lang="ja-JP" altLang="en-US"/>
              <a:t>を指定</a:t>
            </a:r>
            <a:endParaRPr kumimoji="1" lang="en-US" altLang="ja-JP"/>
          </a:p>
          <a:p>
            <a:pPr marL="285750" indent="-285750">
              <a:buFont typeface="Arial" panose="020B0604020202020204" pitchFamily="34" charset="0"/>
              <a:buChar char="•"/>
            </a:pPr>
            <a:endParaRPr kumimoji="1" lang="en-US" altLang="ja-JP"/>
          </a:p>
          <a:p>
            <a:pPr marL="285750" indent="-285750">
              <a:buFont typeface="Arial" panose="020B0604020202020204" pitchFamily="34" charset="0"/>
              <a:buChar char="•"/>
            </a:pPr>
            <a:r>
              <a:rPr kumimoji="1" lang="ja-JP" altLang="en-US"/>
              <a:t>係数の決め方で効果，名称が変わる</a:t>
            </a:r>
            <a:endParaRPr kumimoji="1" lang="en-US" altLang="ja-JP"/>
          </a:p>
          <a:p>
            <a:pPr marL="285750" indent="-285750">
              <a:buFont typeface="Arial" panose="020B0604020202020204" pitchFamily="34" charset="0"/>
              <a:buChar char="•"/>
            </a:pPr>
            <a:endParaRPr kumimoji="1" lang="en-US" altLang="ja-JP"/>
          </a:p>
          <a:p>
            <a:pPr marL="285750" indent="-285750">
              <a:buFont typeface="Arial" panose="020B0604020202020204" pitchFamily="34" charset="0"/>
              <a:buChar char="•"/>
            </a:pPr>
            <a:r>
              <a:rPr lang="ja-JP" altLang="en-US"/>
              <a:t>係数は２次元正方行列</a:t>
            </a:r>
            <a:endParaRPr kumimoji="1" lang="ja-JP" altLang="en-US"/>
          </a:p>
        </p:txBody>
      </p:sp>
    </p:spTree>
    <p:extLst>
      <p:ext uri="{BB962C8B-B14F-4D97-AF65-F5344CB8AC3E}">
        <p14:creationId xmlns:p14="http://schemas.microsoft.com/office/powerpoint/2010/main" val="200388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FBFAA-250F-95D1-323E-226AA3C4C9B4}"/>
              </a:ext>
            </a:extLst>
          </p:cNvPr>
          <p:cNvSpPr>
            <a:spLocks noGrp="1"/>
          </p:cNvSpPr>
          <p:nvPr>
            <p:ph type="title"/>
          </p:nvPr>
        </p:nvSpPr>
        <p:spPr/>
        <p:txBody>
          <a:bodyPr/>
          <a:lstStyle/>
          <a:p>
            <a:r>
              <a:rPr kumimoji="1" lang="ja-JP" altLang="en-US"/>
              <a:t>空間フィルタの掛け方</a:t>
            </a:r>
            <a:r>
              <a:rPr kumimoji="1" lang="en-US" altLang="ja-JP"/>
              <a:t>③</a:t>
            </a:r>
            <a:endParaRPr kumimoji="1" lang="ja-JP" altLang="en-US"/>
          </a:p>
        </p:txBody>
      </p:sp>
      <p:sp>
        <p:nvSpPr>
          <p:cNvPr id="12" name="テキスト ボックス 11">
            <a:extLst>
              <a:ext uri="{FF2B5EF4-FFF2-40B4-BE49-F238E27FC236}">
                <a16:creationId xmlns:a16="http://schemas.microsoft.com/office/drawing/2014/main" id="{35770F49-FA2B-7404-15F6-D445549F636F}"/>
              </a:ext>
            </a:extLst>
          </p:cNvPr>
          <p:cNvSpPr txBox="1"/>
          <p:nvPr/>
        </p:nvSpPr>
        <p:spPr>
          <a:xfrm>
            <a:off x="1423143" y="5983417"/>
            <a:ext cx="1569660" cy="369332"/>
          </a:xfrm>
          <a:prstGeom prst="rect">
            <a:avLst/>
          </a:prstGeom>
          <a:noFill/>
        </p:spPr>
        <p:txBody>
          <a:bodyPr wrap="none" rtlCol="0">
            <a:spAutoFit/>
          </a:bodyPr>
          <a:lstStyle/>
          <a:p>
            <a:r>
              <a:rPr kumimoji="1" lang="ja-JP" altLang="en-US"/>
              <a:t>変換前の画像</a:t>
            </a:r>
          </a:p>
        </p:txBody>
      </p:sp>
      <p:sp>
        <p:nvSpPr>
          <p:cNvPr id="25" name="テキスト ボックス 24">
            <a:extLst>
              <a:ext uri="{FF2B5EF4-FFF2-40B4-BE49-F238E27FC236}">
                <a16:creationId xmlns:a16="http://schemas.microsoft.com/office/drawing/2014/main" id="{68B70E08-CA03-4ABD-38FA-DB5A5363F144}"/>
              </a:ext>
            </a:extLst>
          </p:cNvPr>
          <p:cNvSpPr txBox="1"/>
          <p:nvPr/>
        </p:nvSpPr>
        <p:spPr>
          <a:xfrm>
            <a:off x="838200" y="1420943"/>
            <a:ext cx="10515600" cy="1323439"/>
          </a:xfrm>
          <a:prstGeom prst="rect">
            <a:avLst/>
          </a:prstGeom>
          <a:noFill/>
        </p:spPr>
        <p:txBody>
          <a:bodyPr wrap="square" rtlCol="0">
            <a:spAutoFit/>
          </a:bodyPr>
          <a:lstStyle/>
          <a:p>
            <a:r>
              <a:rPr lang="ja-JP" altLang="en-US" sz="2000"/>
              <a:t>元画像の注目画素を基準に対応する画素値と空間フィルタの係数の積を取り</a:t>
            </a:r>
            <a:endParaRPr lang="en-US" altLang="ja-JP" sz="2000"/>
          </a:p>
          <a:p>
            <a:r>
              <a:rPr lang="ja-JP" altLang="en-US" sz="2000"/>
              <a:t>その合計を変換後の画素値とする</a:t>
            </a:r>
            <a:endParaRPr lang="en-US" altLang="ja-JP" sz="2000"/>
          </a:p>
          <a:p>
            <a:endParaRPr lang="en-US" altLang="ja-JP" sz="2000"/>
          </a:p>
          <a:p>
            <a:r>
              <a:rPr lang="ja-JP" altLang="en-US" sz="2000"/>
              <a:t>また，この手順を踏まない空間フィルタを非線形フィルタと呼ぶ</a:t>
            </a:r>
            <a:endParaRPr lang="en-US" altLang="ja-JP" sz="2000"/>
          </a:p>
        </p:txBody>
      </p:sp>
      <p:grpSp>
        <p:nvGrpSpPr>
          <p:cNvPr id="3" name="グループ化 2">
            <a:extLst>
              <a:ext uri="{FF2B5EF4-FFF2-40B4-BE49-F238E27FC236}">
                <a16:creationId xmlns:a16="http://schemas.microsoft.com/office/drawing/2014/main" id="{32681B89-E9E0-9131-EDA2-86AEAB78E9F9}"/>
              </a:ext>
            </a:extLst>
          </p:cNvPr>
          <p:cNvGrpSpPr/>
          <p:nvPr/>
        </p:nvGrpSpPr>
        <p:grpSpPr>
          <a:xfrm>
            <a:off x="1306601" y="3878752"/>
            <a:ext cx="1981979" cy="1981979"/>
            <a:chOff x="526954" y="3045492"/>
            <a:chExt cx="2757488" cy="2757488"/>
          </a:xfrm>
        </p:grpSpPr>
        <p:pic>
          <p:nvPicPr>
            <p:cNvPr id="4"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2A578856-C022-5BF5-8FD5-2376D34EB153}"/>
                </a:ext>
              </a:extLst>
            </p:cNvPr>
            <p:cNvPicPr>
              <a:picLocks noChangeAspect="1"/>
            </p:cNvPicPr>
            <p:nvPr/>
          </p:nvPicPr>
          <p:blipFill>
            <a:blip r:embed="rId2"/>
            <a:stretch>
              <a:fillRect/>
            </a:stretch>
          </p:blipFill>
          <p:spPr>
            <a:xfrm>
              <a:off x="526954" y="3045492"/>
              <a:ext cx="2757488" cy="2757488"/>
            </a:xfrm>
            <a:prstGeom prst="rect">
              <a:avLst/>
            </a:prstGeom>
          </p:spPr>
        </p:pic>
        <p:sp>
          <p:nvSpPr>
            <p:cNvPr id="6" name="正方形/長方形 5">
              <a:extLst>
                <a:ext uri="{FF2B5EF4-FFF2-40B4-BE49-F238E27FC236}">
                  <a16:creationId xmlns:a16="http://schemas.microsoft.com/office/drawing/2014/main" id="{E3C3DB58-F096-E300-A7CF-03B84088524F}"/>
                </a:ext>
              </a:extLst>
            </p:cNvPr>
            <p:cNvSpPr/>
            <p:nvPr/>
          </p:nvSpPr>
          <p:spPr>
            <a:xfrm>
              <a:off x="1448498" y="3967036"/>
              <a:ext cx="914400" cy="9144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7C3B743-13A7-E411-E9DF-A5A2F1CC604B}"/>
                </a:ext>
              </a:extLst>
            </p:cNvPr>
            <p:cNvSpPr/>
            <p:nvPr/>
          </p:nvSpPr>
          <p:spPr>
            <a:xfrm>
              <a:off x="564828" y="3052636"/>
              <a:ext cx="2719614" cy="2750344"/>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9B74C41-DC97-B6BD-5D3C-B8C5C553C7F2}"/>
                    </a:ext>
                  </a:extLst>
                </p:cNvPr>
                <p:cNvSpPr txBox="1"/>
                <p:nvPr/>
              </p:nvSpPr>
              <p:spPr>
                <a:xfrm>
                  <a:off x="673823" y="3167442"/>
                  <a:ext cx="69640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39B74C41-DC97-B6BD-5D3C-B8C5C553C7F2}"/>
                    </a:ext>
                  </a:extLst>
                </p:cNvPr>
                <p:cNvSpPr txBox="1">
                  <a:spLocks noRot="1" noChangeAspect="1" noMove="1" noResize="1" noEditPoints="1" noAdjustHandles="1" noChangeArrowheads="1" noChangeShapeType="1" noTextEdit="1"/>
                </p:cNvSpPr>
                <p:nvPr/>
              </p:nvSpPr>
              <p:spPr>
                <a:xfrm>
                  <a:off x="673823" y="3167442"/>
                  <a:ext cx="696409" cy="584775"/>
                </a:xfrm>
                <a:prstGeom prst="rect">
                  <a:avLst/>
                </a:prstGeom>
                <a:blipFill>
                  <a:blip r:embed="rId3"/>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5EDB078-C9FA-C890-9744-B3803C2FAF3F}"/>
                    </a:ext>
                  </a:extLst>
                </p:cNvPr>
                <p:cNvSpPr txBox="1"/>
                <p:nvPr/>
              </p:nvSpPr>
              <p:spPr>
                <a:xfrm>
                  <a:off x="1576430" y="3163700"/>
                  <a:ext cx="7058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18" name="テキスト ボックス 17">
                  <a:extLst>
                    <a:ext uri="{FF2B5EF4-FFF2-40B4-BE49-F238E27FC236}">
                      <a16:creationId xmlns:a16="http://schemas.microsoft.com/office/drawing/2014/main" id="{75EDB078-C9FA-C890-9744-B3803C2FAF3F}"/>
                    </a:ext>
                  </a:extLst>
                </p:cNvPr>
                <p:cNvSpPr txBox="1">
                  <a:spLocks noRot="1" noChangeAspect="1" noMove="1" noResize="1" noEditPoints="1" noAdjustHandles="1" noChangeArrowheads="1" noChangeShapeType="1" noTextEdit="1"/>
                </p:cNvSpPr>
                <p:nvPr/>
              </p:nvSpPr>
              <p:spPr>
                <a:xfrm>
                  <a:off x="1576430" y="3163700"/>
                  <a:ext cx="705899" cy="584775"/>
                </a:xfrm>
                <a:prstGeom prst="rect">
                  <a:avLst/>
                </a:prstGeom>
                <a:blipFill>
                  <a:blip r:embed="rId4"/>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A9804ED-255F-2653-F566-60D079A0E272}"/>
                    </a:ext>
                  </a:extLst>
                </p:cNvPr>
                <p:cNvSpPr txBox="1"/>
                <p:nvPr/>
              </p:nvSpPr>
              <p:spPr>
                <a:xfrm>
                  <a:off x="2488527" y="3163700"/>
                  <a:ext cx="7058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19" name="テキスト ボックス 18">
                  <a:extLst>
                    <a:ext uri="{FF2B5EF4-FFF2-40B4-BE49-F238E27FC236}">
                      <a16:creationId xmlns:a16="http://schemas.microsoft.com/office/drawing/2014/main" id="{5A9804ED-255F-2653-F566-60D079A0E272}"/>
                    </a:ext>
                  </a:extLst>
                </p:cNvPr>
                <p:cNvSpPr txBox="1">
                  <a:spLocks noRot="1" noChangeAspect="1" noMove="1" noResize="1" noEditPoints="1" noAdjustHandles="1" noChangeArrowheads="1" noChangeShapeType="1" noTextEdit="1"/>
                </p:cNvSpPr>
                <p:nvPr/>
              </p:nvSpPr>
              <p:spPr>
                <a:xfrm>
                  <a:off x="2488527" y="3163700"/>
                  <a:ext cx="705899" cy="584775"/>
                </a:xfrm>
                <a:prstGeom prst="rect">
                  <a:avLst/>
                </a:prstGeom>
                <a:blipFill>
                  <a:blip r:embed="rId5"/>
                  <a:stretch>
                    <a:fillRect b="-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18CAABA-30E6-A7E8-690C-597B91B94421}"/>
                    </a:ext>
                  </a:extLst>
                </p:cNvPr>
                <p:cNvSpPr txBox="1"/>
                <p:nvPr/>
              </p:nvSpPr>
              <p:spPr>
                <a:xfrm>
                  <a:off x="673823" y="4131847"/>
                  <a:ext cx="7058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20" name="テキスト ボックス 19">
                  <a:extLst>
                    <a:ext uri="{FF2B5EF4-FFF2-40B4-BE49-F238E27FC236}">
                      <a16:creationId xmlns:a16="http://schemas.microsoft.com/office/drawing/2014/main" id="{F18CAABA-30E6-A7E8-690C-597B91B94421}"/>
                    </a:ext>
                  </a:extLst>
                </p:cNvPr>
                <p:cNvSpPr txBox="1">
                  <a:spLocks noRot="1" noChangeAspect="1" noMove="1" noResize="1" noEditPoints="1" noAdjustHandles="1" noChangeArrowheads="1" noChangeShapeType="1" noTextEdit="1"/>
                </p:cNvSpPr>
                <p:nvPr/>
              </p:nvSpPr>
              <p:spPr>
                <a:xfrm>
                  <a:off x="673823" y="4131847"/>
                  <a:ext cx="705899" cy="584775"/>
                </a:xfrm>
                <a:prstGeom prst="rect">
                  <a:avLst/>
                </a:prstGeom>
                <a:blipFill>
                  <a:blip r:embed="rId6"/>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97E7BCA-9D7C-5EB7-BC60-E2C3226C38CB}"/>
                    </a:ext>
                  </a:extLst>
                </p:cNvPr>
                <p:cNvSpPr txBox="1"/>
                <p:nvPr/>
              </p:nvSpPr>
              <p:spPr>
                <a:xfrm>
                  <a:off x="2470720" y="4080229"/>
                  <a:ext cx="7058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6</m:t>
                            </m:r>
                          </m:sub>
                        </m:sSub>
                      </m:oMath>
                    </m:oMathPara>
                  </a14:m>
                  <a:endParaRPr kumimoji="1" lang="ja-JP" altLang="en-US" sz="3200"/>
                </a:p>
              </p:txBody>
            </p:sp>
          </mc:Choice>
          <mc:Fallback xmlns="">
            <p:sp>
              <p:nvSpPr>
                <p:cNvPr id="21" name="テキスト ボックス 20">
                  <a:extLst>
                    <a:ext uri="{FF2B5EF4-FFF2-40B4-BE49-F238E27FC236}">
                      <a16:creationId xmlns:a16="http://schemas.microsoft.com/office/drawing/2014/main" id="{197E7BCA-9D7C-5EB7-BC60-E2C3226C38CB}"/>
                    </a:ext>
                  </a:extLst>
                </p:cNvPr>
                <p:cNvSpPr txBox="1">
                  <a:spLocks noRot="1" noChangeAspect="1" noMove="1" noResize="1" noEditPoints="1" noAdjustHandles="1" noChangeArrowheads="1" noChangeShapeType="1" noTextEdit="1"/>
                </p:cNvSpPr>
                <p:nvPr/>
              </p:nvSpPr>
              <p:spPr>
                <a:xfrm>
                  <a:off x="2470720" y="4080229"/>
                  <a:ext cx="705899" cy="584775"/>
                </a:xfrm>
                <a:prstGeom prst="rect">
                  <a:avLst/>
                </a:prstGeom>
                <a:blipFill>
                  <a:blip r:embed="rId7"/>
                  <a:stretch>
                    <a:fillRect b="-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20A18DB-A6FE-F73E-6A34-5AFC22B2A1E4}"/>
                    </a:ext>
                  </a:extLst>
                </p:cNvPr>
                <p:cNvSpPr txBox="1"/>
                <p:nvPr/>
              </p:nvSpPr>
              <p:spPr>
                <a:xfrm>
                  <a:off x="664333" y="4967413"/>
                  <a:ext cx="7058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7</m:t>
                            </m:r>
                          </m:sub>
                        </m:sSub>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120A18DB-A6FE-F73E-6A34-5AFC22B2A1E4}"/>
                    </a:ext>
                  </a:extLst>
                </p:cNvPr>
                <p:cNvSpPr txBox="1">
                  <a:spLocks noRot="1" noChangeAspect="1" noMove="1" noResize="1" noEditPoints="1" noAdjustHandles="1" noChangeArrowheads="1" noChangeShapeType="1" noTextEdit="1"/>
                </p:cNvSpPr>
                <p:nvPr/>
              </p:nvSpPr>
              <p:spPr>
                <a:xfrm>
                  <a:off x="664333" y="4967413"/>
                  <a:ext cx="705899" cy="584775"/>
                </a:xfrm>
                <a:prstGeom prst="rect">
                  <a:avLst/>
                </a:prstGeom>
                <a:blipFill>
                  <a:blip r:embed="rId8"/>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B3F392D-1E3B-0992-0B9B-A92C35BA5CA1}"/>
                    </a:ext>
                  </a:extLst>
                </p:cNvPr>
                <p:cNvSpPr txBox="1"/>
                <p:nvPr/>
              </p:nvSpPr>
              <p:spPr>
                <a:xfrm>
                  <a:off x="1549176" y="4967413"/>
                  <a:ext cx="7058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8</m:t>
                            </m:r>
                          </m:sub>
                        </m:sSub>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0B3F392D-1E3B-0992-0B9B-A92C35BA5CA1}"/>
                    </a:ext>
                  </a:extLst>
                </p:cNvPr>
                <p:cNvSpPr txBox="1">
                  <a:spLocks noRot="1" noChangeAspect="1" noMove="1" noResize="1" noEditPoints="1" noAdjustHandles="1" noChangeArrowheads="1" noChangeShapeType="1" noTextEdit="1"/>
                </p:cNvSpPr>
                <p:nvPr/>
              </p:nvSpPr>
              <p:spPr>
                <a:xfrm>
                  <a:off x="1549176" y="4967413"/>
                  <a:ext cx="705899" cy="584775"/>
                </a:xfrm>
                <a:prstGeom prst="rect">
                  <a:avLst/>
                </a:prstGeom>
                <a:blipFill>
                  <a:blip r:embed="rId9"/>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1F31C4B-DB88-AD27-6351-643952E7FC1C}"/>
                    </a:ext>
                  </a:extLst>
                </p:cNvPr>
                <p:cNvSpPr txBox="1"/>
                <p:nvPr/>
              </p:nvSpPr>
              <p:spPr>
                <a:xfrm>
                  <a:off x="2469318" y="4967623"/>
                  <a:ext cx="69788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9</m:t>
                            </m:r>
                          </m:sub>
                        </m:sSub>
                      </m:oMath>
                    </m:oMathPara>
                  </a14:m>
                  <a:endParaRPr kumimoji="1" lang="ja-JP" altLang="en-US" sz="3200"/>
                </a:p>
              </p:txBody>
            </p:sp>
          </mc:Choice>
          <mc:Fallback xmlns="">
            <p:sp>
              <p:nvSpPr>
                <p:cNvPr id="24" name="テキスト ボックス 23">
                  <a:extLst>
                    <a:ext uri="{FF2B5EF4-FFF2-40B4-BE49-F238E27FC236}">
                      <a16:creationId xmlns:a16="http://schemas.microsoft.com/office/drawing/2014/main" id="{C1F31C4B-DB88-AD27-6351-643952E7FC1C}"/>
                    </a:ext>
                  </a:extLst>
                </p:cNvPr>
                <p:cNvSpPr txBox="1">
                  <a:spLocks noRot="1" noChangeAspect="1" noMove="1" noResize="1" noEditPoints="1" noAdjustHandles="1" noChangeArrowheads="1" noChangeShapeType="1" noTextEdit="1"/>
                </p:cNvSpPr>
                <p:nvPr/>
              </p:nvSpPr>
              <p:spPr>
                <a:xfrm>
                  <a:off x="2469318" y="4967623"/>
                  <a:ext cx="697883" cy="584775"/>
                </a:xfrm>
                <a:prstGeom prst="rect">
                  <a:avLst/>
                </a:prstGeom>
                <a:blipFill>
                  <a:blip r:embed="rId10"/>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3EBE0E-9929-B96D-7DB9-6C548A413AF5}"/>
                    </a:ext>
                  </a:extLst>
                </p:cNvPr>
                <p:cNvSpPr txBox="1"/>
                <p:nvPr/>
              </p:nvSpPr>
              <p:spPr>
                <a:xfrm>
                  <a:off x="1576430" y="4113554"/>
                  <a:ext cx="70589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5</m:t>
                            </m:r>
                          </m:sub>
                        </m:sSub>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573EBE0E-9929-B96D-7DB9-6C548A413AF5}"/>
                    </a:ext>
                  </a:extLst>
                </p:cNvPr>
                <p:cNvSpPr txBox="1">
                  <a:spLocks noRot="1" noChangeAspect="1" noMove="1" noResize="1" noEditPoints="1" noAdjustHandles="1" noChangeArrowheads="1" noChangeShapeType="1" noTextEdit="1"/>
                </p:cNvSpPr>
                <p:nvPr/>
              </p:nvSpPr>
              <p:spPr>
                <a:xfrm>
                  <a:off x="1576430" y="4113554"/>
                  <a:ext cx="705899" cy="584775"/>
                </a:xfrm>
                <a:prstGeom prst="rect">
                  <a:avLst/>
                </a:prstGeom>
                <a:blipFill>
                  <a:blip r:embed="rId11"/>
                  <a:stretch>
                    <a:fillRect b="-23188"/>
                  </a:stretch>
                </a:blipFill>
              </p:spPr>
              <p:txBody>
                <a:bodyPr/>
                <a:lstStyle/>
                <a:p>
                  <a:r>
                    <a:rPr lang="en-US">
                      <a:noFill/>
                    </a:rPr>
                    <a:t> </a:t>
                  </a:r>
                </a:p>
              </p:txBody>
            </p:sp>
          </mc:Fallback>
        </mc:AlternateContent>
      </p:grpSp>
      <p:grpSp>
        <p:nvGrpSpPr>
          <p:cNvPr id="38" name="グループ化 37">
            <a:extLst>
              <a:ext uri="{FF2B5EF4-FFF2-40B4-BE49-F238E27FC236}">
                <a16:creationId xmlns:a16="http://schemas.microsoft.com/office/drawing/2014/main" id="{E1CFEF2C-6D92-9629-12B6-0DFC7FD1F811}"/>
              </a:ext>
            </a:extLst>
          </p:cNvPr>
          <p:cNvGrpSpPr/>
          <p:nvPr/>
        </p:nvGrpSpPr>
        <p:grpSpPr>
          <a:xfrm>
            <a:off x="8113723" y="3876750"/>
            <a:ext cx="1954756" cy="2281392"/>
            <a:chOff x="7605145" y="3014662"/>
            <a:chExt cx="2757488" cy="3218258"/>
          </a:xfrm>
        </p:grpSpPr>
        <p:pic>
          <p:nvPicPr>
            <p:cNvPr id="5"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11303A99-9B36-2DA2-0A00-C18EA97F36C4}"/>
                </a:ext>
              </a:extLst>
            </p:cNvPr>
            <p:cNvPicPr>
              <a:picLocks noChangeAspect="1"/>
            </p:cNvPicPr>
            <p:nvPr/>
          </p:nvPicPr>
          <p:blipFill>
            <a:blip r:embed="rId2"/>
            <a:stretch>
              <a:fillRect/>
            </a:stretch>
          </p:blipFill>
          <p:spPr>
            <a:xfrm>
              <a:off x="7605145" y="3014662"/>
              <a:ext cx="2757488" cy="2757490"/>
            </a:xfrm>
            <a:prstGeom prst="rect">
              <a:avLst/>
            </a:prstGeom>
          </p:spPr>
        </p:pic>
        <p:sp>
          <p:nvSpPr>
            <p:cNvPr id="7" name="正方形/長方形 6">
              <a:extLst>
                <a:ext uri="{FF2B5EF4-FFF2-40B4-BE49-F238E27FC236}">
                  <a16:creationId xmlns:a16="http://schemas.microsoft.com/office/drawing/2014/main" id="{97C91075-24B8-E856-D1EA-5C633DFD2FD2}"/>
                </a:ext>
              </a:extLst>
            </p:cNvPr>
            <p:cNvSpPr/>
            <p:nvPr/>
          </p:nvSpPr>
          <p:spPr>
            <a:xfrm>
              <a:off x="8526689" y="3936206"/>
              <a:ext cx="914400" cy="9144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AD2B05E-698A-68B5-F729-936E000AABE7}"/>
                </a:ext>
              </a:extLst>
            </p:cNvPr>
            <p:cNvSpPr txBox="1"/>
            <p:nvPr/>
          </p:nvSpPr>
          <p:spPr>
            <a:xfrm>
              <a:off x="8712019" y="4175057"/>
              <a:ext cx="184731" cy="523220"/>
            </a:xfrm>
            <a:prstGeom prst="rect">
              <a:avLst/>
            </a:prstGeom>
            <a:noFill/>
          </p:spPr>
          <p:txBody>
            <a:bodyPr wrap="none" rtlCol="0">
              <a:spAutoFit/>
            </a:bodyPr>
            <a:lstStyle/>
            <a:p>
              <a:endParaRPr kumimoji="1" lang="ja-JP" altLang="en-US" sz="2800"/>
            </a:p>
          </p:txBody>
        </p:sp>
        <p:sp>
          <p:nvSpPr>
            <p:cNvPr id="13" name="テキスト ボックス 12">
              <a:extLst>
                <a:ext uri="{FF2B5EF4-FFF2-40B4-BE49-F238E27FC236}">
                  <a16:creationId xmlns:a16="http://schemas.microsoft.com/office/drawing/2014/main" id="{5EE162A9-036E-3A9C-F3B9-ADA1C1BBB624}"/>
                </a:ext>
              </a:extLst>
            </p:cNvPr>
            <p:cNvSpPr txBox="1"/>
            <p:nvPr/>
          </p:nvSpPr>
          <p:spPr>
            <a:xfrm>
              <a:off x="8019555" y="5863588"/>
              <a:ext cx="1569659" cy="369332"/>
            </a:xfrm>
            <a:prstGeom prst="rect">
              <a:avLst/>
            </a:prstGeom>
            <a:noFill/>
          </p:spPr>
          <p:txBody>
            <a:bodyPr wrap="none" rtlCol="0">
              <a:spAutoFit/>
            </a:bodyPr>
            <a:lstStyle/>
            <a:p>
              <a:r>
                <a:rPr kumimoji="1" lang="ja-JP" altLang="en-US"/>
                <a:t>変換後の画像</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91591D9-91CD-489A-50FA-573EEC01AEC7}"/>
                    </a:ext>
                  </a:extLst>
                </p:cNvPr>
                <p:cNvSpPr txBox="1"/>
                <p:nvPr/>
              </p:nvSpPr>
              <p:spPr>
                <a:xfrm>
                  <a:off x="8712019" y="4022728"/>
                  <a:ext cx="51714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𝑔</m:t>
                        </m:r>
                      </m:oMath>
                    </m:oMathPara>
                  </a14:m>
                  <a:endParaRPr kumimoji="1" lang="en-US" altLang="ja-JP" sz="3200" b="0"/>
                </a:p>
              </p:txBody>
            </p:sp>
          </mc:Choice>
          <mc:Fallback xmlns="">
            <p:sp>
              <p:nvSpPr>
                <p:cNvPr id="37" name="テキスト ボックス 36">
                  <a:extLst>
                    <a:ext uri="{FF2B5EF4-FFF2-40B4-BE49-F238E27FC236}">
                      <a16:creationId xmlns:a16="http://schemas.microsoft.com/office/drawing/2014/main" id="{491591D9-91CD-489A-50FA-573EEC01AEC7}"/>
                    </a:ext>
                  </a:extLst>
                </p:cNvPr>
                <p:cNvSpPr txBox="1">
                  <a:spLocks noRot="1" noChangeAspect="1" noMove="1" noResize="1" noEditPoints="1" noAdjustHandles="1" noChangeArrowheads="1" noChangeShapeType="1" noTextEdit="1"/>
                </p:cNvSpPr>
                <p:nvPr/>
              </p:nvSpPr>
              <p:spPr>
                <a:xfrm>
                  <a:off x="8712019" y="4022728"/>
                  <a:ext cx="517143" cy="584775"/>
                </a:xfrm>
                <a:prstGeom prst="rect">
                  <a:avLst/>
                </a:prstGeom>
                <a:blipFill>
                  <a:blip r:embed="rId12"/>
                  <a:stretch>
                    <a:fillRect b="-25000"/>
                  </a:stretch>
                </a:blipFill>
              </p:spPr>
              <p:txBody>
                <a:bodyPr/>
                <a:lstStyle/>
                <a:p>
                  <a:r>
                    <a:rPr lang="en-US">
                      <a:noFill/>
                    </a:rPr>
                    <a:t> </a:t>
                  </a:r>
                </a:p>
              </p:txBody>
            </p:sp>
          </mc:Fallback>
        </mc:AlternateContent>
      </p:grpSp>
      <p:grpSp>
        <p:nvGrpSpPr>
          <p:cNvPr id="8" name="グループ化 7">
            <a:extLst>
              <a:ext uri="{FF2B5EF4-FFF2-40B4-BE49-F238E27FC236}">
                <a16:creationId xmlns:a16="http://schemas.microsoft.com/office/drawing/2014/main" id="{B7394E58-DCF5-345D-2117-70C5B2DCCB4B}"/>
              </a:ext>
            </a:extLst>
          </p:cNvPr>
          <p:cNvGrpSpPr/>
          <p:nvPr/>
        </p:nvGrpSpPr>
        <p:grpSpPr>
          <a:xfrm>
            <a:off x="3741295" y="2855248"/>
            <a:ext cx="1981979" cy="2343111"/>
            <a:chOff x="1334293" y="3014662"/>
            <a:chExt cx="2757488" cy="3259924"/>
          </a:xfrm>
        </p:grpSpPr>
        <p:pic>
          <p:nvPicPr>
            <p:cNvPr id="9"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D6A5F48C-2A3C-635C-5A95-4A24A89EDBBD}"/>
                </a:ext>
              </a:extLst>
            </p:cNvPr>
            <p:cNvPicPr>
              <a:picLocks noChangeAspect="1"/>
            </p:cNvPicPr>
            <p:nvPr/>
          </p:nvPicPr>
          <p:blipFill>
            <a:blip r:embed="rId2"/>
            <a:stretch>
              <a:fillRect/>
            </a:stretch>
          </p:blipFill>
          <p:spPr>
            <a:xfrm>
              <a:off x="1334293" y="3014662"/>
              <a:ext cx="2757488" cy="2757488"/>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6C56528-1AF0-D202-701F-84444A29175A}"/>
                    </a:ext>
                  </a:extLst>
                </p:cNvPr>
                <p:cNvSpPr txBox="1"/>
                <p:nvPr/>
              </p:nvSpPr>
              <p:spPr>
                <a:xfrm>
                  <a:off x="1671641" y="5905254"/>
                  <a:ext cx="1529586"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3</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3</m:t>
                      </m:r>
                    </m:oMath>
                  </a14:m>
                  <a:r>
                    <a:rPr kumimoji="1" lang="ja-JP" altLang="en-US"/>
                    <a:t>フィルタ</a:t>
                  </a:r>
                </a:p>
              </p:txBody>
            </p:sp>
          </mc:Choice>
          <mc:Fallback xmlns="">
            <p:sp>
              <p:nvSpPr>
                <p:cNvPr id="10" name="テキスト ボックス 9">
                  <a:extLst>
                    <a:ext uri="{FF2B5EF4-FFF2-40B4-BE49-F238E27FC236}">
                      <a16:creationId xmlns:a16="http://schemas.microsoft.com/office/drawing/2014/main" id="{C6C56528-1AF0-D202-701F-84444A29175A}"/>
                    </a:ext>
                  </a:extLst>
                </p:cNvPr>
                <p:cNvSpPr txBox="1">
                  <a:spLocks noRot="1" noChangeAspect="1" noMove="1" noResize="1" noEditPoints="1" noAdjustHandles="1" noChangeArrowheads="1" noChangeShapeType="1" noTextEdit="1"/>
                </p:cNvSpPr>
                <p:nvPr/>
              </p:nvSpPr>
              <p:spPr>
                <a:xfrm>
                  <a:off x="1671641" y="5905254"/>
                  <a:ext cx="1529586" cy="369332"/>
                </a:xfrm>
                <a:prstGeom prst="rect">
                  <a:avLst/>
                </a:prstGeom>
                <a:blipFill>
                  <a:blip r:embed="rId13"/>
                  <a:stretch>
                    <a:fillRect t="-9091" r="-52778" b="-75000"/>
                  </a:stretch>
                </a:blipFill>
              </p:spPr>
              <p:txBody>
                <a:bodyPr/>
                <a:lstStyle/>
                <a:p>
                  <a:r>
                    <a:rPr lang="en-US">
                      <a:noFill/>
                    </a:rPr>
                    <a:t> </a:t>
                  </a:r>
                </a:p>
              </p:txBody>
            </p:sp>
          </mc:Fallback>
        </mc:AlternateContent>
        <p:sp>
          <p:nvSpPr>
            <p:cNvPr id="14" name="正方形/長方形 13">
              <a:extLst>
                <a:ext uri="{FF2B5EF4-FFF2-40B4-BE49-F238E27FC236}">
                  <a16:creationId xmlns:a16="http://schemas.microsoft.com/office/drawing/2014/main" id="{8423F5CF-9532-C942-C44F-9572CEB88EDF}"/>
                </a:ext>
              </a:extLst>
            </p:cNvPr>
            <p:cNvSpPr/>
            <p:nvPr/>
          </p:nvSpPr>
          <p:spPr>
            <a:xfrm>
              <a:off x="1372167" y="3021806"/>
              <a:ext cx="2719614" cy="2750344"/>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4A8DF7E-E5B4-018A-DAC1-8E05308EE1E7}"/>
                    </a:ext>
                  </a:extLst>
                </p:cNvPr>
                <p:cNvSpPr txBox="1"/>
                <p:nvPr/>
              </p:nvSpPr>
              <p:spPr>
                <a:xfrm>
                  <a:off x="1481162" y="3136612"/>
                  <a:ext cx="71000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94A8DF7E-E5B4-018A-DAC1-8E05308EE1E7}"/>
                    </a:ext>
                  </a:extLst>
                </p:cNvPr>
                <p:cNvSpPr txBox="1">
                  <a:spLocks noRot="1" noChangeAspect="1" noMove="1" noResize="1" noEditPoints="1" noAdjustHandles="1" noChangeArrowheads="1" noChangeShapeType="1" noTextEdit="1"/>
                </p:cNvSpPr>
                <p:nvPr/>
              </p:nvSpPr>
              <p:spPr>
                <a:xfrm>
                  <a:off x="1481162" y="3136612"/>
                  <a:ext cx="710003" cy="584775"/>
                </a:xfrm>
                <a:prstGeom prst="rect">
                  <a:avLst/>
                </a:prstGeom>
                <a:blipFill>
                  <a:blip r:embed="rId14"/>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773E72D-DEB0-9A92-B78A-DF35AC29369F}"/>
                    </a:ext>
                  </a:extLst>
                </p:cNvPr>
                <p:cNvSpPr txBox="1"/>
                <p:nvPr/>
              </p:nvSpPr>
              <p:spPr>
                <a:xfrm>
                  <a:off x="2383769" y="3132870"/>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26" name="テキスト ボックス 25">
                  <a:extLst>
                    <a:ext uri="{FF2B5EF4-FFF2-40B4-BE49-F238E27FC236}">
                      <a16:creationId xmlns:a16="http://schemas.microsoft.com/office/drawing/2014/main" id="{7773E72D-DEB0-9A92-B78A-DF35AC29369F}"/>
                    </a:ext>
                  </a:extLst>
                </p:cNvPr>
                <p:cNvSpPr txBox="1">
                  <a:spLocks noRot="1" noChangeAspect="1" noMove="1" noResize="1" noEditPoints="1" noAdjustHandles="1" noChangeArrowheads="1" noChangeShapeType="1" noTextEdit="1"/>
                </p:cNvSpPr>
                <p:nvPr/>
              </p:nvSpPr>
              <p:spPr>
                <a:xfrm>
                  <a:off x="2383769" y="3132870"/>
                  <a:ext cx="719491" cy="584775"/>
                </a:xfrm>
                <a:prstGeom prst="rect">
                  <a:avLst/>
                </a:prstGeom>
                <a:blipFill>
                  <a:blip r:embed="rId15"/>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F2CAD50-2CA6-9B17-BEE2-5480418EDE6E}"/>
                    </a:ext>
                  </a:extLst>
                </p:cNvPr>
                <p:cNvSpPr txBox="1"/>
                <p:nvPr/>
              </p:nvSpPr>
              <p:spPr>
                <a:xfrm>
                  <a:off x="3295866" y="3132870"/>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27" name="テキスト ボックス 26">
                  <a:extLst>
                    <a:ext uri="{FF2B5EF4-FFF2-40B4-BE49-F238E27FC236}">
                      <a16:creationId xmlns:a16="http://schemas.microsoft.com/office/drawing/2014/main" id="{4F2CAD50-2CA6-9B17-BEE2-5480418EDE6E}"/>
                    </a:ext>
                  </a:extLst>
                </p:cNvPr>
                <p:cNvSpPr txBox="1">
                  <a:spLocks noRot="1" noChangeAspect="1" noMove="1" noResize="1" noEditPoints="1" noAdjustHandles="1" noChangeArrowheads="1" noChangeShapeType="1" noTextEdit="1"/>
                </p:cNvSpPr>
                <p:nvPr/>
              </p:nvSpPr>
              <p:spPr>
                <a:xfrm>
                  <a:off x="3295866" y="3132870"/>
                  <a:ext cx="719491" cy="584775"/>
                </a:xfrm>
                <a:prstGeom prst="rect">
                  <a:avLst/>
                </a:prstGeom>
                <a:blipFill>
                  <a:blip r:embed="rId16"/>
                  <a:stretch>
                    <a:fillRect b="-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ABF7693-7C1F-9B07-00D9-18395B10844D}"/>
                    </a:ext>
                  </a:extLst>
                </p:cNvPr>
                <p:cNvSpPr txBox="1"/>
                <p:nvPr/>
              </p:nvSpPr>
              <p:spPr>
                <a:xfrm>
                  <a:off x="1481162" y="4101017"/>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28" name="テキスト ボックス 27">
                  <a:extLst>
                    <a:ext uri="{FF2B5EF4-FFF2-40B4-BE49-F238E27FC236}">
                      <a16:creationId xmlns:a16="http://schemas.microsoft.com/office/drawing/2014/main" id="{4ABF7693-7C1F-9B07-00D9-18395B10844D}"/>
                    </a:ext>
                  </a:extLst>
                </p:cNvPr>
                <p:cNvSpPr txBox="1">
                  <a:spLocks noRot="1" noChangeAspect="1" noMove="1" noResize="1" noEditPoints="1" noAdjustHandles="1" noChangeArrowheads="1" noChangeShapeType="1" noTextEdit="1"/>
                </p:cNvSpPr>
                <p:nvPr/>
              </p:nvSpPr>
              <p:spPr>
                <a:xfrm>
                  <a:off x="1481162" y="4101017"/>
                  <a:ext cx="719491" cy="584775"/>
                </a:xfrm>
                <a:prstGeom prst="rect">
                  <a:avLst/>
                </a:prstGeom>
                <a:blipFill>
                  <a:blip r:embed="rId17"/>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064A9B1-25F8-EDCF-E8AB-B62BF6ADB6D2}"/>
                    </a:ext>
                  </a:extLst>
                </p:cNvPr>
                <p:cNvSpPr txBox="1"/>
                <p:nvPr/>
              </p:nvSpPr>
              <p:spPr>
                <a:xfrm>
                  <a:off x="3278059" y="4049399"/>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6</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7064A9B1-25F8-EDCF-E8AB-B62BF6ADB6D2}"/>
                    </a:ext>
                  </a:extLst>
                </p:cNvPr>
                <p:cNvSpPr txBox="1">
                  <a:spLocks noRot="1" noChangeAspect="1" noMove="1" noResize="1" noEditPoints="1" noAdjustHandles="1" noChangeArrowheads="1" noChangeShapeType="1" noTextEdit="1"/>
                </p:cNvSpPr>
                <p:nvPr/>
              </p:nvSpPr>
              <p:spPr>
                <a:xfrm>
                  <a:off x="3278059" y="4049399"/>
                  <a:ext cx="719491" cy="584775"/>
                </a:xfrm>
                <a:prstGeom prst="rect">
                  <a:avLst/>
                </a:prstGeom>
                <a:blipFill>
                  <a:blip r:embed="rId18"/>
                  <a:stretch>
                    <a:fillRect b="-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B03AFB-5EFB-CF6C-3C12-9488344C5500}"/>
                    </a:ext>
                  </a:extLst>
                </p:cNvPr>
                <p:cNvSpPr txBox="1"/>
                <p:nvPr/>
              </p:nvSpPr>
              <p:spPr>
                <a:xfrm>
                  <a:off x="1471672" y="4936583"/>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7</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DEB03AFB-5EFB-CF6C-3C12-9488344C5500}"/>
                    </a:ext>
                  </a:extLst>
                </p:cNvPr>
                <p:cNvSpPr txBox="1">
                  <a:spLocks noRot="1" noChangeAspect="1" noMove="1" noResize="1" noEditPoints="1" noAdjustHandles="1" noChangeArrowheads="1" noChangeShapeType="1" noTextEdit="1"/>
                </p:cNvSpPr>
                <p:nvPr/>
              </p:nvSpPr>
              <p:spPr>
                <a:xfrm>
                  <a:off x="1471672" y="4936583"/>
                  <a:ext cx="719491" cy="584775"/>
                </a:xfrm>
                <a:prstGeom prst="rect">
                  <a:avLst/>
                </a:prstGeom>
                <a:blipFill>
                  <a:blip r:embed="rId19"/>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AA10FE9-790B-70D0-762B-E78212FF666D}"/>
                    </a:ext>
                  </a:extLst>
                </p:cNvPr>
                <p:cNvSpPr txBox="1"/>
                <p:nvPr/>
              </p:nvSpPr>
              <p:spPr>
                <a:xfrm>
                  <a:off x="2356515" y="4936583"/>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8</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AAA10FE9-790B-70D0-762B-E78212FF666D}"/>
                    </a:ext>
                  </a:extLst>
                </p:cNvPr>
                <p:cNvSpPr txBox="1">
                  <a:spLocks noRot="1" noChangeAspect="1" noMove="1" noResize="1" noEditPoints="1" noAdjustHandles="1" noChangeArrowheads="1" noChangeShapeType="1" noTextEdit="1"/>
                </p:cNvSpPr>
                <p:nvPr/>
              </p:nvSpPr>
              <p:spPr>
                <a:xfrm>
                  <a:off x="2356515" y="4936583"/>
                  <a:ext cx="719491" cy="584775"/>
                </a:xfrm>
                <a:prstGeom prst="rect">
                  <a:avLst/>
                </a:prstGeom>
                <a:blipFill>
                  <a:blip r:embed="rId20"/>
                  <a:stretch>
                    <a:fillRect b="-23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F5196FC-BA63-393C-C091-341F708A2810}"/>
                    </a:ext>
                  </a:extLst>
                </p:cNvPr>
                <p:cNvSpPr txBox="1"/>
                <p:nvPr/>
              </p:nvSpPr>
              <p:spPr>
                <a:xfrm>
                  <a:off x="3276657" y="4936793"/>
                  <a:ext cx="71147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9</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8F5196FC-BA63-393C-C091-341F708A2810}"/>
                    </a:ext>
                  </a:extLst>
                </p:cNvPr>
                <p:cNvSpPr txBox="1">
                  <a:spLocks noRot="1" noChangeAspect="1" noMove="1" noResize="1" noEditPoints="1" noAdjustHandles="1" noChangeArrowheads="1" noChangeShapeType="1" noTextEdit="1"/>
                </p:cNvSpPr>
                <p:nvPr/>
              </p:nvSpPr>
              <p:spPr>
                <a:xfrm>
                  <a:off x="3276657" y="4936793"/>
                  <a:ext cx="711477" cy="584775"/>
                </a:xfrm>
                <a:prstGeom prst="rect">
                  <a:avLst/>
                </a:prstGeom>
                <a:blipFill>
                  <a:blip r:embed="rId21"/>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794C1E0-4941-CCB4-5536-23DBAB19A71D}"/>
                    </a:ext>
                  </a:extLst>
                </p:cNvPr>
                <p:cNvSpPr txBox="1"/>
                <p:nvPr/>
              </p:nvSpPr>
              <p:spPr>
                <a:xfrm>
                  <a:off x="2383769" y="4082724"/>
                  <a:ext cx="719491"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5</m:t>
                            </m:r>
                          </m:sub>
                        </m:sSub>
                      </m:oMath>
                    </m:oMathPara>
                  </a14:m>
                  <a:endParaRPr kumimoji="1" lang="ja-JP" altLang="en-US" sz="3200"/>
                </a:p>
              </p:txBody>
            </p:sp>
          </mc:Choice>
          <mc:Fallback xmlns="">
            <p:sp>
              <p:nvSpPr>
                <p:cNvPr id="36" name="テキスト ボックス 35">
                  <a:extLst>
                    <a:ext uri="{FF2B5EF4-FFF2-40B4-BE49-F238E27FC236}">
                      <a16:creationId xmlns:a16="http://schemas.microsoft.com/office/drawing/2014/main" id="{C794C1E0-4941-CCB4-5536-23DBAB19A71D}"/>
                    </a:ext>
                  </a:extLst>
                </p:cNvPr>
                <p:cNvSpPr txBox="1">
                  <a:spLocks noRot="1" noChangeAspect="1" noMove="1" noResize="1" noEditPoints="1" noAdjustHandles="1" noChangeArrowheads="1" noChangeShapeType="1" noTextEdit="1"/>
                </p:cNvSpPr>
                <p:nvPr/>
              </p:nvSpPr>
              <p:spPr>
                <a:xfrm>
                  <a:off x="2383769" y="4082724"/>
                  <a:ext cx="719491" cy="584775"/>
                </a:xfrm>
                <a:prstGeom prst="rect">
                  <a:avLst/>
                </a:prstGeom>
                <a:blipFill>
                  <a:blip r:embed="rId22"/>
                  <a:stretch>
                    <a:fillRect b="-23188"/>
                  </a:stretch>
                </a:blipFill>
              </p:spPr>
              <p:txBody>
                <a:bodyPr/>
                <a:lstStyle/>
                <a:p>
                  <a:r>
                    <a:rPr lang="en-US">
                      <a:noFill/>
                    </a:rPr>
                    <a:t> </a:t>
                  </a:r>
                </a:p>
              </p:txBody>
            </p:sp>
          </mc:Fallback>
        </mc:AlternateContent>
      </p:grpSp>
      <p:sp>
        <p:nvSpPr>
          <p:cNvPr id="61" name="テキスト ボックス 60">
            <a:extLst>
              <a:ext uri="{FF2B5EF4-FFF2-40B4-BE49-F238E27FC236}">
                <a16:creationId xmlns:a16="http://schemas.microsoft.com/office/drawing/2014/main" id="{B9B501EE-4081-0542-0F99-A55080529AB6}"/>
              </a:ext>
            </a:extLst>
          </p:cNvPr>
          <p:cNvSpPr txBox="1"/>
          <p:nvPr/>
        </p:nvSpPr>
        <p:spPr>
          <a:xfrm>
            <a:off x="6463319" y="4720937"/>
            <a:ext cx="492443" cy="461665"/>
          </a:xfrm>
          <a:prstGeom prst="rect">
            <a:avLst/>
          </a:prstGeom>
          <a:noFill/>
        </p:spPr>
        <p:txBody>
          <a:bodyPr wrap="none" rtlCol="0">
            <a:spAutoFit/>
          </a:bodyPr>
          <a:lstStyle/>
          <a:p>
            <a:r>
              <a:rPr kumimoji="1" lang="ja-JP" altLang="en-US" sz="2400"/>
              <a:t>積</a:t>
            </a:r>
          </a:p>
        </p:txBody>
      </p:sp>
      <p:sp>
        <p:nvSpPr>
          <p:cNvPr id="62" name="テキスト ボックス 61">
            <a:extLst>
              <a:ext uri="{FF2B5EF4-FFF2-40B4-BE49-F238E27FC236}">
                <a16:creationId xmlns:a16="http://schemas.microsoft.com/office/drawing/2014/main" id="{B850D935-9231-50A8-7C2E-D3393C67EEDD}"/>
              </a:ext>
            </a:extLst>
          </p:cNvPr>
          <p:cNvSpPr txBox="1"/>
          <p:nvPr/>
        </p:nvSpPr>
        <p:spPr>
          <a:xfrm>
            <a:off x="7350160" y="4393744"/>
            <a:ext cx="492443" cy="461665"/>
          </a:xfrm>
          <a:prstGeom prst="rect">
            <a:avLst/>
          </a:prstGeom>
          <a:noFill/>
        </p:spPr>
        <p:txBody>
          <a:bodyPr wrap="none" rtlCol="0">
            <a:spAutoFit/>
          </a:bodyPr>
          <a:lstStyle/>
          <a:p>
            <a:r>
              <a:rPr lang="ja-JP" altLang="en-US" sz="2400"/>
              <a:t>和</a:t>
            </a:r>
            <a:endParaRPr kumimoji="1" lang="ja-JP" altLang="en-US" sz="2400"/>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540A5D3-AAD9-94CB-AA3A-3B01295F67F8}"/>
                  </a:ext>
                </a:extLst>
              </p:cNvPr>
              <p:cNvSpPr txBox="1"/>
              <p:nvPr/>
            </p:nvSpPr>
            <p:spPr>
              <a:xfrm>
                <a:off x="8043107" y="3376967"/>
                <a:ext cx="28963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h</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2</m:t>
                          </m:r>
                        </m:sub>
                      </m:sSub>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h</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ea typeface="Cambria Math" panose="02040503050406030204" pitchFamily="18" charset="0"/>
                        </a:rPr>
                        <m:t>+⋯</m:t>
                      </m:r>
                    </m:oMath>
                  </m:oMathPara>
                </a14:m>
                <a:endParaRPr kumimoji="1" lang="ja-JP" altLang="en-US" sz="2400"/>
              </a:p>
            </p:txBody>
          </p:sp>
        </mc:Choice>
        <mc:Fallback xmlns="">
          <p:sp>
            <p:nvSpPr>
              <p:cNvPr id="63" name="テキスト ボックス 62">
                <a:extLst>
                  <a:ext uri="{FF2B5EF4-FFF2-40B4-BE49-F238E27FC236}">
                    <a16:creationId xmlns:a16="http://schemas.microsoft.com/office/drawing/2014/main" id="{B540A5D3-AAD9-94CB-AA3A-3B01295F67F8}"/>
                  </a:ext>
                </a:extLst>
              </p:cNvPr>
              <p:cNvSpPr txBox="1">
                <a:spLocks noRot="1" noChangeAspect="1" noMove="1" noResize="1" noEditPoints="1" noAdjustHandles="1" noChangeArrowheads="1" noChangeShapeType="1" noTextEdit="1"/>
              </p:cNvSpPr>
              <p:nvPr/>
            </p:nvSpPr>
            <p:spPr>
              <a:xfrm>
                <a:off x="8043107" y="3376967"/>
                <a:ext cx="2896370" cy="369332"/>
              </a:xfrm>
              <a:prstGeom prst="rect">
                <a:avLst/>
              </a:prstGeom>
              <a:blipFill>
                <a:blip r:embed="rId23"/>
                <a:stretch>
                  <a:fillRect l="-1891" b="-22951"/>
                </a:stretch>
              </a:blipFill>
            </p:spPr>
            <p:txBody>
              <a:bodyPr/>
              <a:lstStyle/>
              <a:p>
                <a:r>
                  <a:rPr lang="en-US">
                    <a:noFill/>
                  </a:rPr>
                  <a:t> </a:t>
                </a:r>
              </a:p>
            </p:txBody>
          </p:sp>
        </mc:Fallback>
      </mc:AlternateContent>
      <p:sp>
        <p:nvSpPr>
          <p:cNvPr id="64" name="テキスト ボックス 63">
            <a:extLst>
              <a:ext uri="{FF2B5EF4-FFF2-40B4-BE49-F238E27FC236}">
                <a16:creationId xmlns:a16="http://schemas.microsoft.com/office/drawing/2014/main" id="{DE5B0BB6-DFE2-550B-8B34-AD36C6254410}"/>
              </a:ext>
            </a:extLst>
          </p:cNvPr>
          <p:cNvSpPr txBox="1"/>
          <p:nvPr/>
        </p:nvSpPr>
        <p:spPr>
          <a:xfrm>
            <a:off x="1252523" y="3234609"/>
            <a:ext cx="1572113" cy="584775"/>
          </a:xfrm>
          <a:prstGeom prst="rect">
            <a:avLst/>
          </a:prstGeom>
          <a:noFill/>
        </p:spPr>
        <p:txBody>
          <a:bodyPr wrap="square" rtlCol="0">
            <a:spAutoFit/>
          </a:bodyPr>
          <a:lstStyle/>
          <a:p>
            <a:r>
              <a:rPr lang="en-US" altLang="ja-JP" sz="1600"/>
              <a:t>x=</a:t>
            </a:r>
            <a:r>
              <a:rPr lang="ja-JP" altLang="en-US" sz="1600"/>
              <a:t>画素値</a:t>
            </a:r>
            <a:endParaRPr lang="en-US" altLang="ja-JP" sz="1600"/>
          </a:p>
          <a:p>
            <a:r>
              <a:rPr lang="en-US" altLang="ja-JP" sz="1600"/>
              <a:t>h=</a:t>
            </a:r>
            <a:r>
              <a:rPr lang="ja-JP" altLang="en-US" sz="1600"/>
              <a:t>係数</a:t>
            </a:r>
            <a:endParaRPr kumimoji="1" lang="ja-JP" altLang="en-US" sz="1600"/>
          </a:p>
        </p:txBody>
      </p:sp>
      <p:sp>
        <p:nvSpPr>
          <p:cNvPr id="68" name="屈折矢印 67">
            <a:extLst>
              <a:ext uri="{FF2B5EF4-FFF2-40B4-BE49-F238E27FC236}">
                <a16:creationId xmlns:a16="http://schemas.microsoft.com/office/drawing/2014/main" id="{7AFE8AFB-8ED3-3D05-6620-14F901320708}"/>
              </a:ext>
            </a:extLst>
          </p:cNvPr>
          <p:cNvSpPr/>
          <p:nvPr/>
        </p:nvSpPr>
        <p:spPr>
          <a:xfrm>
            <a:off x="3328702" y="5152275"/>
            <a:ext cx="3564467" cy="731520"/>
          </a:xfrm>
          <a:prstGeom prst="bentUpArrow">
            <a:avLst>
              <a:gd name="adj1" fmla="val 18590"/>
              <a:gd name="adj2" fmla="val 25000"/>
              <a:gd name="adj3" fmla="val 37821"/>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屈折矢印 68">
            <a:extLst>
              <a:ext uri="{FF2B5EF4-FFF2-40B4-BE49-F238E27FC236}">
                <a16:creationId xmlns:a16="http://schemas.microsoft.com/office/drawing/2014/main" id="{4E61C6A7-0A79-2685-8582-C52B29987796}"/>
              </a:ext>
            </a:extLst>
          </p:cNvPr>
          <p:cNvSpPr/>
          <p:nvPr/>
        </p:nvSpPr>
        <p:spPr>
          <a:xfrm flipV="1">
            <a:off x="5711234" y="4009850"/>
            <a:ext cx="1171956" cy="788777"/>
          </a:xfrm>
          <a:prstGeom prst="bentUpArrow">
            <a:avLst>
              <a:gd name="adj1" fmla="val 18590"/>
              <a:gd name="adj2" fmla="val 21592"/>
              <a:gd name="adj3" fmla="val 4054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右矢印 69">
            <a:extLst>
              <a:ext uri="{FF2B5EF4-FFF2-40B4-BE49-F238E27FC236}">
                <a16:creationId xmlns:a16="http://schemas.microsoft.com/office/drawing/2014/main" id="{528D0534-6895-6C50-D282-F228F04C5386}"/>
              </a:ext>
            </a:extLst>
          </p:cNvPr>
          <p:cNvSpPr/>
          <p:nvPr/>
        </p:nvSpPr>
        <p:spPr>
          <a:xfrm>
            <a:off x="6931789" y="4709431"/>
            <a:ext cx="1816354" cy="421594"/>
          </a:xfrm>
          <a:prstGeom prst="rightArrow">
            <a:avLst>
              <a:gd name="adj1" fmla="val 47332"/>
              <a:gd name="adj2" fmla="val 8881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977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81098-2FF8-E66B-C3AB-ADBB2D08EB3A}"/>
              </a:ext>
            </a:extLst>
          </p:cNvPr>
          <p:cNvSpPr>
            <a:spLocks noGrp="1"/>
          </p:cNvSpPr>
          <p:nvPr>
            <p:ph type="ctrTitle"/>
          </p:nvPr>
        </p:nvSpPr>
        <p:spPr>
          <a:xfrm>
            <a:off x="762000" y="1214438"/>
            <a:ext cx="10668000" cy="2387600"/>
          </a:xfrm>
        </p:spPr>
        <p:txBody>
          <a:bodyPr/>
          <a:lstStyle/>
          <a:p>
            <a:r>
              <a:rPr kumimoji="1" lang="ja-JP" altLang="en-US"/>
              <a:t>線形フィルタ</a:t>
            </a:r>
          </a:p>
        </p:txBody>
      </p:sp>
    </p:spTree>
    <p:extLst>
      <p:ext uri="{BB962C8B-B14F-4D97-AF65-F5344CB8AC3E}">
        <p14:creationId xmlns:p14="http://schemas.microsoft.com/office/powerpoint/2010/main" val="165125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6AF24-3A6A-4E92-A3BF-DE38AC5A037C}"/>
              </a:ext>
            </a:extLst>
          </p:cNvPr>
          <p:cNvSpPr>
            <a:spLocks noGrp="1"/>
          </p:cNvSpPr>
          <p:nvPr>
            <p:ph type="title"/>
          </p:nvPr>
        </p:nvSpPr>
        <p:spPr/>
        <p:txBody>
          <a:bodyPr/>
          <a:lstStyle/>
          <a:p>
            <a:r>
              <a:rPr kumimoji="1" lang="ja-JP" altLang="en-US"/>
              <a:t>平均化フィルタ</a:t>
            </a:r>
          </a:p>
        </p:txBody>
      </p:sp>
      <p:pic>
        <p:nvPicPr>
          <p:cNvPr id="4"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FB14B214-4694-685C-9E8A-2937FB013D65}"/>
              </a:ext>
            </a:extLst>
          </p:cNvPr>
          <p:cNvPicPr>
            <a:picLocks noChangeAspect="1"/>
          </p:cNvPicPr>
          <p:nvPr/>
        </p:nvPicPr>
        <p:blipFill>
          <a:blip r:embed="rId2"/>
          <a:stretch>
            <a:fillRect/>
          </a:stretch>
        </p:blipFill>
        <p:spPr>
          <a:xfrm>
            <a:off x="1298794" y="2922720"/>
            <a:ext cx="3203632" cy="3203635"/>
          </a:xfrm>
          <a:prstGeom prst="rect">
            <a:avLst/>
          </a:prstGeom>
        </p:spPr>
      </p:pic>
      <p:sp>
        <p:nvSpPr>
          <p:cNvPr id="8" name="テキスト ボックス 7">
            <a:extLst>
              <a:ext uri="{FF2B5EF4-FFF2-40B4-BE49-F238E27FC236}">
                <a16:creationId xmlns:a16="http://schemas.microsoft.com/office/drawing/2014/main" id="{170A96AC-C36E-9130-A643-D211F19D0858}"/>
              </a:ext>
            </a:extLst>
          </p:cNvPr>
          <p:cNvSpPr txBox="1"/>
          <p:nvPr/>
        </p:nvSpPr>
        <p:spPr>
          <a:xfrm>
            <a:off x="1636854" y="2954877"/>
            <a:ext cx="403982" cy="1077218"/>
          </a:xfrm>
          <a:prstGeom prst="rect">
            <a:avLst/>
          </a:prstGeom>
          <a:noFill/>
        </p:spPr>
        <p:txBody>
          <a:bodyPr wrap="square" rtlCol="0">
            <a:spAutoFit/>
          </a:bodyPr>
          <a:lstStyle/>
          <a:p>
            <a:r>
              <a:rPr lang="en-US" altLang="ja-JP" sz="3200"/>
              <a:t>1</a:t>
            </a:r>
          </a:p>
          <a:p>
            <a:endParaRPr lang="en-US" altLang="ja-JP" sz="3200"/>
          </a:p>
        </p:txBody>
      </p:sp>
      <p:sp>
        <p:nvSpPr>
          <p:cNvPr id="9" name="テキスト ボックス 8">
            <a:extLst>
              <a:ext uri="{FF2B5EF4-FFF2-40B4-BE49-F238E27FC236}">
                <a16:creationId xmlns:a16="http://schemas.microsoft.com/office/drawing/2014/main" id="{FC404338-83A8-01BC-0B32-D566CCEA9FF0}"/>
              </a:ext>
            </a:extLst>
          </p:cNvPr>
          <p:cNvSpPr txBox="1"/>
          <p:nvPr/>
        </p:nvSpPr>
        <p:spPr>
          <a:xfrm>
            <a:off x="1476276" y="2677842"/>
            <a:ext cx="1490659" cy="2062103"/>
          </a:xfrm>
          <a:prstGeom prst="rect">
            <a:avLst/>
          </a:prstGeom>
          <a:noFill/>
        </p:spPr>
        <p:txBody>
          <a:bodyPr wrap="square" rtlCol="0">
            <a:spAutoFit/>
          </a:bodyPr>
          <a:lstStyle/>
          <a:p>
            <a:r>
              <a:rPr lang="en-US" altLang="ja-JP" sz="9600"/>
              <a:t>-</a:t>
            </a:r>
          </a:p>
          <a:p>
            <a:endParaRPr lang="en-US" altLang="ja-JP" sz="3200"/>
          </a:p>
        </p:txBody>
      </p:sp>
      <p:sp>
        <p:nvSpPr>
          <p:cNvPr id="10" name="テキスト ボックス 9">
            <a:extLst>
              <a:ext uri="{FF2B5EF4-FFF2-40B4-BE49-F238E27FC236}">
                <a16:creationId xmlns:a16="http://schemas.microsoft.com/office/drawing/2014/main" id="{1938B542-7CEB-25F2-71E4-F2EFFCFB89DF}"/>
              </a:ext>
            </a:extLst>
          </p:cNvPr>
          <p:cNvSpPr txBox="1"/>
          <p:nvPr/>
        </p:nvSpPr>
        <p:spPr>
          <a:xfrm>
            <a:off x="1636854" y="3479477"/>
            <a:ext cx="403982" cy="584775"/>
          </a:xfrm>
          <a:prstGeom prst="rect">
            <a:avLst/>
          </a:prstGeom>
          <a:noFill/>
        </p:spPr>
        <p:txBody>
          <a:bodyPr wrap="square" rtlCol="0">
            <a:spAutoFit/>
          </a:bodyPr>
          <a:lstStyle/>
          <a:p>
            <a:r>
              <a:rPr lang="en-US" altLang="ja-JP" sz="3200"/>
              <a:t>9</a:t>
            </a:r>
          </a:p>
        </p:txBody>
      </p:sp>
      <p:sp>
        <p:nvSpPr>
          <p:cNvPr id="14" name="テキスト ボックス 13">
            <a:extLst>
              <a:ext uri="{FF2B5EF4-FFF2-40B4-BE49-F238E27FC236}">
                <a16:creationId xmlns:a16="http://schemas.microsoft.com/office/drawing/2014/main" id="{6A538B14-959D-8EB3-8DA0-D6B0795E1E50}"/>
              </a:ext>
            </a:extLst>
          </p:cNvPr>
          <p:cNvSpPr txBox="1"/>
          <p:nvPr/>
        </p:nvSpPr>
        <p:spPr>
          <a:xfrm>
            <a:off x="2657313" y="2956625"/>
            <a:ext cx="403982" cy="1077218"/>
          </a:xfrm>
          <a:prstGeom prst="rect">
            <a:avLst/>
          </a:prstGeom>
          <a:noFill/>
        </p:spPr>
        <p:txBody>
          <a:bodyPr wrap="square" rtlCol="0">
            <a:spAutoFit/>
          </a:bodyPr>
          <a:lstStyle/>
          <a:p>
            <a:r>
              <a:rPr lang="en-US" altLang="ja-JP" sz="3200"/>
              <a:t>1</a:t>
            </a:r>
          </a:p>
          <a:p>
            <a:endParaRPr lang="en-US" altLang="ja-JP" sz="3200"/>
          </a:p>
        </p:txBody>
      </p:sp>
      <p:sp>
        <p:nvSpPr>
          <p:cNvPr id="15" name="テキスト ボックス 14">
            <a:extLst>
              <a:ext uri="{FF2B5EF4-FFF2-40B4-BE49-F238E27FC236}">
                <a16:creationId xmlns:a16="http://schemas.microsoft.com/office/drawing/2014/main" id="{9DB44EBA-35D6-E254-60D4-26FD21E6914A}"/>
              </a:ext>
            </a:extLst>
          </p:cNvPr>
          <p:cNvSpPr txBox="1"/>
          <p:nvPr/>
        </p:nvSpPr>
        <p:spPr>
          <a:xfrm>
            <a:off x="2496735" y="2679590"/>
            <a:ext cx="1490659" cy="2062103"/>
          </a:xfrm>
          <a:prstGeom prst="rect">
            <a:avLst/>
          </a:prstGeom>
          <a:noFill/>
        </p:spPr>
        <p:txBody>
          <a:bodyPr wrap="square" rtlCol="0">
            <a:spAutoFit/>
          </a:bodyPr>
          <a:lstStyle/>
          <a:p>
            <a:r>
              <a:rPr lang="en-US" altLang="ja-JP" sz="9600"/>
              <a:t>-</a:t>
            </a:r>
          </a:p>
          <a:p>
            <a:endParaRPr lang="en-US" altLang="ja-JP" sz="3200"/>
          </a:p>
        </p:txBody>
      </p:sp>
      <p:sp>
        <p:nvSpPr>
          <p:cNvPr id="16" name="テキスト ボックス 15">
            <a:extLst>
              <a:ext uri="{FF2B5EF4-FFF2-40B4-BE49-F238E27FC236}">
                <a16:creationId xmlns:a16="http://schemas.microsoft.com/office/drawing/2014/main" id="{DD38DB38-3388-D695-021D-BACC193A824C}"/>
              </a:ext>
            </a:extLst>
          </p:cNvPr>
          <p:cNvSpPr txBox="1"/>
          <p:nvPr/>
        </p:nvSpPr>
        <p:spPr>
          <a:xfrm>
            <a:off x="2657313" y="3481225"/>
            <a:ext cx="403982" cy="584775"/>
          </a:xfrm>
          <a:prstGeom prst="rect">
            <a:avLst/>
          </a:prstGeom>
          <a:noFill/>
        </p:spPr>
        <p:txBody>
          <a:bodyPr wrap="square" rtlCol="0">
            <a:spAutoFit/>
          </a:bodyPr>
          <a:lstStyle/>
          <a:p>
            <a:r>
              <a:rPr lang="en-US" altLang="ja-JP" sz="3200"/>
              <a:t>9</a:t>
            </a:r>
          </a:p>
        </p:txBody>
      </p:sp>
      <p:sp>
        <p:nvSpPr>
          <p:cNvPr id="17" name="テキスト ボックス 16">
            <a:extLst>
              <a:ext uri="{FF2B5EF4-FFF2-40B4-BE49-F238E27FC236}">
                <a16:creationId xmlns:a16="http://schemas.microsoft.com/office/drawing/2014/main" id="{D6AA1532-1317-CA00-CC54-6E93ACB641CB}"/>
              </a:ext>
            </a:extLst>
          </p:cNvPr>
          <p:cNvSpPr txBox="1"/>
          <p:nvPr/>
        </p:nvSpPr>
        <p:spPr>
          <a:xfrm>
            <a:off x="3742973" y="2954877"/>
            <a:ext cx="403982" cy="1077218"/>
          </a:xfrm>
          <a:prstGeom prst="rect">
            <a:avLst/>
          </a:prstGeom>
          <a:noFill/>
        </p:spPr>
        <p:txBody>
          <a:bodyPr wrap="square" rtlCol="0">
            <a:spAutoFit/>
          </a:bodyPr>
          <a:lstStyle/>
          <a:p>
            <a:r>
              <a:rPr lang="en-US" altLang="ja-JP" sz="3200"/>
              <a:t>1</a:t>
            </a:r>
          </a:p>
          <a:p>
            <a:endParaRPr lang="en-US" altLang="ja-JP" sz="3200"/>
          </a:p>
        </p:txBody>
      </p:sp>
      <p:sp>
        <p:nvSpPr>
          <p:cNvPr id="18" name="テキスト ボックス 17">
            <a:extLst>
              <a:ext uri="{FF2B5EF4-FFF2-40B4-BE49-F238E27FC236}">
                <a16:creationId xmlns:a16="http://schemas.microsoft.com/office/drawing/2014/main" id="{73BC8CF9-7803-E506-0227-C1BD25B513F5}"/>
              </a:ext>
            </a:extLst>
          </p:cNvPr>
          <p:cNvSpPr txBox="1"/>
          <p:nvPr/>
        </p:nvSpPr>
        <p:spPr>
          <a:xfrm>
            <a:off x="3611909" y="2677842"/>
            <a:ext cx="1490659" cy="2062103"/>
          </a:xfrm>
          <a:prstGeom prst="rect">
            <a:avLst/>
          </a:prstGeom>
          <a:noFill/>
        </p:spPr>
        <p:txBody>
          <a:bodyPr wrap="square" rtlCol="0">
            <a:spAutoFit/>
          </a:bodyPr>
          <a:lstStyle/>
          <a:p>
            <a:r>
              <a:rPr lang="en-US" altLang="ja-JP" sz="9600"/>
              <a:t>-</a:t>
            </a:r>
          </a:p>
          <a:p>
            <a:endParaRPr lang="en-US" altLang="ja-JP" sz="3200"/>
          </a:p>
        </p:txBody>
      </p:sp>
      <p:sp>
        <p:nvSpPr>
          <p:cNvPr id="19" name="テキスト ボックス 18">
            <a:extLst>
              <a:ext uri="{FF2B5EF4-FFF2-40B4-BE49-F238E27FC236}">
                <a16:creationId xmlns:a16="http://schemas.microsoft.com/office/drawing/2014/main" id="{0D96EE95-31F0-37DB-729A-E8D696EC1D6E}"/>
              </a:ext>
            </a:extLst>
          </p:cNvPr>
          <p:cNvSpPr txBox="1"/>
          <p:nvPr/>
        </p:nvSpPr>
        <p:spPr>
          <a:xfrm>
            <a:off x="3742973" y="3479477"/>
            <a:ext cx="403982" cy="584775"/>
          </a:xfrm>
          <a:prstGeom prst="rect">
            <a:avLst/>
          </a:prstGeom>
          <a:noFill/>
        </p:spPr>
        <p:txBody>
          <a:bodyPr wrap="square" rtlCol="0">
            <a:spAutoFit/>
          </a:bodyPr>
          <a:lstStyle/>
          <a:p>
            <a:r>
              <a:rPr lang="en-US" altLang="ja-JP" sz="3200"/>
              <a:t>9</a:t>
            </a:r>
          </a:p>
        </p:txBody>
      </p:sp>
      <p:sp>
        <p:nvSpPr>
          <p:cNvPr id="20" name="テキスト ボックス 19">
            <a:extLst>
              <a:ext uri="{FF2B5EF4-FFF2-40B4-BE49-F238E27FC236}">
                <a16:creationId xmlns:a16="http://schemas.microsoft.com/office/drawing/2014/main" id="{0948E68F-D2DC-5346-6A91-5C1A3637A467}"/>
              </a:ext>
            </a:extLst>
          </p:cNvPr>
          <p:cNvSpPr txBox="1"/>
          <p:nvPr/>
        </p:nvSpPr>
        <p:spPr>
          <a:xfrm>
            <a:off x="1611967" y="4002007"/>
            <a:ext cx="403982" cy="1077218"/>
          </a:xfrm>
          <a:prstGeom prst="rect">
            <a:avLst/>
          </a:prstGeom>
          <a:noFill/>
        </p:spPr>
        <p:txBody>
          <a:bodyPr wrap="square" rtlCol="0">
            <a:spAutoFit/>
          </a:bodyPr>
          <a:lstStyle/>
          <a:p>
            <a:r>
              <a:rPr lang="en-US" altLang="ja-JP" sz="3200"/>
              <a:t>1</a:t>
            </a:r>
          </a:p>
          <a:p>
            <a:endParaRPr lang="en-US" altLang="ja-JP" sz="3200"/>
          </a:p>
        </p:txBody>
      </p:sp>
      <p:sp>
        <p:nvSpPr>
          <p:cNvPr id="21" name="テキスト ボックス 20">
            <a:extLst>
              <a:ext uri="{FF2B5EF4-FFF2-40B4-BE49-F238E27FC236}">
                <a16:creationId xmlns:a16="http://schemas.microsoft.com/office/drawing/2014/main" id="{1AE614C1-CC2D-4FD4-5DB2-024BBB58CAA3}"/>
              </a:ext>
            </a:extLst>
          </p:cNvPr>
          <p:cNvSpPr txBox="1"/>
          <p:nvPr/>
        </p:nvSpPr>
        <p:spPr>
          <a:xfrm>
            <a:off x="1451389" y="3724972"/>
            <a:ext cx="1490659" cy="2062103"/>
          </a:xfrm>
          <a:prstGeom prst="rect">
            <a:avLst/>
          </a:prstGeom>
          <a:noFill/>
        </p:spPr>
        <p:txBody>
          <a:bodyPr wrap="square" rtlCol="0">
            <a:spAutoFit/>
          </a:bodyPr>
          <a:lstStyle/>
          <a:p>
            <a:r>
              <a:rPr lang="en-US" altLang="ja-JP" sz="9600"/>
              <a:t>-</a:t>
            </a:r>
          </a:p>
          <a:p>
            <a:endParaRPr lang="en-US" altLang="ja-JP" sz="3200"/>
          </a:p>
        </p:txBody>
      </p:sp>
      <p:sp>
        <p:nvSpPr>
          <p:cNvPr id="22" name="テキスト ボックス 21">
            <a:extLst>
              <a:ext uri="{FF2B5EF4-FFF2-40B4-BE49-F238E27FC236}">
                <a16:creationId xmlns:a16="http://schemas.microsoft.com/office/drawing/2014/main" id="{3E0B7490-5485-516A-F054-E1A4A8360367}"/>
              </a:ext>
            </a:extLst>
          </p:cNvPr>
          <p:cNvSpPr txBox="1"/>
          <p:nvPr/>
        </p:nvSpPr>
        <p:spPr>
          <a:xfrm>
            <a:off x="1611967" y="4526607"/>
            <a:ext cx="403982" cy="584775"/>
          </a:xfrm>
          <a:prstGeom prst="rect">
            <a:avLst/>
          </a:prstGeom>
          <a:noFill/>
        </p:spPr>
        <p:txBody>
          <a:bodyPr wrap="square" rtlCol="0">
            <a:spAutoFit/>
          </a:bodyPr>
          <a:lstStyle/>
          <a:p>
            <a:r>
              <a:rPr lang="en-US" altLang="ja-JP" sz="3200"/>
              <a:t>9</a:t>
            </a:r>
          </a:p>
        </p:txBody>
      </p:sp>
      <p:sp>
        <p:nvSpPr>
          <p:cNvPr id="23" name="テキスト ボックス 22">
            <a:extLst>
              <a:ext uri="{FF2B5EF4-FFF2-40B4-BE49-F238E27FC236}">
                <a16:creationId xmlns:a16="http://schemas.microsoft.com/office/drawing/2014/main" id="{B81DCD43-2062-08AB-D6FD-DBCB9575B270}"/>
              </a:ext>
            </a:extLst>
          </p:cNvPr>
          <p:cNvSpPr txBox="1"/>
          <p:nvPr/>
        </p:nvSpPr>
        <p:spPr>
          <a:xfrm>
            <a:off x="2667409" y="3995702"/>
            <a:ext cx="403982" cy="1077218"/>
          </a:xfrm>
          <a:prstGeom prst="rect">
            <a:avLst/>
          </a:prstGeom>
          <a:noFill/>
        </p:spPr>
        <p:txBody>
          <a:bodyPr wrap="square" rtlCol="0">
            <a:spAutoFit/>
          </a:bodyPr>
          <a:lstStyle/>
          <a:p>
            <a:r>
              <a:rPr lang="en-US" altLang="ja-JP" sz="3200"/>
              <a:t>1</a:t>
            </a:r>
          </a:p>
          <a:p>
            <a:endParaRPr lang="en-US" altLang="ja-JP" sz="3200"/>
          </a:p>
        </p:txBody>
      </p:sp>
      <p:sp>
        <p:nvSpPr>
          <p:cNvPr id="24" name="テキスト ボックス 23">
            <a:extLst>
              <a:ext uri="{FF2B5EF4-FFF2-40B4-BE49-F238E27FC236}">
                <a16:creationId xmlns:a16="http://schemas.microsoft.com/office/drawing/2014/main" id="{3816AE9A-B213-B1EA-EDA0-84AFA5A498EE}"/>
              </a:ext>
            </a:extLst>
          </p:cNvPr>
          <p:cNvSpPr txBox="1"/>
          <p:nvPr/>
        </p:nvSpPr>
        <p:spPr>
          <a:xfrm>
            <a:off x="2506831" y="3718667"/>
            <a:ext cx="1490659" cy="2062103"/>
          </a:xfrm>
          <a:prstGeom prst="rect">
            <a:avLst/>
          </a:prstGeom>
          <a:noFill/>
        </p:spPr>
        <p:txBody>
          <a:bodyPr wrap="square" rtlCol="0">
            <a:spAutoFit/>
          </a:bodyPr>
          <a:lstStyle/>
          <a:p>
            <a:r>
              <a:rPr lang="en-US" altLang="ja-JP" sz="9600"/>
              <a:t>-</a:t>
            </a:r>
          </a:p>
          <a:p>
            <a:endParaRPr lang="en-US" altLang="ja-JP" sz="3200"/>
          </a:p>
        </p:txBody>
      </p:sp>
      <p:sp>
        <p:nvSpPr>
          <p:cNvPr id="25" name="テキスト ボックス 24">
            <a:extLst>
              <a:ext uri="{FF2B5EF4-FFF2-40B4-BE49-F238E27FC236}">
                <a16:creationId xmlns:a16="http://schemas.microsoft.com/office/drawing/2014/main" id="{DE8577AF-5DAF-3B67-E047-4CEC0164F95F}"/>
              </a:ext>
            </a:extLst>
          </p:cNvPr>
          <p:cNvSpPr txBox="1"/>
          <p:nvPr/>
        </p:nvSpPr>
        <p:spPr>
          <a:xfrm>
            <a:off x="2667409" y="4520302"/>
            <a:ext cx="403982" cy="584775"/>
          </a:xfrm>
          <a:prstGeom prst="rect">
            <a:avLst/>
          </a:prstGeom>
          <a:noFill/>
        </p:spPr>
        <p:txBody>
          <a:bodyPr wrap="square" rtlCol="0">
            <a:spAutoFit/>
          </a:bodyPr>
          <a:lstStyle/>
          <a:p>
            <a:r>
              <a:rPr lang="en-US" altLang="ja-JP" sz="3200"/>
              <a:t>9</a:t>
            </a:r>
          </a:p>
        </p:txBody>
      </p:sp>
      <p:sp>
        <p:nvSpPr>
          <p:cNvPr id="26" name="テキスト ボックス 25">
            <a:extLst>
              <a:ext uri="{FF2B5EF4-FFF2-40B4-BE49-F238E27FC236}">
                <a16:creationId xmlns:a16="http://schemas.microsoft.com/office/drawing/2014/main" id="{F4EC9EDE-281E-4B72-AC78-A94212BF3E76}"/>
              </a:ext>
            </a:extLst>
          </p:cNvPr>
          <p:cNvSpPr txBox="1"/>
          <p:nvPr/>
        </p:nvSpPr>
        <p:spPr>
          <a:xfrm>
            <a:off x="3720756" y="4003755"/>
            <a:ext cx="403982" cy="1077218"/>
          </a:xfrm>
          <a:prstGeom prst="rect">
            <a:avLst/>
          </a:prstGeom>
          <a:noFill/>
        </p:spPr>
        <p:txBody>
          <a:bodyPr wrap="square" rtlCol="0">
            <a:spAutoFit/>
          </a:bodyPr>
          <a:lstStyle/>
          <a:p>
            <a:r>
              <a:rPr lang="en-US" altLang="ja-JP" sz="3200"/>
              <a:t>1</a:t>
            </a:r>
          </a:p>
          <a:p>
            <a:endParaRPr lang="en-US" altLang="ja-JP" sz="3200"/>
          </a:p>
        </p:txBody>
      </p:sp>
      <p:sp>
        <p:nvSpPr>
          <p:cNvPr id="27" name="テキスト ボックス 26">
            <a:extLst>
              <a:ext uri="{FF2B5EF4-FFF2-40B4-BE49-F238E27FC236}">
                <a16:creationId xmlns:a16="http://schemas.microsoft.com/office/drawing/2014/main" id="{22819C64-D688-E5E8-A928-9CC4F318A905}"/>
              </a:ext>
            </a:extLst>
          </p:cNvPr>
          <p:cNvSpPr txBox="1"/>
          <p:nvPr/>
        </p:nvSpPr>
        <p:spPr>
          <a:xfrm>
            <a:off x="3560178" y="3726720"/>
            <a:ext cx="1490659" cy="2062103"/>
          </a:xfrm>
          <a:prstGeom prst="rect">
            <a:avLst/>
          </a:prstGeom>
          <a:noFill/>
        </p:spPr>
        <p:txBody>
          <a:bodyPr wrap="square" rtlCol="0">
            <a:spAutoFit/>
          </a:bodyPr>
          <a:lstStyle/>
          <a:p>
            <a:r>
              <a:rPr lang="en-US" altLang="ja-JP" sz="9600"/>
              <a:t>-</a:t>
            </a:r>
          </a:p>
          <a:p>
            <a:endParaRPr lang="en-US" altLang="ja-JP" sz="3200"/>
          </a:p>
        </p:txBody>
      </p:sp>
      <p:sp>
        <p:nvSpPr>
          <p:cNvPr id="28" name="テキスト ボックス 27">
            <a:extLst>
              <a:ext uri="{FF2B5EF4-FFF2-40B4-BE49-F238E27FC236}">
                <a16:creationId xmlns:a16="http://schemas.microsoft.com/office/drawing/2014/main" id="{97F1C3DF-6083-0C09-EC65-77042F7DEC9A}"/>
              </a:ext>
            </a:extLst>
          </p:cNvPr>
          <p:cNvSpPr txBox="1"/>
          <p:nvPr/>
        </p:nvSpPr>
        <p:spPr>
          <a:xfrm>
            <a:off x="3720756" y="4528355"/>
            <a:ext cx="403982" cy="584775"/>
          </a:xfrm>
          <a:prstGeom prst="rect">
            <a:avLst/>
          </a:prstGeom>
          <a:noFill/>
        </p:spPr>
        <p:txBody>
          <a:bodyPr wrap="square" rtlCol="0">
            <a:spAutoFit/>
          </a:bodyPr>
          <a:lstStyle/>
          <a:p>
            <a:r>
              <a:rPr lang="en-US" altLang="ja-JP" sz="3200"/>
              <a:t>9</a:t>
            </a:r>
          </a:p>
        </p:txBody>
      </p:sp>
      <p:sp>
        <p:nvSpPr>
          <p:cNvPr id="29" name="テキスト ボックス 28">
            <a:extLst>
              <a:ext uri="{FF2B5EF4-FFF2-40B4-BE49-F238E27FC236}">
                <a16:creationId xmlns:a16="http://schemas.microsoft.com/office/drawing/2014/main" id="{1F1B05B1-B228-AC3A-E2E7-1138DB805475}"/>
              </a:ext>
            </a:extLst>
          </p:cNvPr>
          <p:cNvSpPr txBox="1"/>
          <p:nvPr/>
        </p:nvSpPr>
        <p:spPr>
          <a:xfrm>
            <a:off x="1616249" y="5026753"/>
            <a:ext cx="403982" cy="1077218"/>
          </a:xfrm>
          <a:prstGeom prst="rect">
            <a:avLst/>
          </a:prstGeom>
          <a:noFill/>
        </p:spPr>
        <p:txBody>
          <a:bodyPr wrap="square" rtlCol="0">
            <a:spAutoFit/>
          </a:bodyPr>
          <a:lstStyle/>
          <a:p>
            <a:r>
              <a:rPr lang="en-US" altLang="ja-JP" sz="3200"/>
              <a:t>1</a:t>
            </a:r>
          </a:p>
          <a:p>
            <a:endParaRPr lang="en-US" altLang="ja-JP" sz="3200"/>
          </a:p>
        </p:txBody>
      </p:sp>
      <p:sp>
        <p:nvSpPr>
          <p:cNvPr id="30" name="テキスト ボックス 29">
            <a:extLst>
              <a:ext uri="{FF2B5EF4-FFF2-40B4-BE49-F238E27FC236}">
                <a16:creationId xmlns:a16="http://schemas.microsoft.com/office/drawing/2014/main" id="{A5155258-EB15-B9C3-3E34-667F5C988C34}"/>
              </a:ext>
            </a:extLst>
          </p:cNvPr>
          <p:cNvSpPr txBox="1"/>
          <p:nvPr/>
        </p:nvSpPr>
        <p:spPr>
          <a:xfrm>
            <a:off x="1455671" y="4749718"/>
            <a:ext cx="1490659" cy="2062103"/>
          </a:xfrm>
          <a:prstGeom prst="rect">
            <a:avLst/>
          </a:prstGeom>
          <a:noFill/>
        </p:spPr>
        <p:txBody>
          <a:bodyPr wrap="square" rtlCol="0">
            <a:spAutoFit/>
          </a:bodyPr>
          <a:lstStyle/>
          <a:p>
            <a:r>
              <a:rPr lang="en-US" altLang="ja-JP" sz="9600"/>
              <a:t>-</a:t>
            </a:r>
          </a:p>
          <a:p>
            <a:endParaRPr lang="en-US" altLang="ja-JP" sz="3200"/>
          </a:p>
        </p:txBody>
      </p:sp>
      <p:sp>
        <p:nvSpPr>
          <p:cNvPr id="31" name="テキスト ボックス 30">
            <a:extLst>
              <a:ext uri="{FF2B5EF4-FFF2-40B4-BE49-F238E27FC236}">
                <a16:creationId xmlns:a16="http://schemas.microsoft.com/office/drawing/2014/main" id="{0AD540F4-1F81-7D48-19D9-7DD97A1551BE}"/>
              </a:ext>
            </a:extLst>
          </p:cNvPr>
          <p:cNvSpPr txBox="1"/>
          <p:nvPr/>
        </p:nvSpPr>
        <p:spPr>
          <a:xfrm>
            <a:off x="1616249" y="5551353"/>
            <a:ext cx="403982" cy="584775"/>
          </a:xfrm>
          <a:prstGeom prst="rect">
            <a:avLst/>
          </a:prstGeom>
          <a:noFill/>
        </p:spPr>
        <p:txBody>
          <a:bodyPr wrap="square" rtlCol="0">
            <a:spAutoFit/>
          </a:bodyPr>
          <a:lstStyle/>
          <a:p>
            <a:r>
              <a:rPr lang="en-US" altLang="ja-JP" sz="3200"/>
              <a:t>9</a:t>
            </a:r>
          </a:p>
        </p:txBody>
      </p:sp>
      <p:sp>
        <p:nvSpPr>
          <p:cNvPr id="32" name="テキスト ボックス 31">
            <a:extLst>
              <a:ext uri="{FF2B5EF4-FFF2-40B4-BE49-F238E27FC236}">
                <a16:creationId xmlns:a16="http://schemas.microsoft.com/office/drawing/2014/main" id="{23243037-84B6-10AA-2135-A3C19FAF3DC4}"/>
              </a:ext>
            </a:extLst>
          </p:cNvPr>
          <p:cNvSpPr txBox="1"/>
          <p:nvPr/>
        </p:nvSpPr>
        <p:spPr>
          <a:xfrm>
            <a:off x="2672882" y="5046649"/>
            <a:ext cx="403982" cy="1077218"/>
          </a:xfrm>
          <a:prstGeom prst="rect">
            <a:avLst/>
          </a:prstGeom>
          <a:noFill/>
        </p:spPr>
        <p:txBody>
          <a:bodyPr wrap="square" rtlCol="0">
            <a:spAutoFit/>
          </a:bodyPr>
          <a:lstStyle/>
          <a:p>
            <a:r>
              <a:rPr lang="en-US" altLang="ja-JP" sz="3200"/>
              <a:t>1</a:t>
            </a:r>
          </a:p>
          <a:p>
            <a:endParaRPr lang="en-US" altLang="ja-JP" sz="3200"/>
          </a:p>
        </p:txBody>
      </p:sp>
      <p:sp>
        <p:nvSpPr>
          <p:cNvPr id="33" name="テキスト ボックス 32">
            <a:extLst>
              <a:ext uri="{FF2B5EF4-FFF2-40B4-BE49-F238E27FC236}">
                <a16:creationId xmlns:a16="http://schemas.microsoft.com/office/drawing/2014/main" id="{90B76616-3194-BF27-7ADA-7051A48372E5}"/>
              </a:ext>
            </a:extLst>
          </p:cNvPr>
          <p:cNvSpPr txBox="1"/>
          <p:nvPr/>
        </p:nvSpPr>
        <p:spPr>
          <a:xfrm>
            <a:off x="2516729" y="4803938"/>
            <a:ext cx="1089131" cy="2062103"/>
          </a:xfrm>
          <a:prstGeom prst="rect">
            <a:avLst/>
          </a:prstGeom>
          <a:noFill/>
        </p:spPr>
        <p:txBody>
          <a:bodyPr wrap="square" rtlCol="0">
            <a:spAutoFit/>
          </a:bodyPr>
          <a:lstStyle/>
          <a:p>
            <a:r>
              <a:rPr lang="en-US" altLang="ja-JP" sz="9600"/>
              <a:t>-</a:t>
            </a:r>
          </a:p>
          <a:p>
            <a:endParaRPr lang="en-US" altLang="ja-JP" sz="3200"/>
          </a:p>
        </p:txBody>
      </p:sp>
      <p:sp>
        <p:nvSpPr>
          <p:cNvPr id="34" name="テキスト ボックス 33">
            <a:extLst>
              <a:ext uri="{FF2B5EF4-FFF2-40B4-BE49-F238E27FC236}">
                <a16:creationId xmlns:a16="http://schemas.microsoft.com/office/drawing/2014/main" id="{1CC13F57-F0FD-7DCB-919D-1B624EA4889D}"/>
              </a:ext>
            </a:extLst>
          </p:cNvPr>
          <p:cNvSpPr txBox="1"/>
          <p:nvPr/>
        </p:nvSpPr>
        <p:spPr>
          <a:xfrm>
            <a:off x="2667409" y="5600728"/>
            <a:ext cx="403982" cy="584775"/>
          </a:xfrm>
          <a:prstGeom prst="rect">
            <a:avLst/>
          </a:prstGeom>
          <a:noFill/>
        </p:spPr>
        <p:txBody>
          <a:bodyPr wrap="square" rtlCol="0">
            <a:spAutoFit/>
          </a:bodyPr>
          <a:lstStyle/>
          <a:p>
            <a:r>
              <a:rPr lang="en-US" altLang="ja-JP" sz="3200"/>
              <a:t>9</a:t>
            </a:r>
          </a:p>
        </p:txBody>
      </p:sp>
      <p:sp>
        <p:nvSpPr>
          <p:cNvPr id="38" name="テキスト ボックス 37">
            <a:extLst>
              <a:ext uri="{FF2B5EF4-FFF2-40B4-BE49-F238E27FC236}">
                <a16:creationId xmlns:a16="http://schemas.microsoft.com/office/drawing/2014/main" id="{C2E14C5D-4DDA-16B4-2573-5EEF7289BBA1}"/>
              </a:ext>
            </a:extLst>
          </p:cNvPr>
          <p:cNvSpPr txBox="1"/>
          <p:nvPr/>
        </p:nvSpPr>
        <p:spPr>
          <a:xfrm>
            <a:off x="3720756" y="5060658"/>
            <a:ext cx="403982" cy="1077218"/>
          </a:xfrm>
          <a:prstGeom prst="rect">
            <a:avLst/>
          </a:prstGeom>
          <a:noFill/>
        </p:spPr>
        <p:txBody>
          <a:bodyPr wrap="square" rtlCol="0">
            <a:spAutoFit/>
          </a:bodyPr>
          <a:lstStyle/>
          <a:p>
            <a:r>
              <a:rPr lang="en-US" altLang="ja-JP" sz="3200"/>
              <a:t>1</a:t>
            </a:r>
          </a:p>
          <a:p>
            <a:endParaRPr lang="en-US" altLang="ja-JP" sz="3200"/>
          </a:p>
        </p:txBody>
      </p:sp>
      <p:sp>
        <p:nvSpPr>
          <p:cNvPr id="39" name="テキスト ボックス 38">
            <a:extLst>
              <a:ext uri="{FF2B5EF4-FFF2-40B4-BE49-F238E27FC236}">
                <a16:creationId xmlns:a16="http://schemas.microsoft.com/office/drawing/2014/main" id="{DC366069-C1F9-2F10-34C9-2DAE511A06A3}"/>
              </a:ext>
            </a:extLst>
          </p:cNvPr>
          <p:cNvSpPr txBox="1"/>
          <p:nvPr/>
        </p:nvSpPr>
        <p:spPr>
          <a:xfrm>
            <a:off x="3560178" y="4783623"/>
            <a:ext cx="1490659" cy="2062103"/>
          </a:xfrm>
          <a:prstGeom prst="rect">
            <a:avLst/>
          </a:prstGeom>
          <a:noFill/>
        </p:spPr>
        <p:txBody>
          <a:bodyPr wrap="square" rtlCol="0">
            <a:spAutoFit/>
          </a:bodyPr>
          <a:lstStyle/>
          <a:p>
            <a:r>
              <a:rPr lang="en-US" altLang="ja-JP" sz="9600"/>
              <a:t>-</a:t>
            </a:r>
          </a:p>
          <a:p>
            <a:endParaRPr lang="en-US" altLang="ja-JP" sz="3200"/>
          </a:p>
        </p:txBody>
      </p:sp>
      <p:sp>
        <p:nvSpPr>
          <p:cNvPr id="40" name="テキスト ボックス 39">
            <a:extLst>
              <a:ext uri="{FF2B5EF4-FFF2-40B4-BE49-F238E27FC236}">
                <a16:creationId xmlns:a16="http://schemas.microsoft.com/office/drawing/2014/main" id="{455DA2E8-971C-534B-912A-DADAA87FAB29}"/>
              </a:ext>
            </a:extLst>
          </p:cNvPr>
          <p:cNvSpPr txBox="1"/>
          <p:nvPr/>
        </p:nvSpPr>
        <p:spPr>
          <a:xfrm>
            <a:off x="3720756" y="5585258"/>
            <a:ext cx="403982" cy="584775"/>
          </a:xfrm>
          <a:prstGeom prst="rect">
            <a:avLst/>
          </a:prstGeom>
          <a:noFill/>
        </p:spPr>
        <p:txBody>
          <a:bodyPr wrap="square" rtlCol="0">
            <a:spAutoFit/>
          </a:bodyPr>
          <a:lstStyle/>
          <a:p>
            <a:r>
              <a:rPr lang="en-US" altLang="ja-JP" sz="3200"/>
              <a:t>9</a:t>
            </a:r>
          </a:p>
        </p:txBody>
      </p:sp>
      <p:sp>
        <p:nvSpPr>
          <p:cNvPr id="42" name="テキスト ボックス 41">
            <a:extLst>
              <a:ext uri="{FF2B5EF4-FFF2-40B4-BE49-F238E27FC236}">
                <a16:creationId xmlns:a16="http://schemas.microsoft.com/office/drawing/2014/main" id="{5BB0EBA7-D4E0-10FC-1EB1-CF735F95B75D}"/>
              </a:ext>
            </a:extLst>
          </p:cNvPr>
          <p:cNvSpPr txBox="1"/>
          <p:nvPr/>
        </p:nvSpPr>
        <p:spPr>
          <a:xfrm>
            <a:off x="1298794" y="1549222"/>
            <a:ext cx="7428528" cy="461665"/>
          </a:xfrm>
          <a:prstGeom prst="rect">
            <a:avLst/>
          </a:prstGeom>
          <a:noFill/>
        </p:spPr>
        <p:txBody>
          <a:bodyPr wrap="square" rtlCol="0">
            <a:spAutoFit/>
          </a:bodyPr>
          <a:lstStyle/>
          <a:p>
            <a:r>
              <a:rPr lang="ja-JP" altLang="en-US" sz="2400"/>
              <a:t>領域内の画素値の平均値を求める</a:t>
            </a:r>
            <a:endParaRPr kumimoji="1" lang="ja-JP" altLang="en-US" sz="2400"/>
          </a:p>
        </p:txBody>
      </p:sp>
      <p:pic>
        <p:nvPicPr>
          <p:cNvPr id="90"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55E71158-D74F-6281-E8EC-C1687A5F7DDC}"/>
              </a:ext>
            </a:extLst>
          </p:cNvPr>
          <p:cNvPicPr>
            <a:picLocks noChangeAspect="1"/>
          </p:cNvPicPr>
          <p:nvPr/>
        </p:nvPicPr>
        <p:blipFill>
          <a:blip r:embed="rId2"/>
          <a:stretch>
            <a:fillRect/>
          </a:stretch>
        </p:blipFill>
        <p:spPr>
          <a:xfrm>
            <a:off x="6630221" y="4529343"/>
            <a:ext cx="1889257" cy="1889259"/>
          </a:xfrm>
          <a:prstGeom prst="rect">
            <a:avLst/>
          </a:prstGeom>
        </p:spPr>
      </p:pic>
      <p:sp>
        <p:nvSpPr>
          <p:cNvPr id="97" name="テキスト ボックス 96">
            <a:extLst>
              <a:ext uri="{FF2B5EF4-FFF2-40B4-BE49-F238E27FC236}">
                <a16:creationId xmlns:a16="http://schemas.microsoft.com/office/drawing/2014/main" id="{D043712C-FC73-5B82-4579-870EB2511A26}"/>
              </a:ext>
            </a:extLst>
          </p:cNvPr>
          <p:cNvSpPr txBox="1"/>
          <p:nvPr/>
        </p:nvSpPr>
        <p:spPr>
          <a:xfrm>
            <a:off x="9101110" y="3347889"/>
            <a:ext cx="403982" cy="1077218"/>
          </a:xfrm>
          <a:prstGeom prst="rect">
            <a:avLst/>
          </a:prstGeom>
          <a:noFill/>
        </p:spPr>
        <p:txBody>
          <a:bodyPr wrap="square" rtlCol="0">
            <a:spAutoFit/>
          </a:bodyPr>
          <a:lstStyle/>
          <a:p>
            <a:endParaRPr lang="en-US" altLang="ja-JP" sz="3200"/>
          </a:p>
          <a:p>
            <a:endParaRPr lang="en-US" altLang="ja-JP" sz="3200"/>
          </a:p>
        </p:txBody>
      </p:sp>
      <p:pic>
        <p:nvPicPr>
          <p:cNvPr id="118"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5946B369-F8F7-8CBA-0881-269884C487FE}"/>
              </a:ext>
            </a:extLst>
          </p:cNvPr>
          <p:cNvPicPr>
            <a:picLocks noChangeAspect="1"/>
          </p:cNvPicPr>
          <p:nvPr/>
        </p:nvPicPr>
        <p:blipFill>
          <a:blip r:embed="rId2"/>
          <a:stretch>
            <a:fillRect/>
          </a:stretch>
        </p:blipFill>
        <p:spPr>
          <a:xfrm>
            <a:off x="8519478" y="4529342"/>
            <a:ext cx="1889257" cy="1889259"/>
          </a:xfrm>
          <a:prstGeom prst="rect">
            <a:avLst/>
          </a:prstGeom>
        </p:spPr>
      </p:pic>
      <p:pic>
        <p:nvPicPr>
          <p:cNvPr id="119"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A989EE40-078E-F359-1F03-58BF0CC65D7E}"/>
              </a:ext>
            </a:extLst>
          </p:cNvPr>
          <p:cNvPicPr>
            <a:picLocks noChangeAspect="1"/>
          </p:cNvPicPr>
          <p:nvPr/>
        </p:nvPicPr>
        <p:blipFill>
          <a:blip r:embed="rId2"/>
          <a:stretch>
            <a:fillRect/>
          </a:stretch>
        </p:blipFill>
        <p:spPr>
          <a:xfrm>
            <a:off x="6630219" y="2647069"/>
            <a:ext cx="1893598" cy="1893600"/>
          </a:xfrm>
          <a:prstGeom prst="rect">
            <a:avLst/>
          </a:prstGeom>
        </p:spPr>
      </p:pic>
      <p:pic>
        <p:nvPicPr>
          <p:cNvPr id="120" name="コンテンツ プレースホルダー 4" descr="障子, 建物, クロスワードパズル, 暗い が含まれている画像&#10;&#10;自動的に生成された説明">
            <a:extLst>
              <a:ext uri="{FF2B5EF4-FFF2-40B4-BE49-F238E27FC236}">
                <a16:creationId xmlns:a16="http://schemas.microsoft.com/office/drawing/2014/main" id="{C5B9C71D-631D-C4BF-45E0-605C2FFB5EED}"/>
              </a:ext>
            </a:extLst>
          </p:cNvPr>
          <p:cNvPicPr>
            <a:picLocks noChangeAspect="1"/>
          </p:cNvPicPr>
          <p:nvPr/>
        </p:nvPicPr>
        <p:blipFill>
          <a:blip r:embed="rId2"/>
          <a:stretch>
            <a:fillRect/>
          </a:stretch>
        </p:blipFill>
        <p:spPr>
          <a:xfrm>
            <a:off x="8519478" y="2640083"/>
            <a:ext cx="1889257" cy="1889259"/>
          </a:xfrm>
          <a:prstGeom prst="rect">
            <a:avLst/>
          </a:prstGeom>
        </p:spPr>
      </p:pic>
      <p:grpSp>
        <p:nvGrpSpPr>
          <p:cNvPr id="151" name="グループ化 150">
            <a:extLst>
              <a:ext uri="{FF2B5EF4-FFF2-40B4-BE49-F238E27FC236}">
                <a16:creationId xmlns:a16="http://schemas.microsoft.com/office/drawing/2014/main" id="{5311F077-C888-DDE7-ACBE-1F636565710B}"/>
              </a:ext>
            </a:extLst>
          </p:cNvPr>
          <p:cNvGrpSpPr/>
          <p:nvPr/>
        </p:nvGrpSpPr>
        <p:grpSpPr>
          <a:xfrm>
            <a:off x="6703984" y="2575992"/>
            <a:ext cx="637714" cy="774914"/>
            <a:chOff x="5546044" y="2425543"/>
            <a:chExt cx="637714" cy="774914"/>
          </a:xfrm>
        </p:grpSpPr>
        <p:sp>
          <p:nvSpPr>
            <p:cNvPr id="132" name="テキスト ボックス 131">
              <a:extLst>
                <a:ext uri="{FF2B5EF4-FFF2-40B4-BE49-F238E27FC236}">
                  <a16:creationId xmlns:a16="http://schemas.microsoft.com/office/drawing/2014/main" id="{4AA04469-AF83-949D-7032-394F6EAF26B7}"/>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133" name="テキスト ボックス 132">
              <a:extLst>
                <a:ext uri="{FF2B5EF4-FFF2-40B4-BE49-F238E27FC236}">
                  <a16:creationId xmlns:a16="http://schemas.microsoft.com/office/drawing/2014/main" id="{C60C0BDF-1426-3682-586C-8B1921515AFC}"/>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134" name="テキスト ボックス 133">
              <a:extLst>
                <a:ext uri="{FF2B5EF4-FFF2-40B4-BE49-F238E27FC236}">
                  <a16:creationId xmlns:a16="http://schemas.microsoft.com/office/drawing/2014/main" id="{596F07BC-AAE7-6209-39A5-EB4C43611A5C}"/>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sp>
        <p:nvSpPr>
          <p:cNvPr id="135" name="テキスト ボックス 134">
            <a:extLst>
              <a:ext uri="{FF2B5EF4-FFF2-40B4-BE49-F238E27FC236}">
                <a16:creationId xmlns:a16="http://schemas.microsoft.com/office/drawing/2014/main" id="{1484428C-2795-2B60-9144-6D8363649450}"/>
              </a:ext>
            </a:extLst>
          </p:cNvPr>
          <p:cNvSpPr txBox="1"/>
          <p:nvPr/>
        </p:nvSpPr>
        <p:spPr>
          <a:xfrm>
            <a:off x="6414474" y="1911531"/>
            <a:ext cx="184731" cy="369332"/>
          </a:xfrm>
          <a:prstGeom prst="rect">
            <a:avLst/>
          </a:prstGeom>
          <a:noFill/>
        </p:spPr>
        <p:txBody>
          <a:bodyPr wrap="square" rtlCol="0">
            <a:spAutoFit/>
          </a:bodyPr>
          <a:lstStyle/>
          <a:p>
            <a:endParaRPr kumimoji="1" lang="ja-JP" altLang="en-US"/>
          </a:p>
        </p:txBody>
      </p:sp>
      <p:grpSp>
        <p:nvGrpSpPr>
          <p:cNvPr id="172" name="グループ化 171">
            <a:extLst>
              <a:ext uri="{FF2B5EF4-FFF2-40B4-BE49-F238E27FC236}">
                <a16:creationId xmlns:a16="http://schemas.microsoft.com/office/drawing/2014/main" id="{AB4FAAFC-88C2-3A21-DDAA-7D35E6118BA0}"/>
              </a:ext>
            </a:extLst>
          </p:cNvPr>
          <p:cNvGrpSpPr/>
          <p:nvPr/>
        </p:nvGrpSpPr>
        <p:grpSpPr>
          <a:xfrm>
            <a:off x="6713073" y="3193105"/>
            <a:ext cx="637714" cy="774914"/>
            <a:chOff x="5546044" y="2425543"/>
            <a:chExt cx="637714" cy="774914"/>
          </a:xfrm>
        </p:grpSpPr>
        <p:sp>
          <p:nvSpPr>
            <p:cNvPr id="173" name="テキスト ボックス 172">
              <a:extLst>
                <a:ext uri="{FF2B5EF4-FFF2-40B4-BE49-F238E27FC236}">
                  <a16:creationId xmlns:a16="http://schemas.microsoft.com/office/drawing/2014/main" id="{E500F906-AC66-C1F1-F724-3CCA158D0AFB}"/>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174" name="テキスト ボックス 173">
              <a:extLst>
                <a:ext uri="{FF2B5EF4-FFF2-40B4-BE49-F238E27FC236}">
                  <a16:creationId xmlns:a16="http://schemas.microsoft.com/office/drawing/2014/main" id="{1D83AB2E-F095-D0DF-34B3-527B41582D8E}"/>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175" name="テキスト ボックス 174">
              <a:extLst>
                <a:ext uri="{FF2B5EF4-FFF2-40B4-BE49-F238E27FC236}">
                  <a16:creationId xmlns:a16="http://schemas.microsoft.com/office/drawing/2014/main" id="{84D9AADA-8562-317F-BE13-AD5188624628}"/>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180" name="グループ化 179">
            <a:extLst>
              <a:ext uri="{FF2B5EF4-FFF2-40B4-BE49-F238E27FC236}">
                <a16:creationId xmlns:a16="http://schemas.microsoft.com/office/drawing/2014/main" id="{287872E2-9F57-4F7F-0285-8960CB3F7D62}"/>
              </a:ext>
            </a:extLst>
          </p:cNvPr>
          <p:cNvGrpSpPr/>
          <p:nvPr/>
        </p:nvGrpSpPr>
        <p:grpSpPr>
          <a:xfrm>
            <a:off x="6700706" y="3822870"/>
            <a:ext cx="637714" cy="774914"/>
            <a:chOff x="5546044" y="2425543"/>
            <a:chExt cx="637714" cy="774914"/>
          </a:xfrm>
        </p:grpSpPr>
        <p:sp>
          <p:nvSpPr>
            <p:cNvPr id="181" name="テキスト ボックス 180">
              <a:extLst>
                <a:ext uri="{FF2B5EF4-FFF2-40B4-BE49-F238E27FC236}">
                  <a16:creationId xmlns:a16="http://schemas.microsoft.com/office/drawing/2014/main" id="{35E582E6-CEC7-07F0-9431-8B0D326EA0CA}"/>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182" name="テキスト ボックス 181">
              <a:extLst>
                <a:ext uri="{FF2B5EF4-FFF2-40B4-BE49-F238E27FC236}">
                  <a16:creationId xmlns:a16="http://schemas.microsoft.com/office/drawing/2014/main" id="{20E945D6-72B1-EAA4-F928-A2B79687F988}"/>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183" name="テキスト ボックス 182">
              <a:extLst>
                <a:ext uri="{FF2B5EF4-FFF2-40B4-BE49-F238E27FC236}">
                  <a16:creationId xmlns:a16="http://schemas.microsoft.com/office/drawing/2014/main" id="{2F3C71AD-92D8-5B24-570F-6DFBCD160C6C}"/>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188" name="グループ化 187">
            <a:extLst>
              <a:ext uri="{FF2B5EF4-FFF2-40B4-BE49-F238E27FC236}">
                <a16:creationId xmlns:a16="http://schemas.microsoft.com/office/drawing/2014/main" id="{3F3F9AF7-5844-FA53-E585-179D26B609BD}"/>
              </a:ext>
            </a:extLst>
          </p:cNvPr>
          <p:cNvGrpSpPr/>
          <p:nvPr/>
        </p:nvGrpSpPr>
        <p:grpSpPr>
          <a:xfrm>
            <a:off x="6733009" y="4446881"/>
            <a:ext cx="637714" cy="774914"/>
            <a:chOff x="5546044" y="2425543"/>
            <a:chExt cx="637714" cy="774914"/>
          </a:xfrm>
        </p:grpSpPr>
        <p:sp>
          <p:nvSpPr>
            <p:cNvPr id="189" name="テキスト ボックス 188">
              <a:extLst>
                <a:ext uri="{FF2B5EF4-FFF2-40B4-BE49-F238E27FC236}">
                  <a16:creationId xmlns:a16="http://schemas.microsoft.com/office/drawing/2014/main" id="{F3F61DEF-03E0-00EA-1A7D-B341DA29F43F}"/>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190" name="テキスト ボックス 189">
              <a:extLst>
                <a:ext uri="{FF2B5EF4-FFF2-40B4-BE49-F238E27FC236}">
                  <a16:creationId xmlns:a16="http://schemas.microsoft.com/office/drawing/2014/main" id="{9D0E5FA5-74F3-0685-05B7-14F49FEAA60F}"/>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191" name="テキスト ボックス 190">
              <a:extLst>
                <a:ext uri="{FF2B5EF4-FFF2-40B4-BE49-F238E27FC236}">
                  <a16:creationId xmlns:a16="http://schemas.microsoft.com/office/drawing/2014/main" id="{13518949-17B0-F1BB-9EA2-833DFF0978B4}"/>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192" name="グループ化 191">
            <a:extLst>
              <a:ext uri="{FF2B5EF4-FFF2-40B4-BE49-F238E27FC236}">
                <a16:creationId xmlns:a16="http://schemas.microsoft.com/office/drawing/2014/main" id="{11A589D5-BA99-BC20-F539-89E1B8757321}"/>
              </a:ext>
            </a:extLst>
          </p:cNvPr>
          <p:cNvGrpSpPr/>
          <p:nvPr/>
        </p:nvGrpSpPr>
        <p:grpSpPr>
          <a:xfrm>
            <a:off x="6747174" y="5083544"/>
            <a:ext cx="637714" cy="774914"/>
            <a:chOff x="5546044" y="2425543"/>
            <a:chExt cx="637714" cy="774914"/>
          </a:xfrm>
        </p:grpSpPr>
        <p:sp>
          <p:nvSpPr>
            <p:cNvPr id="193" name="テキスト ボックス 192">
              <a:extLst>
                <a:ext uri="{FF2B5EF4-FFF2-40B4-BE49-F238E27FC236}">
                  <a16:creationId xmlns:a16="http://schemas.microsoft.com/office/drawing/2014/main" id="{528DCCA9-6E68-0711-B32A-16D11E70C090}"/>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194" name="テキスト ボックス 193">
              <a:extLst>
                <a:ext uri="{FF2B5EF4-FFF2-40B4-BE49-F238E27FC236}">
                  <a16:creationId xmlns:a16="http://schemas.microsoft.com/office/drawing/2014/main" id="{4303B1DF-CCD9-B65F-5572-565AE73B093A}"/>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195" name="テキスト ボックス 194">
              <a:extLst>
                <a:ext uri="{FF2B5EF4-FFF2-40B4-BE49-F238E27FC236}">
                  <a16:creationId xmlns:a16="http://schemas.microsoft.com/office/drawing/2014/main" id="{5B227AC3-B509-5232-1AB8-A2C075A8ECA6}"/>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196" name="グループ化 195">
            <a:extLst>
              <a:ext uri="{FF2B5EF4-FFF2-40B4-BE49-F238E27FC236}">
                <a16:creationId xmlns:a16="http://schemas.microsoft.com/office/drawing/2014/main" id="{B601B12A-8BF4-3E95-67DA-5DA7FB37E106}"/>
              </a:ext>
            </a:extLst>
          </p:cNvPr>
          <p:cNvGrpSpPr/>
          <p:nvPr/>
        </p:nvGrpSpPr>
        <p:grpSpPr>
          <a:xfrm>
            <a:off x="6750639" y="5691725"/>
            <a:ext cx="637714" cy="774914"/>
            <a:chOff x="5546044" y="2425543"/>
            <a:chExt cx="637714" cy="774914"/>
          </a:xfrm>
        </p:grpSpPr>
        <p:sp>
          <p:nvSpPr>
            <p:cNvPr id="197" name="テキスト ボックス 196">
              <a:extLst>
                <a:ext uri="{FF2B5EF4-FFF2-40B4-BE49-F238E27FC236}">
                  <a16:creationId xmlns:a16="http://schemas.microsoft.com/office/drawing/2014/main" id="{AB226EED-386F-5A43-EBC2-5B4B9EB16194}"/>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198" name="テキスト ボックス 197">
              <a:extLst>
                <a:ext uri="{FF2B5EF4-FFF2-40B4-BE49-F238E27FC236}">
                  <a16:creationId xmlns:a16="http://schemas.microsoft.com/office/drawing/2014/main" id="{F1F05850-566C-A13C-F4D1-D556102FDCED}"/>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199" name="テキスト ボックス 198">
              <a:extLst>
                <a:ext uri="{FF2B5EF4-FFF2-40B4-BE49-F238E27FC236}">
                  <a16:creationId xmlns:a16="http://schemas.microsoft.com/office/drawing/2014/main" id="{F8EE21D4-6DE3-8977-3228-721FAE22B33B}"/>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00" name="グループ化 199">
            <a:extLst>
              <a:ext uri="{FF2B5EF4-FFF2-40B4-BE49-F238E27FC236}">
                <a16:creationId xmlns:a16="http://schemas.microsoft.com/office/drawing/2014/main" id="{5E0128C5-71FC-53BD-432D-70734DB83BF1}"/>
              </a:ext>
            </a:extLst>
          </p:cNvPr>
          <p:cNvGrpSpPr/>
          <p:nvPr/>
        </p:nvGrpSpPr>
        <p:grpSpPr>
          <a:xfrm>
            <a:off x="7353152" y="2589954"/>
            <a:ext cx="637714" cy="774914"/>
            <a:chOff x="5546044" y="2425543"/>
            <a:chExt cx="637714" cy="774914"/>
          </a:xfrm>
        </p:grpSpPr>
        <p:sp>
          <p:nvSpPr>
            <p:cNvPr id="201" name="テキスト ボックス 200">
              <a:extLst>
                <a:ext uri="{FF2B5EF4-FFF2-40B4-BE49-F238E27FC236}">
                  <a16:creationId xmlns:a16="http://schemas.microsoft.com/office/drawing/2014/main" id="{672E11A4-4AC4-1BEE-1786-C01459A5A2F2}"/>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02" name="テキスト ボックス 201">
              <a:extLst>
                <a:ext uri="{FF2B5EF4-FFF2-40B4-BE49-F238E27FC236}">
                  <a16:creationId xmlns:a16="http://schemas.microsoft.com/office/drawing/2014/main" id="{CE18F7CC-9082-4595-DA3A-568E7C43C164}"/>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03" name="テキスト ボックス 202">
              <a:extLst>
                <a:ext uri="{FF2B5EF4-FFF2-40B4-BE49-F238E27FC236}">
                  <a16:creationId xmlns:a16="http://schemas.microsoft.com/office/drawing/2014/main" id="{7BAE6587-60D0-502B-EECF-C860C0565525}"/>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04" name="グループ化 203">
            <a:extLst>
              <a:ext uri="{FF2B5EF4-FFF2-40B4-BE49-F238E27FC236}">
                <a16:creationId xmlns:a16="http://schemas.microsoft.com/office/drawing/2014/main" id="{2FD708A0-630E-9764-E85D-F44E1ECC2CE0}"/>
              </a:ext>
            </a:extLst>
          </p:cNvPr>
          <p:cNvGrpSpPr/>
          <p:nvPr/>
        </p:nvGrpSpPr>
        <p:grpSpPr>
          <a:xfrm>
            <a:off x="7981994" y="2596461"/>
            <a:ext cx="637714" cy="774914"/>
            <a:chOff x="5546044" y="2425543"/>
            <a:chExt cx="637714" cy="774914"/>
          </a:xfrm>
        </p:grpSpPr>
        <p:sp>
          <p:nvSpPr>
            <p:cNvPr id="205" name="テキスト ボックス 204">
              <a:extLst>
                <a:ext uri="{FF2B5EF4-FFF2-40B4-BE49-F238E27FC236}">
                  <a16:creationId xmlns:a16="http://schemas.microsoft.com/office/drawing/2014/main" id="{F241DE88-A533-F09C-16F0-F0EB947F417D}"/>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06" name="テキスト ボックス 205">
              <a:extLst>
                <a:ext uri="{FF2B5EF4-FFF2-40B4-BE49-F238E27FC236}">
                  <a16:creationId xmlns:a16="http://schemas.microsoft.com/office/drawing/2014/main" id="{423C3032-45FE-419E-BC5D-2A0F00BB8100}"/>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07" name="テキスト ボックス 206">
              <a:extLst>
                <a:ext uri="{FF2B5EF4-FFF2-40B4-BE49-F238E27FC236}">
                  <a16:creationId xmlns:a16="http://schemas.microsoft.com/office/drawing/2014/main" id="{AF0F07BB-B040-9C35-7D76-C43B8EFAC40D}"/>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08" name="グループ化 207">
            <a:extLst>
              <a:ext uri="{FF2B5EF4-FFF2-40B4-BE49-F238E27FC236}">
                <a16:creationId xmlns:a16="http://schemas.microsoft.com/office/drawing/2014/main" id="{A5D0841B-3258-BB0B-F076-A0E6DA562745}"/>
              </a:ext>
            </a:extLst>
          </p:cNvPr>
          <p:cNvGrpSpPr/>
          <p:nvPr/>
        </p:nvGrpSpPr>
        <p:grpSpPr>
          <a:xfrm>
            <a:off x="8602111" y="2557671"/>
            <a:ext cx="637714" cy="774914"/>
            <a:chOff x="5546044" y="2425543"/>
            <a:chExt cx="637714" cy="774914"/>
          </a:xfrm>
        </p:grpSpPr>
        <p:sp>
          <p:nvSpPr>
            <p:cNvPr id="209" name="テキスト ボックス 208">
              <a:extLst>
                <a:ext uri="{FF2B5EF4-FFF2-40B4-BE49-F238E27FC236}">
                  <a16:creationId xmlns:a16="http://schemas.microsoft.com/office/drawing/2014/main" id="{7190F58A-E6D3-ED08-9627-85B52AF25A47}"/>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10" name="テキスト ボックス 209">
              <a:extLst>
                <a:ext uri="{FF2B5EF4-FFF2-40B4-BE49-F238E27FC236}">
                  <a16:creationId xmlns:a16="http://schemas.microsoft.com/office/drawing/2014/main" id="{EF6DD7D4-CD65-5435-6ECE-2D700C95BF5E}"/>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11" name="テキスト ボックス 210">
              <a:extLst>
                <a:ext uri="{FF2B5EF4-FFF2-40B4-BE49-F238E27FC236}">
                  <a16:creationId xmlns:a16="http://schemas.microsoft.com/office/drawing/2014/main" id="{E8DF822D-35E6-630F-76C8-9D809765D5EC}"/>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12" name="グループ化 211">
            <a:extLst>
              <a:ext uri="{FF2B5EF4-FFF2-40B4-BE49-F238E27FC236}">
                <a16:creationId xmlns:a16="http://schemas.microsoft.com/office/drawing/2014/main" id="{459B5FAC-1BBF-7CFE-63B9-0A7BDD8214B0}"/>
              </a:ext>
            </a:extLst>
          </p:cNvPr>
          <p:cNvGrpSpPr/>
          <p:nvPr/>
        </p:nvGrpSpPr>
        <p:grpSpPr>
          <a:xfrm>
            <a:off x="9267014" y="2573255"/>
            <a:ext cx="637714" cy="774914"/>
            <a:chOff x="5546044" y="2425543"/>
            <a:chExt cx="637714" cy="774914"/>
          </a:xfrm>
        </p:grpSpPr>
        <p:sp>
          <p:nvSpPr>
            <p:cNvPr id="213" name="テキスト ボックス 212">
              <a:extLst>
                <a:ext uri="{FF2B5EF4-FFF2-40B4-BE49-F238E27FC236}">
                  <a16:creationId xmlns:a16="http://schemas.microsoft.com/office/drawing/2014/main" id="{321F7099-100D-03D6-C37B-11B8DB9376F5}"/>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14" name="テキスト ボックス 213">
              <a:extLst>
                <a:ext uri="{FF2B5EF4-FFF2-40B4-BE49-F238E27FC236}">
                  <a16:creationId xmlns:a16="http://schemas.microsoft.com/office/drawing/2014/main" id="{BE2602AF-6778-54E1-58A2-0F33D148A409}"/>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15" name="テキスト ボックス 214">
              <a:extLst>
                <a:ext uri="{FF2B5EF4-FFF2-40B4-BE49-F238E27FC236}">
                  <a16:creationId xmlns:a16="http://schemas.microsoft.com/office/drawing/2014/main" id="{165DE741-8E11-C3CE-C17F-0C9C15A42463}"/>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16" name="グループ化 215">
            <a:extLst>
              <a:ext uri="{FF2B5EF4-FFF2-40B4-BE49-F238E27FC236}">
                <a16:creationId xmlns:a16="http://schemas.microsoft.com/office/drawing/2014/main" id="{7928A779-D2C8-A9EC-E47F-A792F515073D}"/>
              </a:ext>
            </a:extLst>
          </p:cNvPr>
          <p:cNvGrpSpPr/>
          <p:nvPr/>
        </p:nvGrpSpPr>
        <p:grpSpPr>
          <a:xfrm>
            <a:off x="9887131" y="2570518"/>
            <a:ext cx="637714" cy="774914"/>
            <a:chOff x="5546044" y="2425543"/>
            <a:chExt cx="637714" cy="774914"/>
          </a:xfrm>
        </p:grpSpPr>
        <p:sp>
          <p:nvSpPr>
            <p:cNvPr id="217" name="テキスト ボックス 216">
              <a:extLst>
                <a:ext uri="{FF2B5EF4-FFF2-40B4-BE49-F238E27FC236}">
                  <a16:creationId xmlns:a16="http://schemas.microsoft.com/office/drawing/2014/main" id="{A1F2FC4A-FA98-A124-1C2F-12B103F8BDB2}"/>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18" name="テキスト ボックス 217">
              <a:extLst>
                <a:ext uri="{FF2B5EF4-FFF2-40B4-BE49-F238E27FC236}">
                  <a16:creationId xmlns:a16="http://schemas.microsoft.com/office/drawing/2014/main" id="{44B71556-A53B-8160-E290-2164098647AE}"/>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19" name="テキスト ボックス 218">
              <a:extLst>
                <a:ext uri="{FF2B5EF4-FFF2-40B4-BE49-F238E27FC236}">
                  <a16:creationId xmlns:a16="http://schemas.microsoft.com/office/drawing/2014/main" id="{0ACF0341-3EAF-816C-8E45-35B0918ECA76}"/>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20" name="グループ化 219">
            <a:extLst>
              <a:ext uri="{FF2B5EF4-FFF2-40B4-BE49-F238E27FC236}">
                <a16:creationId xmlns:a16="http://schemas.microsoft.com/office/drawing/2014/main" id="{529C1B0E-88C3-06E8-3669-6192D0189E20}"/>
              </a:ext>
            </a:extLst>
          </p:cNvPr>
          <p:cNvGrpSpPr/>
          <p:nvPr/>
        </p:nvGrpSpPr>
        <p:grpSpPr>
          <a:xfrm>
            <a:off x="7321887" y="3206122"/>
            <a:ext cx="637714" cy="774914"/>
            <a:chOff x="5546044" y="2425543"/>
            <a:chExt cx="637714" cy="774914"/>
          </a:xfrm>
        </p:grpSpPr>
        <p:sp>
          <p:nvSpPr>
            <p:cNvPr id="221" name="テキスト ボックス 220">
              <a:extLst>
                <a:ext uri="{FF2B5EF4-FFF2-40B4-BE49-F238E27FC236}">
                  <a16:creationId xmlns:a16="http://schemas.microsoft.com/office/drawing/2014/main" id="{E751EC7D-3D5C-40EE-C3C7-930A50298568}"/>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22" name="テキスト ボックス 221">
              <a:extLst>
                <a:ext uri="{FF2B5EF4-FFF2-40B4-BE49-F238E27FC236}">
                  <a16:creationId xmlns:a16="http://schemas.microsoft.com/office/drawing/2014/main" id="{17B9E97A-92E4-FDF4-AC0A-8BAA4AF74145}"/>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23" name="テキスト ボックス 222">
              <a:extLst>
                <a:ext uri="{FF2B5EF4-FFF2-40B4-BE49-F238E27FC236}">
                  <a16:creationId xmlns:a16="http://schemas.microsoft.com/office/drawing/2014/main" id="{A833C687-879B-B363-8EC3-7FA501C83E8F}"/>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24" name="グループ化 223">
            <a:extLst>
              <a:ext uri="{FF2B5EF4-FFF2-40B4-BE49-F238E27FC236}">
                <a16:creationId xmlns:a16="http://schemas.microsoft.com/office/drawing/2014/main" id="{6C5254BF-97DD-B251-BC38-4028039F13C1}"/>
              </a:ext>
            </a:extLst>
          </p:cNvPr>
          <p:cNvGrpSpPr/>
          <p:nvPr/>
        </p:nvGrpSpPr>
        <p:grpSpPr>
          <a:xfrm>
            <a:off x="7963814" y="3219977"/>
            <a:ext cx="637714" cy="774914"/>
            <a:chOff x="5546044" y="2425543"/>
            <a:chExt cx="637714" cy="774914"/>
          </a:xfrm>
        </p:grpSpPr>
        <p:sp>
          <p:nvSpPr>
            <p:cNvPr id="225" name="テキスト ボックス 224">
              <a:extLst>
                <a:ext uri="{FF2B5EF4-FFF2-40B4-BE49-F238E27FC236}">
                  <a16:creationId xmlns:a16="http://schemas.microsoft.com/office/drawing/2014/main" id="{9C2977A0-32D2-6A9A-92FF-8C97BFFDA26F}"/>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26" name="テキスト ボックス 225">
              <a:extLst>
                <a:ext uri="{FF2B5EF4-FFF2-40B4-BE49-F238E27FC236}">
                  <a16:creationId xmlns:a16="http://schemas.microsoft.com/office/drawing/2014/main" id="{F0287961-C236-0EC4-BB48-8DD271119F06}"/>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27" name="テキスト ボックス 226">
              <a:extLst>
                <a:ext uri="{FF2B5EF4-FFF2-40B4-BE49-F238E27FC236}">
                  <a16:creationId xmlns:a16="http://schemas.microsoft.com/office/drawing/2014/main" id="{E88A50BD-B44A-9A6A-1A9F-DC4B68EF8F38}"/>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28" name="グループ化 227">
            <a:extLst>
              <a:ext uri="{FF2B5EF4-FFF2-40B4-BE49-F238E27FC236}">
                <a16:creationId xmlns:a16="http://schemas.microsoft.com/office/drawing/2014/main" id="{2968B5CF-420D-1512-394E-1E20DB65164E}"/>
              </a:ext>
            </a:extLst>
          </p:cNvPr>
          <p:cNvGrpSpPr/>
          <p:nvPr/>
        </p:nvGrpSpPr>
        <p:grpSpPr>
          <a:xfrm>
            <a:off x="8604966" y="3214504"/>
            <a:ext cx="637714" cy="774914"/>
            <a:chOff x="5546044" y="2425543"/>
            <a:chExt cx="637714" cy="774914"/>
          </a:xfrm>
        </p:grpSpPr>
        <p:sp>
          <p:nvSpPr>
            <p:cNvPr id="229" name="テキスト ボックス 228">
              <a:extLst>
                <a:ext uri="{FF2B5EF4-FFF2-40B4-BE49-F238E27FC236}">
                  <a16:creationId xmlns:a16="http://schemas.microsoft.com/office/drawing/2014/main" id="{FE78F77B-C810-E07C-6027-05FFBD442DBA}"/>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30" name="テキスト ボックス 229">
              <a:extLst>
                <a:ext uri="{FF2B5EF4-FFF2-40B4-BE49-F238E27FC236}">
                  <a16:creationId xmlns:a16="http://schemas.microsoft.com/office/drawing/2014/main" id="{D5F44E1C-28F1-02F2-47F1-E14E56EF1A4B}"/>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31" name="テキスト ボックス 230">
              <a:extLst>
                <a:ext uri="{FF2B5EF4-FFF2-40B4-BE49-F238E27FC236}">
                  <a16:creationId xmlns:a16="http://schemas.microsoft.com/office/drawing/2014/main" id="{0DFA966C-5140-A15F-A99A-0241F4F86901}"/>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32" name="グループ化 231">
            <a:extLst>
              <a:ext uri="{FF2B5EF4-FFF2-40B4-BE49-F238E27FC236}">
                <a16:creationId xmlns:a16="http://schemas.microsoft.com/office/drawing/2014/main" id="{588C8BB8-2B31-69CD-36CF-DC7271F8D1CD}"/>
              </a:ext>
            </a:extLst>
          </p:cNvPr>
          <p:cNvGrpSpPr/>
          <p:nvPr/>
        </p:nvGrpSpPr>
        <p:grpSpPr>
          <a:xfrm>
            <a:off x="9236970" y="3200649"/>
            <a:ext cx="637714" cy="774914"/>
            <a:chOff x="5546044" y="2425543"/>
            <a:chExt cx="637714" cy="774914"/>
          </a:xfrm>
        </p:grpSpPr>
        <p:sp>
          <p:nvSpPr>
            <p:cNvPr id="233" name="テキスト ボックス 232">
              <a:extLst>
                <a:ext uri="{FF2B5EF4-FFF2-40B4-BE49-F238E27FC236}">
                  <a16:creationId xmlns:a16="http://schemas.microsoft.com/office/drawing/2014/main" id="{7EA267E4-88E9-4700-902C-06AD1CCF2EEA}"/>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34" name="テキスト ボックス 233">
              <a:extLst>
                <a:ext uri="{FF2B5EF4-FFF2-40B4-BE49-F238E27FC236}">
                  <a16:creationId xmlns:a16="http://schemas.microsoft.com/office/drawing/2014/main" id="{E7674C55-3B22-C8A5-E14A-8921FB4F97EA}"/>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35" name="テキスト ボックス 234">
              <a:extLst>
                <a:ext uri="{FF2B5EF4-FFF2-40B4-BE49-F238E27FC236}">
                  <a16:creationId xmlns:a16="http://schemas.microsoft.com/office/drawing/2014/main" id="{C4953085-F35A-7C8C-7E29-26B393E4FDA9}"/>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36" name="グループ化 235">
            <a:extLst>
              <a:ext uri="{FF2B5EF4-FFF2-40B4-BE49-F238E27FC236}">
                <a16:creationId xmlns:a16="http://schemas.microsoft.com/office/drawing/2014/main" id="{5D5A80DF-228D-7BBF-6E59-20B7CF3CF490}"/>
              </a:ext>
            </a:extLst>
          </p:cNvPr>
          <p:cNvGrpSpPr/>
          <p:nvPr/>
        </p:nvGrpSpPr>
        <p:grpSpPr>
          <a:xfrm>
            <a:off x="9872501" y="3197255"/>
            <a:ext cx="637714" cy="774914"/>
            <a:chOff x="5546044" y="2425543"/>
            <a:chExt cx="637714" cy="774914"/>
          </a:xfrm>
        </p:grpSpPr>
        <p:sp>
          <p:nvSpPr>
            <p:cNvPr id="237" name="テキスト ボックス 236">
              <a:extLst>
                <a:ext uri="{FF2B5EF4-FFF2-40B4-BE49-F238E27FC236}">
                  <a16:creationId xmlns:a16="http://schemas.microsoft.com/office/drawing/2014/main" id="{42EFBAF7-329B-F2EA-36D3-1241ACDD3B5C}"/>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38" name="テキスト ボックス 237">
              <a:extLst>
                <a:ext uri="{FF2B5EF4-FFF2-40B4-BE49-F238E27FC236}">
                  <a16:creationId xmlns:a16="http://schemas.microsoft.com/office/drawing/2014/main" id="{84BFB936-631D-EA80-6152-855C11809131}"/>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39" name="テキスト ボックス 238">
              <a:extLst>
                <a:ext uri="{FF2B5EF4-FFF2-40B4-BE49-F238E27FC236}">
                  <a16:creationId xmlns:a16="http://schemas.microsoft.com/office/drawing/2014/main" id="{1BAB50F0-4CCE-7396-F3E3-99C2EA0E8FCD}"/>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44" name="グループ化 243">
            <a:extLst>
              <a:ext uri="{FF2B5EF4-FFF2-40B4-BE49-F238E27FC236}">
                <a16:creationId xmlns:a16="http://schemas.microsoft.com/office/drawing/2014/main" id="{51993081-BCFF-393B-2E3A-E4BCE31C8910}"/>
              </a:ext>
            </a:extLst>
          </p:cNvPr>
          <p:cNvGrpSpPr/>
          <p:nvPr/>
        </p:nvGrpSpPr>
        <p:grpSpPr>
          <a:xfrm>
            <a:off x="7323539" y="3836832"/>
            <a:ext cx="637714" cy="774914"/>
            <a:chOff x="5546044" y="2425543"/>
            <a:chExt cx="637714" cy="774914"/>
          </a:xfrm>
        </p:grpSpPr>
        <p:sp>
          <p:nvSpPr>
            <p:cNvPr id="245" name="テキスト ボックス 244">
              <a:extLst>
                <a:ext uri="{FF2B5EF4-FFF2-40B4-BE49-F238E27FC236}">
                  <a16:creationId xmlns:a16="http://schemas.microsoft.com/office/drawing/2014/main" id="{0B58A0C8-4C34-DDF8-D634-94DA7800A90B}"/>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46" name="テキスト ボックス 245">
              <a:extLst>
                <a:ext uri="{FF2B5EF4-FFF2-40B4-BE49-F238E27FC236}">
                  <a16:creationId xmlns:a16="http://schemas.microsoft.com/office/drawing/2014/main" id="{6AF1A23B-507C-DA2B-829A-F64219376303}"/>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47" name="テキスト ボックス 246">
              <a:extLst>
                <a:ext uri="{FF2B5EF4-FFF2-40B4-BE49-F238E27FC236}">
                  <a16:creationId xmlns:a16="http://schemas.microsoft.com/office/drawing/2014/main" id="{606E33D5-A38C-9B35-AD1D-39B5BFC92A55}"/>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48" name="グループ化 247">
            <a:extLst>
              <a:ext uri="{FF2B5EF4-FFF2-40B4-BE49-F238E27FC236}">
                <a16:creationId xmlns:a16="http://schemas.microsoft.com/office/drawing/2014/main" id="{3E9C12F1-FDBA-5332-2CA0-637EA95D0554}"/>
              </a:ext>
            </a:extLst>
          </p:cNvPr>
          <p:cNvGrpSpPr/>
          <p:nvPr/>
        </p:nvGrpSpPr>
        <p:grpSpPr>
          <a:xfrm>
            <a:off x="7991677" y="3831359"/>
            <a:ext cx="637714" cy="774914"/>
            <a:chOff x="5546044" y="2425543"/>
            <a:chExt cx="637714" cy="774914"/>
          </a:xfrm>
        </p:grpSpPr>
        <p:sp>
          <p:nvSpPr>
            <p:cNvPr id="249" name="テキスト ボックス 248">
              <a:extLst>
                <a:ext uri="{FF2B5EF4-FFF2-40B4-BE49-F238E27FC236}">
                  <a16:creationId xmlns:a16="http://schemas.microsoft.com/office/drawing/2014/main" id="{71375B89-FCF1-1B51-5CB5-B06797AE07D4}"/>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50" name="テキスト ボックス 249">
              <a:extLst>
                <a:ext uri="{FF2B5EF4-FFF2-40B4-BE49-F238E27FC236}">
                  <a16:creationId xmlns:a16="http://schemas.microsoft.com/office/drawing/2014/main" id="{63B8873F-AE55-5BBE-D864-E52BA848F0BF}"/>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51" name="テキスト ボックス 250">
              <a:extLst>
                <a:ext uri="{FF2B5EF4-FFF2-40B4-BE49-F238E27FC236}">
                  <a16:creationId xmlns:a16="http://schemas.microsoft.com/office/drawing/2014/main" id="{77B0ABBF-553D-FF5A-4EDF-6D493156FB02}"/>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52" name="グループ化 251">
            <a:extLst>
              <a:ext uri="{FF2B5EF4-FFF2-40B4-BE49-F238E27FC236}">
                <a16:creationId xmlns:a16="http://schemas.microsoft.com/office/drawing/2014/main" id="{056E7807-DDE9-9E83-2B24-52671213EE93}"/>
              </a:ext>
            </a:extLst>
          </p:cNvPr>
          <p:cNvGrpSpPr/>
          <p:nvPr/>
        </p:nvGrpSpPr>
        <p:grpSpPr>
          <a:xfrm>
            <a:off x="8605896" y="3826740"/>
            <a:ext cx="637714" cy="774914"/>
            <a:chOff x="5546044" y="2425543"/>
            <a:chExt cx="637714" cy="774914"/>
          </a:xfrm>
        </p:grpSpPr>
        <p:sp>
          <p:nvSpPr>
            <p:cNvPr id="253" name="テキスト ボックス 252">
              <a:extLst>
                <a:ext uri="{FF2B5EF4-FFF2-40B4-BE49-F238E27FC236}">
                  <a16:creationId xmlns:a16="http://schemas.microsoft.com/office/drawing/2014/main" id="{3B81E4D9-5291-9230-B049-B9DD2C721007}"/>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54" name="テキスト ボックス 253">
              <a:extLst>
                <a:ext uri="{FF2B5EF4-FFF2-40B4-BE49-F238E27FC236}">
                  <a16:creationId xmlns:a16="http://schemas.microsoft.com/office/drawing/2014/main" id="{EF431489-B042-AB90-BDF8-FF37D814ECCB}"/>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55" name="テキスト ボックス 254">
              <a:extLst>
                <a:ext uri="{FF2B5EF4-FFF2-40B4-BE49-F238E27FC236}">
                  <a16:creationId xmlns:a16="http://schemas.microsoft.com/office/drawing/2014/main" id="{EDF0AB31-18E2-5738-C5B1-FC8BC917F59C}"/>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68" name="グループ化 267">
            <a:extLst>
              <a:ext uri="{FF2B5EF4-FFF2-40B4-BE49-F238E27FC236}">
                <a16:creationId xmlns:a16="http://schemas.microsoft.com/office/drawing/2014/main" id="{0D00A6CD-0493-5D79-8F3E-0C61A29EB727}"/>
              </a:ext>
            </a:extLst>
          </p:cNvPr>
          <p:cNvGrpSpPr/>
          <p:nvPr/>
        </p:nvGrpSpPr>
        <p:grpSpPr>
          <a:xfrm>
            <a:off x="9250736" y="3813157"/>
            <a:ext cx="637714" cy="774914"/>
            <a:chOff x="5546044" y="2425543"/>
            <a:chExt cx="637714" cy="774914"/>
          </a:xfrm>
        </p:grpSpPr>
        <p:sp>
          <p:nvSpPr>
            <p:cNvPr id="269" name="テキスト ボックス 268">
              <a:extLst>
                <a:ext uri="{FF2B5EF4-FFF2-40B4-BE49-F238E27FC236}">
                  <a16:creationId xmlns:a16="http://schemas.microsoft.com/office/drawing/2014/main" id="{B11545AF-3647-4F58-64A3-3EA0A714748E}"/>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70" name="テキスト ボックス 269">
              <a:extLst>
                <a:ext uri="{FF2B5EF4-FFF2-40B4-BE49-F238E27FC236}">
                  <a16:creationId xmlns:a16="http://schemas.microsoft.com/office/drawing/2014/main" id="{71EC0EE7-395C-C293-3FF1-0BC687EA459B}"/>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71" name="テキスト ボックス 270">
              <a:extLst>
                <a:ext uri="{FF2B5EF4-FFF2-40B4-BE49-F238E27FC236}">
                  <a16:creationId xmlns:a16="http://schemas.microsoft.com/office/drawing/2014/main" id="{BEB5CE21-77A4-974D-F59D-4B2DD012381C}"/>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72" name="グループ化 271">
            <a:extLst>
              <a:ext uri="{FF2B5EF4-FFF2-40B4-BE49-F238E27FC236}">
                <a16:creationId xmlns:a16="http://schemas.microsoft.com/office/drawing/2014/main" id="{12EDFB6E-89ED-A057-0605-9BFCC280006F}"/>
              </a:ext>
            </a:extLst>
          </p:cNvPr>
          <p:cNvGrpSpPr/>
          <p:nvPr/>
        </p:nvGrpSpPr>
        <p:grpSpPr>
          <a:xfrm>
            <a:off x="9898406" y="3826839"/>
            <a:ext cx="637714" cy="774914"/>
            <a:chOff x="5546044" y="2425543"/>
            <a:chExt cx="637714" cy="774914"/>
          </a:xfrm>
        </p:grpSpPr>
        <p:sp>
          <p:nvSpPr>
            <p:cNvPr id="273" name="テキスト ボックス 272">
              <a:extLst>
                <a:ext uri="{FF2B5EF4-FFF2-40B4-BE49-F238E27FC236}">
                  <a16:creationId xmlns:a16="http://schemas.microsoft.com/office/drawing/2014/main" id="{22E2C939-A4FF-ADFE-8DD0-4A1589BF3D3E}"/>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74" name="テキスト ボックス 273">
              <a:extLst>
                <a:ext uri="{FF2B5EF4-FFF2-40B4-BE49-F238E27FC236}">
                  <a16:creationId xmlns:a16="http://schemas.microsoft.com/office/drawing/2014/main" id="{03A5774C-2A22-2324-D728-E0AF43A0198A}"/>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75" name="テキスト ボックス 274">
              <a:extLst>
                <a:ext uri="{FF2B5EF4-FFF2-40B4-BE49-F238E27FC236}">
                  <a16:creationId xmlns:a16="http://schemas.microsoft.com/office/drawing/2014/main" id="{7942994D-2935-DA3C-F2AF-1A4CCD0A3BBE}"/>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76" name="グループ化 275">
            <a:extLst>
              <a:ext uri="{FF2B5EF4-FFF2-40B4-BE49-F238E27FC236}">
                <a16:creationId xmlns:a16="http://schemas.microsoft.com/office/drawing/2014/main" id="{DA166CB2-202C-1A2A-258F-7A74DB29EA13}"/>
              </a:ext>
            </a:extLst>
          </p:cNvPr>
          <p:cNvGrpSpPr/>
          <p:nvPr/>
        </p:nvGrpSpPr>
        <p:grpSpPr>
          <a:xfrm>
            <a:off x="7327197" y="4458297"/>
            <a:ext cx="637714" cy="774914"/>
            <a:chOff x="5546044" y="2425543"/>
            <a:chExt cx="637714" cy="774914"/>
          </a:xfrm>
        </p:grpSpPr>
        <p:sp>
          <p:nvSpPr>
            <p:cNvPr id="277" name="テキスト ボックス 276">
              <a:extLst>
                <a:ext uri="{FF2B5EF4-FFF2-40B4-BE49-F238E27FC236}">
                  <a16:creationId xmlns:a16="http://schemas.microsoft.com/office/drawing/2014/main" id="{82DB29E4-B232-EE9F-B3DE-FFE2B842D3D9}"/>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78" name="テキスト ボックス 277">
              <a:extLst>
                <a:ext uri="{FF2B5EF4-FFF2-40B4-BE49-F238E27FC236}">
                  <a16:creationId xmlns:a16="http://schemas.microsoft.com/office/drawing/2014/main" id="{57630ECD-98EF-395D-AD54-309B4296EC9E}"/>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79" name="テキスト ボックス 278">
              <a:extLst>
                <a:ext uri="{FF2B5EF4-FFF2-40B4-BE49-F238E27FC236}">
                  <a16:creationId xmlns:a16="http://schemas.microsoft.com/office/drawing/2014/main" id="{C3D18CB2-FCE6-BBC3-4256-7E55DE60134F}"/>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80" name="グループ化 279">
            <a:extLst>
              <a:ext uri="{FF2B5EF4-FFF2-40B4-BE49-F238E27FC236}">
                <a16:creationId xmlns:a16="http://schemas.microsoft.com/office/drawing/2014/main" id="{F6DC992A-5590-0DC5-9EC0-DA918A422B36}"/>
              </a:ext>
            </a:extLst>
          </p:cNvPr>
          <p:cNvGrpSpPr/>
          <p:nvPr/>
        </p:nvGrpSpPr>
        <p:grpSpPr>
          <a:xfrm>
            <a:off x="7979182" y="4452824"/>
            <a:ext cx="637714" cy="774914"/>
            <a:chOff x="5546044" y="2425543"/>
            <a:chExt cx="637714" cy="774914"/>
          </a:xfrm>
        </p:grpSpPr>
        <p:sp>
          <p:nvSpPr>
            <p:cNvPr id="281" name="テキスト ボックス 280">
              <a:extLst>
                <a:ext uri="{FF2B5EF4-FFF2-40B4-BE49-F238E27FC236}">
                  <a16:creationId xmlns:a16="http://schemas.microsoft.com/office/drawing/2014/main" id="{08764CFF-7E07-62BB-0B56-B1F7800F1A70}"/>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82" name="テキスト ボックス 281">
              <a:extLst>
                <a:ext uri="{FF2B5EF4-FFF2-40B4-BE49-F238E27FC236}">
                  <a16:creationId xmlns:a16="http://schemas.microsoft.com/office/drawing/2014/main" id="{9A7328BC-7E5A-4DF8-8BF5-5E1909A9B606}"/>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83" name="テキスト ボックス 282">
              <a:extLst>
                <a:ext uri="{FF2B5EF4-FFF2-40B4-BE49-F238E27FC236}">
                  <a16:creationId xmlns:a16="http://schemas.microsoft.com/office/drawing/2014/main" id="{A9DF413F-8E76-E424-B4BD-F4E01E8181EE}"/>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88" name="グループ化 287">
            <a:extLst>
              <a:ext uri="{FF2B5EF4-FFF2-40B4-BE49-F238E27FC236}">
                <a16:creationId xmlns:a16="http://schemas.microsoft.com/office/drawing/2014/main" id="{B510E05B-223D-74C8-762E-19DF1DB5CD84}"/>
              </a:ext>
            </a:extLst>
          </p:cNvPr>
          <p:cNvGrpSpPr/>
          <p:nvPr/>
        </p:nvGrpSpPr>
        <p:grpSpPr>
          <a:xfrm>
            <a:off x="8603701" y="4468294"/>
            <a:ext cx="637714" cy="774914"/>
            <a:chOff x="5546044" y="2425543"/>
            <a:chExt cx="637714" cy="774914"/>
          </a:xfrm>
        </p:grpSpPr>
        <p:sp>
          <p:nvSpPr>
            <p:cNvPr id="289" name="テキスト ボックス 288">
              <a:extLst>
                <a:ext uri="{FF2B5EF4-FFF2-40B4-BE49-F238E27FC236}">
                  <a16:creationId xmlns:a16="http://schemas.microsoft.com/office/drawing/2014/main" id="{7CF93DFC-3B53-EC89-062D-CD4771FF402C}"/>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90" name="テキスト ボックス 289">
              <a:extLst>
                <a:ext uri="{FF2B5EF4-FFF2-40B4-BE49-F238E27FC236}">
                  <a16:creationId xmlns:a16="http://schemas.microsoft.com/office/drawing/2014/main" id="{EC2154B5-FAA2-5361-FF75-160CD0841470}"/>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91" name="テキスト ボックス 290">
              <a:extLst>
                <a:ext uri="{FF2B5EF4-FFF2-40B4-BE49-F238E27FC236}">
                  <a16:creationId xmlns:a16="http://schemas.microsoft.com/office/drawing/2014/main" id="{9283F960-0C2A-D80F-6660-484699B22EF8}"/>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92" name="グループ化 291">
            <a:extLst>
              <a:ext uri="{FF2B5EF4-FFF2-40B4-BE49-F238E27FC236}">
                <a16:creationId xmlns:a16="http://schemas.microsoft.com/office/drawing/2014/main" id="{0E56DF8C-8802-1233-20C0-16022F15E46E}"/>
              </a:ext>
            </a:extLst>
          </p:cNvPr>
          <p:cNvGrpSpPr/>
          <p:nvPr/>
        </p:nvGrpSpPr>
        <p:grpSpPr>
          <a:xfrm>
            <a:off x="9237944" y="4463812"/>
            <a:ext cx="637714" cy="774914"/>
            <a:chOff x="5546044" y="2425543"/>
            <a:chExt cx="637714" cy="774914"/>
          </a:xfrm>
        </p:grpSpPr>
        <p:sp>
          <p:nvSpPr>
            <p:cNvPr id="293" name="テキスト ボックス 292">
              <a:extLst>
                <a:ext uri="{FF2B5EF4-FFF2-40B4-BE49-F238E27FC236}">
                  <a16:creationId xmlns:a16="http://schemas.microsoft.com/office/drawing/2014/main" id="{D7EE5781-56DE-72CD-F90D-902A1D7D46D3}"/>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94" name="テキスト ボックス 293">
              <a:extLst>
                <a:ext uri="{FF2B5EF4-FFF2-40B4-BE49-F238E27FC236}">
                  <a16:creationId xmlns:a16="http://schemas.microsoft.com/office/drawing/2014/main" id="{0976140B-D722-7755-2B98-1BFD10244F54}"/>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95" name="テキスト ボックス 294">
              <a:extLst>
                <a:ext uri="{FF2B5EF4-FFF2-40B4-BE49-F238E27FC236}">
                  <a16:creationId xmlns:a16="http://schemas.microsoft.com/office/drawing/2014/main" id="{4ABBD273-40B7-BCCF-9071-034E985213B2}"/>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296" name="グループ化 295">
            <a:extLst>
              <a:ext uri="{FF2B5EF4-FFF2-40B4-BE49-F238E27FC236}">
                <a16:creationId xmlns:a16="http://schemas.microsoft.com/office/drawing/2014/main" id="{968A587F-D901-6A16-53A6-A2A823CCED08}"/>
              </a:ext>
            </a:extLst>
          </p:cNvPr>
          <p:cNvGrpSpPr/>
          <p:nvPr/>
        </p:nvGrpSpPr>
        <p:grpSpPr>
          <a:xfrm>
            <a:off x="9881897" y="4451514"/>
            <a:ext cx="637714" cy="774914"/>
            <a:chOff x="5546044" y="2425543"/>
            <a:chExt cx="637714" cy="774914"/>
          </a:xfrm>
        </p:grpSpPr>
        <p:sp>
          <p:nvSpPr>
            <p:cNvPr id="297" name="テキスト ボックス 296">
              <a:extLst>
                <a:ext uri="{FF2B5EF4-FFF2-40B4-BE49-F238E27FC236}">
                  <a16:creationId xmlns:a16="http://schemas.microsoft.com/office/drawing/2014/main" id="{AB30EE85-5F5C-C81F-1210-6626F85B0F89}"/>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298" name="テキスト ボックス 297">
              <a:extLst>
                <a:ext uri="{FF2B5EF4-FFF2-40B4-BE49-F238E27FC236}">
                  <a16:creationId xmlns:a16="http://schemas.microsoft.com/office/drawing/2014/main" id="{235676CD-3C7E-B777-7A2C-AC73BD1DCD89}"/>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299" name="テキスト ボックス 298">
              <a:extLst>
                <a:ext uri="{FF2B5EF4-FFF2-40B4-BE49-F238E27FC236}">
                  <a16:creationId xmlns:a16="http://schemas.microsoft.com/office/drawing/2014/main" id="{AAE1B9E6-B08F-EC3C-259F-D9B376CA372D}"/>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00" name="グループ化 299">
            <a:extLst>
              <a:ext uri="{FF2B5EF4-FFF2-40B4-BE49-F238E27FC236}">
                <a16:creationId xmlns:a16="http://schemas.microsoft.com/office/drawing/2014/main" id="{ECB16324-6A23-BF2D-D9E7-61ABD7E8F458}"/>
              </a:ext>
            </a:extLst>
          </p:cNvPr>
          <p:cNvGrpSpPr/>
          <p:nvPr/>
        </p:nvGrpSpPr>
        <p:grpSpPr>
          <a:xfrm>
            <a:off x="7323539" y="5096778"/>
            <a:ext cx="637714" cy="774914"/>
            <a:chOff x="5546044" y="2425543"/>
            <a:chExt cx="637714" cy="774914"/>
          </a:xfrm>
        </p:grpSpPr>
        <p:sp>
          <p:nvSpPr>
            <p:cNvPr id="301" name="テキスト ボックス 300">
              <a:extLst>
                <a:ext uri="{FF2B5EF4-FFF2-40B4-BE49-F238E27FC236}">
                  <a16:creationId xmlns:a16="http://schemas.microsoft.com/office/drawing/2014/main" id="{1071F974-C2EB-955E-C3A3-96DFE67C9AF9}"/>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02" name="テキスト ボックス 301">
              <a:extLst>
                <a:ext uri="{FF2B5EF4-FFF2-40B4-BE49-F238E27FC236}">
                  <a16:creationId xmlns:a16="http://schemas.microsoft.com/office/drawing/2014/main" id="{9BCB1E5D-2122-695D-1968-8BA13DB41D08}"/>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03" name="テキスト ボックス 302">
              <a:extLst>
                <a:ext uri="{FF2B5EF4-FFF2-40B4-BE49-F238E27FC236}">
                  <a16:creationId xmlns:a16="http://schemas.microsoft.com/office/drawing/2014/main" id="{C8A759C9-5518-0DED-7C69-01FC7A13BE9E}"/>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04" name="グループ化 303">
            <a:extLst>
              <a:ext uri="{FF2B5EF4-FFF2-40B4-BE49-F238E27FC236}">
                <a16:creationId xmlns:a16="http://schemas.microsoft.com/office/drawing/2014/main" id="{CC64C09A-B0B8-A6CF-6199-1CD4D47C619D}"/>
              </a:ext>
            </a:extLst>
          </p:cNvPr>
          <p:cNvGrpSpPr/>
          <p:nvPr/>
        </p:nvGrpSpPr>
        <p:grpSpPr>
          <a:xfrm>
            <a:off x="7973453" y="5083544"/>
            <a:ext cx="637714" cy="774914"/>
            <a:chOff x="5546044" y="2425543"/>
            <a:chExt cx="637714" cy="774914"/>
          </a:xfrm>
        </p:grpSpPr>
        <p:sp>
          <p:nvSpPr>
            <p:cNvPr id="305" name="テキスト ボックス 304">
              <a:extLst>
                <a:ext uri="{FF2B5EF4-FFF2-40B4-BE49-F238E27FC236}">
                  <a16:creationId xmlns:a16="http://schemas.microsoft.com/office/drawing/2014/main" id="{ED572EB1-C80D-1AA3-9000-5E3A3854D430}"/>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06" name="テキスト ボックス 305">
              <a:extLst>
                <a:ext uri="{FF2B5EF4-FFF2-40B4-BE49-F238E27FC236}">
                  <a16:creationId xmlns:a16="http://schemas.microsoft.com/office/drawing/2014/main" id="{F3D42077-4D0A-1956-85D2-C96BBC66748A}"/>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07" name="テキスト ボックス 306">
              <a:extLst>
                <a:ext uri="{FF2B5EF4-FFF2-40B4-BE49-F238E27FC236}">
                  <a16:creationId xmlns:a16="http://schemas.microsoft.com/office/drawing/2014/main" id="{32D4DA69-DA29-2ADE-EFFB-C178A3777A47}"/>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08" name="グループ化 307">
            <a:extLst>
              <a:ext uri="{FF2B5EF4-FFF2-40B4-BE49-F238E27FC236}">
                <a16:creationId xmlns:a16="http://schemas.microsoft.com/office/drawing/2014/main" id="{1AD497D5-663E-7CFE-6DDE-3B417719E3C4}"/>
              </a:ext>
            </a:extLst>
          </p:cNvPr>
          <p:cNvGrpSpPr/>
          <p:nvPr/>
        </p:nvGrpSpPr>
        <p:grpSpPr>
          <a:xfrm>
            <a:off x="8651180" y="5078071"/>
            <a:ext cx="637714" cy="774914"/>
            <a:chOff x="5546044" y="2425543"/>
            <a:chExt cx="637714" cy="774914"/>
          </a:xfrm>
        </p:grpSpPr>
        <p:sp>
          <p:nvSpPr>
            <p:cNvPr id="309" name="テキスト ボックス 308">
              <a:extLst>
                <a:ext uri="{FF2B5EF4-FFF2-40B4-BE49-F238E27FC236}">
                  <a16:creationId xmlns:a16="http://schemas.microsoft.com/office/drawing/2014/main" id="{9BA7385D-13C2-1C20-36E4-7272D5F0B79A}"/>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10" name="テキスト ボックス 309">
              <a:extLst>
                <a:ext uri="{FF2B5EF4-FFF2-40B4-BE49-F238E27FC236}">
                  <a16:creationId xmlns:a16="http://schemas.microsoft.com/office/drawing/2014/main" id="{466EBDA0-4B82-85DA-E5AA-71BB205C0E9B}"/>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11" name="テキスト ボックス 310">
              <a:extLst>
                <a:ext uri="{FF2B5EF4-FFF2-40B4-BE49-F238E27FC236}">
                  <a16:creationId xmlns:a16="http://schemas.microsoft.com/office/drawing/2014/main" id="{3C0CFB87-C47E-2F43-DE90-B3A732600C67}"/>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12" name="グループ化 311">
            <a:extLst>
              <a:ext uri="{FF2B5EF4-FFF2-40B4-BE49-F238E27FC236}">
                <a16:creationId xmlns:a16="http://schemas.microsoft.com/office/drawing/2014/main" id="{BA4A3D9F-8620-393F-109E-FFE4FC1C9FE1}"/>
              </a:ext>
            </a:extLst>
          </p:cNvPr>
          <p:cNvGrpSpPr/>
          <p:nvPr/>
        </p:nvGrpSpPr>
        <p:grpSpPr>
          <a:xfrm>
            <a:off x="9233183" y="5077684"/>
            <a:ext cx="637714" cy="774914"/>
            <a:chOff x="5546044" y="2425543"/>
            <a:chExt cx="637714" cy="774914"/>
          </a:xfrm>
        </p:grpSpPr>
        <p:sp>
          <p:nvSpPr>
            <p:cNvPr id="313" name="テキスト ボックス 312">
              <a:extLst>
                <a:ext uri="{FF2B5EF4-FFF2-40B4-BE49-F238E27FC236}">
                  <a16:creationId xmlns:a16="http://schemas.microsoft.com/office/drawing/2014/main" id="{53397BF0-5108-D6CF-6C96-B34F24702268}"/>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14" name="テキスト ボックス 313">
              <a:extLst>
                <a:ext uri="{FF2B5EF4-FFF2-40B4-BE49-F238E27FC236}">
                  <a16:creationId xmlns:a16="http://schemas.microsoft.com/office/drawing/2014/main" id="{C6E7A72E-F329-D781-18B1-355B7FB8356E}"/>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15" name="テキスト ボックス 314">
              <a:extLst>
                <a:ext uri="{FF2B5EF4-FFF2-40B4-BE49-F238E27FC236}">
                  <a16:creationId xmlns:a16="http://schemas.microsoft.com/office/drawing/2014/main" id="{5229C920-FF4D-ACFD-8D2F-88743372EE3F}"/>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16" name="グループ化 315">
            <a:extLst>
              <a:ext uri="{FF2B5EF4-FFF2-40B4-BE49-F238E27FC236}">
                <a16:creationId xmlns:a16="http://schemas.microsoft.com/office/drawing/2014/main" id="{B87ECE73-D9EF-F781-53F6-5288FDC1318F}"/>
              </a:ext>
            </a:extLst>
          </p:cNvPr>
          <p:cNvGrpSpPr/>
          <p:nvPr/>
        </p:nvGrpSpPr>
        <p:grpSpPr>
          <a:xfrm>
            <a:off x="9875129" y="5072211"/>
            <a:ext cx="637714" cy="774914"/>
            <a:chOff x="5546044" y="2425543"/>
            <a:chExt cx="637714" cy="774914"/>
          </a:xfrm>
        </p:grpSpPr>
        <p:sp>
          <p:nvSpPr>
            <p:cNvPr id="317" name="テキスト ボックス 316">
              <a:extLst>
                <a:ext uri="{FF2B5EF4-FFF2-40B4-BE49-F238E27FC236}">
                  <a16:creationId xmlns:a16="http://schemas.microsoft.com/office/drawing/2014/main" id="{75793E63-D5DE-4010-5B8C-E5E6D596B6E6}"/>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18" name="テキスト ボックス 317">
              <a:extLst>
                <a:ext uri="{FF2B5EF4-FFF2-40B4-BE49-F238E27FC236}">
                  <a16:creationId xmlns:a16="http://schemas.microsoft.com/office/drawing/2014/main" id="{1D60B848-5CC8-9563-3235-2D6D77BC8355}"/>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19" name="テキスト ボックス 318">
              <a:extLst>
                <a:ext uri="{FF2B5EF4-FFF2-40B4-BE49-F238E27FC236}">
                  <a16:creationId xmlns:a16="http://schemas.microsoft.com/office/drawing/2014/main" id="{A002BDE8-81F1-FE35-76ED-52C634786FE4}"/>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20" name="グループ化 319">
            <a:extLst>
              <a:ext uri="{FF2B5EF4-FFF2-40B4-BE49-F238E27FC236}">
                <a16:creationId xmlns:a16="http://schemas.microsoft.com/office/drawing/2014/main" id="{23F0C80F-499C-699A-7AC0-81E629411806}"/>
              </a:ext>
            </a:extLst>
          </p:cNvPr>
          <p:cNvGrpSpPr/>
          <p:nvPr/>
        </p:nvGrpSpPr>
        <p:grpSpPr>
          <a:xfrm>
            <a:off x="7345350" y="5720207"/>
            <a:ext cx="637714" cy="774914"/>
            <a:chOff x="5546044" y="2425543"/>
            <a:chExt cx="637714" cy="774914"/>
          </a:xfrm>
        </p:grpSpPr>
        <p:sp>
          <p:nvSpPr>
            <p:cNvPr id="321" name="テキスト ボックス 320">
              <a:extLst>
                <a:ext uri="{FF2B5EF4-FFF2-40B4-BE49-F238E27FC236}">
                  <a16:creationId xmlns:a16="http://schemas.microsoft.com/office/drawing/2014/main" id="{DFE97D45-B8B2-A814-6B97-746A401BFC00}"/>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22" name="テキスト ボックス 321">
              <a:extLst>
                <a:ext uri="{FF2B5EF4-FFF2-40B4-BE49-F238E27FC236}">
                  <a16:creationId xmlns:a16="http://schemas.microsoft.com/office/drawing/2014/main" id="{58495ECF-BFB0-F603-AF06-9EAB9D69F3C7}"/>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23" name="テキスト ボックス 322">
              <a:extLst>
                <a:ext uri="{FF2B5EF4-FFF2-40B4-BE49-F238E27FC236}">
                  <a16:creationId xmlns:a16="http://schemas.microsoft.com/office/drawing/2014/main" id="{3A666C19-67C6-6B71-597E-7951DEB0028E}"/>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24" name="グループ化 323">
            <a:extLst>
              <a:ext uri="{FF2B5EF4-FFF2-40B4-BE49-F238E27FC236}">
                <a16:creationId xmlns:a16="http://schemas.microsoft.com/office/drawing/2014/main" id="{D7BC173C-DFF4-C620-B23B-16F6613F5E63}"/>
              </a:ext>
            </a:extLst>
          </p:cNvPr>
          <p:cNvGrpSpPr/>
          <p:nvPr/>
        </p:nvGrpSpPr>
        <p:grpSpPr>
          <a:xfrm>
            <a:off x="7978041" y="5706908"/>
            <a:ext cx="637714" cy="774914"/>
            <a:chOff x="5546044" y="2425543"/>
            <a:chExt cx="637714" cy="774914"/>
          </a:xfrm>
        </p:grpSpPr>
        <p:sp>
          <p:nvSpPr>
            <p:cNvPr id="325" name="テキスト ボックス 324">
              <a:extLst>
                <a:ext uri="{FF2B5EF4-FFF2-40B4-BE49-F238E27FC236}">
                  <a16:creationId xmlns:a16="http://schemas.microsoft.com/office/drawing/2014/main" id="{88AF9218-92F9-F3F3-6EBA-D3F360B71503}"/>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26" name="テキスト ボックス 325">
              <a:extLst>
                <a:ext uri="{FF2B5EF4-FFF2-40B4-BE49-F238E27FC236}">
                  <a16:creationId xmlns:a16="http://schemas.microsoft.com/office/drawing/2014/main" id="{DCD2AF71-1841-4FF1-5B8E-225D8F9319A1}"/>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27" name="テキスト ボックス 326">
              <a:extLst>
                <a:ext uri="{FF2B5EF4-FFF2-40B4-BE49-F238E27FC236}">
                  <a16:creationId xmlns:a16="http://schemas.microsoft.com/office/drawing/2014/main" id="{95D5E3A0-67AB-C9E8-924E-D8F49714E2DE}"/>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36" name="グループ化 335">
            <a:extLst>
              <a:ext uri="{FF2B5EF4-FFF2-40B4-BE49-F238E27FC236}">
                <a16:creationId xmlns:a16="http://schemas.microsoft.com/office/drawing/2014/main" id="{0F6EA512-8136-1754-B653-ABB512465422}"/>
              </a:ext>
            </a:extLst>
          </p:cNvPr>
          <p:cNvGrpSpPr/>
          <p:nvPr/>
        </p:nvGrpSpPr>
        <p:grpSpPr>
          <a:xfrm>
            <a:off x="8622357" y="5701414"/>
            <a:ext cx="637714" cy="774914"/>
            <a:chOff x="5546044" y="2425543"/>
            <a:chExt cx="637714" cy="774914"/>
          </a:xfrm>
        </p:grpSpPr>
        <p:sp>
          <p:nvSpPr>
            <p:cNvPr id="337" name="テキスト ボックス 336">
              <a:extLst>
                <a:ext uri="{FF2B5EF4-FFF2-40B4-BE49-F238E27FC236}">
                  <a16:creationId xmlns:a16="http://schemas.microsoft.com/office/drawing/2014/main" id="{74ADAE49-0630-4BA4-0F9C-82D3F191711B}"/>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38" name="テキスト ボックス 337">
              <a:extLst>
                <a:ext uri="{FF2B5EF4-FFF2-40B4-BE49-F238E27FC236}">
                  <a16:creationId xmlns:a16="http://schemas.microsoft.com/office/drawing/2014/main" id="{753B23F6-4D47-0890-04E2-A13044392D8A}"/>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39" name="テキスト ボックス 338">
              <a:extLst>
                <a:ext uri="{FF2B5EF4-FFF2-40B4-BE49-F238E27FC236}">
                  <a16:creationId xmlns:a16="http://schemas.microsoft.com/office/drawing/2014/main" id="{517B1DFB-2DDA-C9BA-BA6F-80C6C47E5465}"/>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40" name="グループ化 339">
            <a:extLst>
              <a:ext uri="{FF2B5EF4-FFF2-40B4-BE49-F238E27FC236}">
                <a16:creationId xmlns:a16="http://schemas.microsoft.com/office/drawing/2014/main" id="{BFBC26C7-0806-477B-4674-3E997566FF4A}"/>
              </a:ext>
            </a:extLst>
          </p:cNvPr>
          <p:cNvGrpSpPr/>
          <p:nvPr/>
        </p:nvGrpSpPr>
        <p:grpSpPr>
          <a:xfrm>
            <a:off x="9239258" y="5714606"/>
            <a:ext cx="637714" cy="774914"/>
            <a:chOff x="5546044" y="2425543"/>
            <a:chExt cx="637714" cy="774914"/>
          </a:xfrm>
        </p:grpSpPr>
        <p:sp>
          <p:nvSpPr>
            <p:cNvPr id="341" name="テキスト ボックス 340">
              <a:extLst>
                <a:ext uri="{FF2B5EF4-FFF2-40B4-BE49-F238E27FC236}">
                  <a16:creationId xmlns:a16="http://schemas.microsoft.com/office/drawing/2014/main" id="{6EBA9F6C-197B-B1F0-F260-CF7654D913B4}"/>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42" name="テキスト ボックス 341">
              <a:extLst>
                <a:ext uri="{FF2B5EF4-FFF2-40B4-BE49-F238E27FC236}">
                  <a16:creationId xmlns:a16="http://schemas.microsoft.com/office/drawing/2014/main" id="{20FDEC9F-E6AF-4F49-7CF2-ED42ED2285CB}"/>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43" name="テキスト ボックス 342">
              <a:extLst>
                <a:ext uri="{FF2B5EF4-FFF2-40B4-BE49-F238E27FC236}">
                  <a16:creationId xmlns:a16="http://schemas.microsoft.com/office/drawing/2014/main" id="{E3675158-BB35-149E-DBB9-27F864C41034}"/>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grpSp>
        <p:nvGrpSpPr>
          <p:cNvPr id="344" name="グループ化 343">
            <a:extLst>
              <a:ext uri="{FF2B5EF4-FFF2-40B4-BE49-F238E27FC236}">
                <a16:creationId xmlns:a16="http://schemas.microsoft.com/office/drawing/2014/main" id="{688054B4-BC5A-1F8A-8AE1-07688F2DABE8}"/>
              </a:ext>
            </a:extLst>
          </p:cNvPr>
          <p:cNvGrpSpPr/>
          <p:nvPr/>
        </p:nvGrpSpPr>
        <p:grpSpPr>
          <a:xfrm>
            <a:off x="9874319" y="5697198"/>
            <a:ext cx="637714" cy="774914"/>
            <a:chOff x="5546044" y="2425543"/>
            <a:chExt cx="637714" cy="774914"/>
          </a:xfrm>
        </p:grpSpPr>
        <p:sp>
          <p:nvSpPr>
            <p:cNvPr id="345" name="テキスト ボックス 344">
              <a:extLst>
                <a:ext uri="{FF2B5EF4-FFF2-40B4-BE49-F238E27FC236}">
                  <a16:creationId xmlns:a16="http://schemas.microsoft.com/office/drawing/2014/main" id="{98B55F7C-86D3-7671-F6EC-A3968B54D0D7}"/>
                </a:ext>
              </a:extLst>
            </p:cNvPr>
            <p:cNvSpPr txBox="1"/>
            <p:nvPr/>
          </p:nvSpPr>
          <p:spPr>
            <a:xfrm>
              <a:off x="5592512" y="2462504"/>
              <a:ext cx="360252" cy="369332"/>
            </a:xfrm>
            <a:prstGeom prst="rect">
              <a:avLst/>
            </a:prstGeom>
            <a:noFill/>
          </p:spPr>
          <p:txBody>
            <a:bodyPr wrap="square" rtlCol="0">
              <a:spAutoFit/>
            </a:bodyPr>
            <a:lstStyle/>
            <a:p>
              <a:r>
                <a:rPr kumimoji="1" lang="en-US" altLang="ja-JP"/>
                <a:t>1</a:t>
              </a:r>
            </a:p>
          </p:txBody>
        </p:sp>
        <p:sp>
          <p:nvSpPr>
            <p:cNvPr id="346" name="テキスト ボックス 345">
              <a:extLst>
                <a:ext uri="{FF2B5EF4-FFF2-40B4-BE49-F238E27FC236}">
                  <a16:creationId xmlns:a16="http://schemas.microsoft.com/office/drawing/2014/main" id="{8BCF6227-074C-74CE-836C-7DE27B8F4776}"/>
                </a:ext>
              </a:extLst>
            </p:cNvPr>
            <p:cNvSpPr txBox="1"/>
            <p:nvPr/>
          </p:nvSpPr>
          <p:spPr>
            <a:xfrm>
              <a:off x="5546044" y="2425543"/>
              <a:ext cx="360252" cy="769441"/>
            </a:xfrm>
            <a:prstGeom prst="rect">
              <a:avLst/>
            </a:prstGeom>
            <a:noFill/>
          </p:spPr>
          <p:txBody>
            <a:bodyPr wrap="square" rtlCol="0">
              <a:spAutoFit/>
            </a:bodyPr>
            <a:lstStyle/>
            <a:p>
              <a:r>
                <a:rPr kumimoji="1" lang="en-US" altLang="ja-JP" sz="4400"/>
                <a:t>-</a:t>
              </a:r>
            </a:p>
          </p:txBody>
        </p:sp>
        <p:sp>
          <p:nvSpPr>
            <p:cNvPr id="347" name="テキスト ボックス 346">
              <a:extLst>
                <a:ext uri="{FF2B5EF4-FFF2-40B4-BE49-F238E27FC236}">
                  <a16:creationId xmlns:a16="http://schemas.microsoft.com/office/drawing/2014/main" id="{7B9D23A8-D578-2ED0-01C6-09E1A31F485A}"/>
                </a:ext>
              </a:extLst>
            </p:cNvPr>
            <p:cNvSpPr txBox="1"/>
            <p:nvPr/>
          </p:nvSpPr>
          <p:spPr>
            <a:xfrm>
              <a:off x="5565323" y="2831125"/>
              <a:ext cx="618435" cy="369332"/>
            </a:xfrm>
            <a:prstGeom prst="rect">
              <a:avLst/>
            </a:prstGeom>
            <a:noFill/>
          </p:spPr>
          <p:txBody>
            <a:bodyPr wrap="square" rtlCol="0">
              <a:spAutoFit/>
            </a:bodyPr>
            <a:lstStyle/>
            <a:p>
              <a:r>
                <a:rPr kumimoji="1" lang="en-US" altLang="ja-JP"/>
                <a:t>36</a:t>
              </a:r>
            </a:p>
          </p:txBody>
        </p:sp>
      </p:grpSp>
      <p:sp>
        <p:nvSpPr>
          <p:cNvPr id="348" name="テキスト ボックス 347">
            <a:extLst>
              <a:ext uri="{FF2B5EF4-FFF2-40B4-BE49-F238E27FC236}">
                <a16:creationId xmlns:a16="http://schemas.microsoft.com/office/drawing/2014/main" id="{E3906388-D820-2046-3627-5FCAAD51BD4D}"/>
              </a:ext>
            </a:extLst>
          </p:cNvPr>
          <p:cNvSpPr txBox="1"/>
          <p:nvPr/>
        </p:nvSpPr>
        <p:spPr>
          <a:xfrm>
            <a:off x="2377442" y="2389000"/>
            <a:ext cx="1107588" cy="461665"/>
          </a:xfrm>
          <a:prstGeom prst="rect">
            <a:avLst/>
          </a:prstGeom>
          <a:noFill/>
        </p:spPr>
        <p:txBody>
          <a:bodyPr wrap="square" rtlCol="0">
            <a:spAutoFit/>
          </a:bodyPr>
          <a:lstStyle/>
          <a:p>
            <a:r>
              <a:rPr kumimoji="1" lang="en-US" altLang="ja-JP" sz="2400"/>
              <a:t>3 x 3</a:t>
            </a:r>
            <a:endParaRPr kumimoji="1" lang="ja-JP" altLang="en-US" sz="2400"/>
          </a:p>
        </p:txBody>
      </p:sp>
      <p:sp>
        <p:nvSpPr>
          <p:cNvPr id="349" name="テキスト ボックス 348">
            <a:extLst>
              <a:ext uri="{FF2B5EF4-FFF2-40B4-BE49-F238E27FC236}">
                <a16:creationId xmlns:a16="http://schemas.microsoft.com/office/drawing/2014/main" id="{C79A9EE2-C905-1B19-4E28-18D580FBFE71}"/>
              </a:ext>
            </a:extLst>
          </p:cNvPr>
          <p:cNvSpPr txBox="1"/>
          <p:nvPr/>
        </p:nvSpPr>
        <p:spPr>
          <a:xfrm>
            <a:off x="8109110" y="2123787"/>
            <a:ext cx="1107588" cy="461665"/>
          </a:xfrm>
          <a:prstGeom prst="rect">
            <a:avLst/>
          </a:prstGeom>
          <a:noFill/>
        </p:spPr>
        <p:txBody>
          <a:bodyPr wrap="square" rtlCol="0">
            <a:spAutoFit/>
          </a:bodyPr>
          <a:lstStyle/>
          <a:p>
            <a:r>
              <a:rPr lang="en-US" altLang="ja-JP" sz="2400"/>
              <a:t>6 x 6</a:t>
            </a:r>
            <a:endParaRPr kumimoji="1" lang="ja-JP" altLang="en-US" sz="2400"/>
          </a:p>
        </p:txBody>
      </p:sp>
      <p:sp>
        <p:nvSpPr>
          <p:cNvPr id="350" name="テキスト ボックス 349">
            <a:extLst>
              <a:ext uri="{FF2B5EF4-FFF2-40B4-BE49-F238E27FC236}">
                <a16:creationId xmlns:a16="http://schemas.microsoft.com/office/drawing/2014/main" id="{43BE3F5F-58D9-2C74-1C07-9EEA8B913BCA}"/>
              </a:ext>
            </a:extLst>
          </p:cNvPr>
          <p:cNvSpPr txBox="1"/>
          <p:nvPr/>
        </p:nvSpPr>
        <p:spPr>
          <a:xfrm>
            <a:off x="5248087" y="3882734"/>
            <a:ext cx="1107588" cy="769441"/>
          </a:xfrm>
          <a:prstGeom prst="rect">
            <a:avLst/>
          </a:prstGeom>
          <a:noFill/>
        </p:spPr>
        <p:txBody>
          <a:bodyPr wrap="square" rtlCol="0">
            <a:spAutoFit/>
          </a:bodyPr>
          <a:lstStyle/>
          <a:p>
            <a:r>
              <a:rPr kumimoji="1" lang="en-US" altLang="ja-JP" sz="4400"/>
              <a:t>&lt;</a:t>
            </a:r>
            <a:endParaRPr kumimoji="1" lang="ja-JP" altLang="en-US" sz="4400"/>
          </a:p>
        </p:txBody>
      </p:sp>
      <p:sp>
        <p:nvSpPr>
          <p:cNvPr id="351" name="テキスト ボックス 350">
            <a:extLst>
              <a:ext uri="{FF2B5EF4-FFF2-40B4-BE49-F238E27FC236}">
                <a16:creationId xmlns:a16="http://schemas.microsoft.com/office/drawing/2014/main" id="{785D070C-D3D1-1017-4C9C-A1B65C789DF9}"/>
              </a:ext>
            </a:extLst>
          </p:cNvPr>
          <p:cNvSpPr txBox="1"/>
          <p:nvPr/>
        </p:nvSpPr>
        <p:spPr>
          <a:xfrm>
            <a:off x="4441830" y="3010343"/>
            <a:ext cx="2394640" cy="954107"/>
          </a:xfrm>
          <a:prstGeom prst="rect">
            <a:avLst/>
          </a:prstGeom>
          <a:noFill/>
        </p:spPr>
        <p:txBody>
          <a:bodyPr wrap="square" rtlCol="0">
            <a:spAutoFit/>
          </a:bodyPr>
          <a:lstStyle/>
          <a:p>
            <a:pPr algn="ctr"/>
            <a:r>
              <a:rPr kumimoji="1" lang="ja-JP" altLang="en-US" sz="2800"/>
              <a:t>より強い</a:t>
            </a:r>
            <a:endParaRPr kumimoji="1" lang="en-US" altLang="ja-JP" sz="2800"/>
          </a:p>
          <a:p>
            <a:pPr algn="ctr"/>
            <a:r>
              <a:rPr kumimoji="1" lang="ja-JP" altLang="en-US" sz="2800"/>
              <a:t>効果</a:t>
            </a:r>
          </a:p>
        </p:txBody>
      </p:sp>
      <p:pic>
        <p:nvPicPr>
          <p:cNvPr id="5" name="Picture 5">
            <a:extLst>
              <a:ext uri="{FF2B5EF4-FFF2-40B4-BE49-F238E27FC236}">
                <a16:creationId xmlns:a16="http://schemas.microsoft.com/office/drawing/2014/main" id="{67FD3901-36D9-3220-541C-C70EEA8AAFFE}"/>
              </a:ext>
            </a:extLst>
          </p:cNvPr>
          <p:cNvPicPr>
            <a:picLocks noChangeAspect="1"/>
          </p:cNvPicPr>
          <p:nvPr/>
        </p:nvPicPr>
        <p:blipFill>
          <a:blip r:embed="rId3"/>
          <a:stretch>
            <a:fillRect/>
          </a:stretch>
        </p:blipFill>
        <p:spPr>
          <a:xfrm>
            <a:off x="6650966" y="481791"/>
            <a:ext cx="4180936" cy="1710605"/>
          </a:xfrm>
          <a:prstGeom prst="rect">
            <a:avLst/>
          </a:prstGeom>
        </p:spPr>
      </p:pic>
    </p:spTree>
    <p:extLst>
      <p:ext uri="{BB962C8B-B14F-4D97-AF65-F5344CB8AC3E}">
        <p14:creationId xmlns:p14="http://schemas.microsoft.com/office/powerpoint/2010/main" val="350233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7E392-E05A-896E-ED02-C7A22FEB004E}"/>
              </a:ext>
            </a:extLst>
          </p:cNvPr>
          <p:cNvSpPr>
            <a:spLocks noGrp="1"/>
          </p:cNvSpPr>
          <p:nvPr>
            <p:ph type="title"/>
          </p:nvPr>
        </p:nvSpPr>
        <p:spPr/>
        <p:txBody>
          <a:bodyPr/>
          <a:lstStyle/>
          <a:p>
            <a:r>
              <a:rPr lang="ja-JP" altLang="en-US"/>
              <a:t>重み付き平均化</a:t>
            </a:r>
            <a:endParaRPr kumimoji="1" lang="ja-JP" altLang="en-US"/>
          </a:p>
        </p:txBody>
      </p:sp>
      <p:pic>
        <p:nvPicPr>
          <p:cNvPr id="4" name="図 3" descr="テーブル&#10;&#10;自動的に生成された説明">
            <a:extLst>
              <a:ext uri="{FF2B5EF4-FFF2-40B4-BE49-F238E27FC236}">
                <a16:creationId xmlns:a16="http://schemas.microsoft.com/office/drawing/2014/main" id="{5F76F40F-976A-B7AB-E339-CF729EAF1228}"/>
              </a:ext>
            </a:extLst>
          </p:cNvPr>
          <p:cNvPicPr>
            <a:picLocks noChangeAspect="1"/>
          </p:cNvPicPr>
          <p:nvPr/>
        </p:nvPicPr>
        <p:blipFill>
          <a:blip r:embed="rId2"/>
          <a:stretch>
            <a:fillRect/>
          </a:stretch>
        </p:blipFill>
        <p:spPr>
          <a:xfrm>
            <a:off x="7479845" y="2746098"/>
            <a:ext cx="2944047" cy="3295575"/>
          </a:xfrm>
          <a:prstGeom prst="rect">
            <a:avLst/>
          </a:prstGeom>
        </p:spPr>
      </p:pic>
      <p:pic>
        <p:nvPicPr>
          <p:cNvPr id="6" name="図 5" descr="テキスト&#10;&#10;自動的に生成された説明">
            <a:extLst>
              <a:ext uri="{FF2B5EF4-FFF2-40B4-BE49-F238E27FC236}">
                <a16:creationId xmlns:a16="http://schemas.microsoft.com/office/drawing/2014/main" id="{5E970A67-67EB-ACF9-05C5-93697BE77335}"/>
              </a:ext>
            </a:extLst>
          </p:cNvPr>
          <p:cNvPicPr>
            <a:picLocks noChangeAspect="1"/>
          </p:cNvPicPr>
          <p:nvPr/>
        </p:nvPicPr>
        <p:blipFill>
          <a:blip r:embed="rId3"/>
          <a:stretch>
            <a:fillRect/>
          </a:stretch>
        </p:blipFill>
        <p:spPr>
          <a:xfrm>
            <a:off x="1347355" y="3037044"/>
            <a:ext cx="3874710" cy="3124766"/>
          </a:xfrm>
          <a:prstGeom prst="rect">
            <a:avLst/>
          </a:prstGeom>
        </p:spPr>
      </p:pic>
      <p:sp>
        <p:nvSpPr>
          <p:cNvPr id="7" name="テキスト ボックス 6">
            <a:extLst>
              <a:ext uri="{FF2B5EF4-FFF2-40B4-BE49-F238E27FC236}">
                <a16:creationId xmlns:a16="http://schemas.microsoft.com/office/drawing/2014/main" id="{8AC53CE1-53C9-BA18-768A-6F3B1D2D248F}"/>
              </a:ext>
            </a:extLst>
          </p:cNvPr>
          <p:cNvSpPr txBox="1"/>
          <p:nvPr/>
        </p:nvSpPr>
        <p:spPr>
          <a:xfrm>
            <a:off x="194467" y="1646399"/>
            <a:ext cx="3090243" cy="461665"/>
          </a:xfrm>
          <a:prstGeom prst="rect">
            <a:avLst/>
          </a:prstGeom>
          <a:noFill/>
        </p:spPr>
        <p:txBody>
          <a:bodyPr wrap="square" rtlCol="0">
            <a:spAutoFit/>
          </a:bodyPr>
          <a:lstStyle/>
          <a:p>
            <a:r>
              <a:rPr kumimoji="1" lang="ja-JP" altLang="en-US" sz="2400" b="1"/>
              <a:t>加重平均化フィルタ</a:t>
            </a:r>
          </a:p>
        </p:txBody>
      </p:sp>
      <p:sp>
        <p:nvSpPr>
          <p:cNvPr id="8" name="テキスト ボックス 7">
            <a:extLst>
              <a:ext uri="{FF2B5EF4-FFF2-40B4-BE49-F238E27FC236}">
                <a16:creationId xmlns:a16="http://schemas.microsoft.com/office/drawing/2014/main" id="{FDD51A98-2A10-4AED-6820-B8E4F16AE5AA}"/>
              </a:ext>
            </a:extLst>
          </p:cNvPr>
          <p:cNvSpPr txBox="1"/>
          <p:nvPr/>
        </p:nvSpPr>
        <p:spPr>
          <a:xfrm>
            <a:off x="662543" y="2119049"/>
            <a:ext cx="5960844" cy="369332"/>
          </a:xfrm>
          <a:prstGeom prst="rect">
            <a:avLst/>
          </a:prstGeom>
          <a:noFill/>
        </p:spPr>
        <p:txBody>
          <a:bodyPr wrap="square" rtlCol="0">
            <a:spAutoFit/>
          </a:bodyPr>
          <a:lstStyle/>
          <a:p>
            <a:r>
              <a:rPr kumimoji="1" lang="ja-JP" altLang="en-US"/>
              <a:t>フィルタの原点に近いほど大きな重みをつけたフィルタ</a:t>
            </a:r>
          </a:p>
        </p:txBody>
      </p:sp>
      <p:sp>
        <p:nvSpPr>
          <p:cNvPr id="9" name="テキスト ボックス 8">
            <a:extLst>
              <a:ext uri="{FF2B5EF4-FFF2-40B4-BE49-F238E27FC236}">
                <a16:creationId xmlns:a16="http://schemas.microsoft.com/office/drawing/2014/main" id="{9B90744B-ACCC-1AE8-AFE3-6091D581B1CF}"/>
              </a:ext>
            </a:extLst>
          </p:cNvPr>
          <p:cNvSpPr txBox="1"/>
          <p:nvPr/>
        </p:nvSpPr>
        <p:spPr>
          <a:xfrm>
            <a:off x="6838385" y="1618752"/>
            <a:ext cx="3090243" cy="461665"/>
          </a:xfrm>
          <a:prstGeom prst="rect">
            <a:avLst/>
          </a:prstGeom>
          <a:noFill/>
        </p:spPr>
        <p:txBody>
          <a:bodyPr wrap="square" rtlCol="0">
            <a:spAutoFit/>
          </a:bodyPr>
          <a:lstStyle/>
          <a:p>
            <a:r>
              <a:rPr kumimoji="1" lang="ja-JP" altLang="en-US" sz="2400" b="1"/>
              <a:t>ガウシアンフィルタ</a:t>
            </a:r>
          </a:p>
        </p:txBody>
      </p:sp>
      <p:sp>
        <p:nvSpPr>
          <p:cNvPr id="11" name="テキスト ボックス 10">
            <a:extLst>
              <a:ext uri="{FF2B5EF4-FFF2-40B4-BE49-F238E27FC236}">
                <a16:creationId xmlns:a16="http://schemas.microsoft.com/office/drawing/2014/main" id="{2302EFD9-E07F-0C1E-CD15-C5D31BD6765F}"/>
              </a:ext>
            </a:extLst>
          </p:cNvPr>
          <p:cNvSpPr txBox="1"/>
          <p:nvPr/>
        </p:nvSpPr>
        <p:spPr>
          <a:xfrm>
            <a:off x="7822640" y="2108064"/>
            <a:ext cx="3863229" cy="369332"/>
          </a:xfrm>
          <a:prstGeom prst="rect">
            <a:avLst/>
          </a:prstGeom>
          <a:noFill/>
        </p:spPr>
        <p:txBody>
          <a:bodyPr wrap="square" rtlCol="0">
            <a:spAutoFit/>
          </a:bodyPr>
          <a:lstStyle/>
          <a:p>
            <a:r>
              <a:rPr lang="ja-JP" altLang="en-US"/>
              <a:t>重みをガウス分布に近づけたもの</a:t>
            </a:r>
            <a:endParaRPr kumimoji="1" lang="ja-JP" altLang="en-US"/>
          </a:p>
        </p:txBody>
      </p:sp>
    </p:spTree>
    <p:extLst>
      <p:ext uri="{BB962C8B-B14F-4D97-AF65-F5344CB8AC3E}">
        <p14:creationId xmlns:p14="http://schemas.microsoft.com/office/powerpoint/2010/main" val="13431245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テーマ</vt:lpstr>
      <vt:lpstr>メディアコンピューティング</vt:lpstr>
      <vt:lpstr>復習</vt:lpstr>
      <vt:lpstr>空間フィルタリング</vt:lpstr>
      <vt:lpstr>空間フィルタの掛け方①</vt:lpstr>
      <vt:lpstr>空間フィルタの掛け方②</vt:lpstr>
      <vt:lpstr>空間フィルタの掛け方③</vt:lpstr>
      <vt:lpstr>線形フィルタ</vt:lpstr>
      <vt:lpstr>平均化フィルタ</vt:lpstr>
      <vt:lpstr>重み付き平均化</vt:lpstr>
      <vt:lpstr>エッジ抽出</vt:lpstr>
      <vt:lpstr>2次微分フィルター</vt:lpstr>
      <vt:lpstr>ラプラシアンフィルター</vt:lpstr>
      <vt:lpstr>演習</vt:lpstr>
      <vt:lpstr>プログラム解説</vt:lpstr>
      <vt:lpstr>その他のフィルタ</vt:lpstr>
      <vt:lpstr>メディアンフィルタ</vt:lpstr>
      <vt:lpstr>CANNY法によるエッジ抽出</vt:lpstr>
      <vt:lpstr>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メディアコンピューティング</dc:title>
  <dc:creator>水野　由也</dc:creator>
  <cp:revision>58</cp:revision>
  <dcterms:created xsi:type="dcterms:W3CDTF">2023-05-16T06:20:35Z</dcterms:created>
  <dcterms:modified xsi:type="dcterms:W3CDTF">2023-05-21T01:29:14Z</dcterms:modified>
</cp:coreProperties>
</file>