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A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78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E69E66-4A19-A321-8272-F5A867A59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633846-BB01-9E9B-FAA5-4008BB455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7BBF04-8BBB-C133-D73A-B3D4EE981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EC7B-891F-4A2D-8010-64F7CA1790FC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F45975-9B3B-8661-02D3-46D05FB77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631CB4-36C5-CC3A-2E20-5B0EFBEE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A-350A-4CAA-9109-85A27A6893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91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F00445-4639-11D4-DBEB-4AA5AE72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F90168-C65C-2827-C195-629A65C45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052DCD-A63B-0444-2360-6906CC2A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EC7B-891F-4A2D-8010-64F7CA1790FC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268405-3D75-8D07-7B12-13CFF41D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E0F7E9-D310-52D0-3B27-A78F6D41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A-350A-4CAA-9109-85A27A6893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740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39242A2-59F7-ABD7-1884-8C93478A9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00A40E-7DDF-DEBD-88AA-2F47F1E6A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BB56DF-E1CD-12EE-B7B7-25555B22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EC7B-891F-4A2D-8010-64F7CA1790FC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288ABD-639F-3D66-AF64-32F2B3DFE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8E8B09-9032-6E90-0F9A-F786F5EF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A-350A-4CAA-9109-85A27A6893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82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D1792C-47FE-DA24-790F-263E6A75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30A163-CE2E-1D9F-9709-A861B9B84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575D65-33AA-5825-29D3-C7E8FDFB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EC7B-891F-4A2D-8010-64F7CA1790FC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7AA7E6-98F6-316F-9AAF-DD24A760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4B1FC-73BE-EAF1-6624-6135777FC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A-350A-4CAA-9109-85A27A6893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28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E3FB13-D5A7-90D3-9835-FEE33120B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33D7C7-899B-5D50-92E6-C155AD2C4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76A5D5-D3D9-CE49-3DD8-83C73D42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EC7B-891F-4A2D-8010-64F7CA1790FC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4268AD-3E33-4CAB-EB35-BC5E5836C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679C17-569E-B923-8562-47DF349F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A-350A-4CAA-9109-85A27A6893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99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30335B-51DD-30E1-DA81-31762334F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16461A-0A32-BB01-D11D-E3A44B220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0AA3CF-985F-0EAF-D9E7-81BC878EE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2AA435-BCE2-BF8C-3C63-10DD4821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EC7B-891F-4A2D-8010-64F7CA1790FC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EB7D5F-48CA-77AC-ED9A-45EB52E1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209F41-2132-0F01-532D-FBB056B3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A-350A-4CAA-9109-85A27A6893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89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A8F3E7-934C-3F37-E966-BF329D36C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5F0EEB-ADE1-3E4F-1C50-0FABD293B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D38379-860E-7814-42EF-66193DE4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38B7A9F-77CC-159E-2441-9C448BBF8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7164B7C-37C6-04C6-9FD0-1B0801F8A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DB62F6-CBD5-3C85-B514-263B7455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EC7B-891F-4A2D-8010-64F7CA1790FC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60978DC-AC76-2F49-EFF0-5027B7AA8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5577D9E-622B-372E-6B8D-925C9F6B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A-350A-4CAA-9109-85A27A6893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17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F80EED-B870-7636-4645-0C3C058A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333234F-85AA-DD8B-A882-0678EC57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EC7B-891F-4A2D-8010-64F7CA1790FC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139332F-D80E-3278-6F38-060691CF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74B9CDC-9EDD-E581-B650-B3DC1CBC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A-350A-4CAA-9109-85A27A6893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63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C2AEA48-7CB0-BBB1-200F-44ACAABF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EC7B-891F-4A2D-8010-64F7CA1790FC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A3B8D7-C2ED-4F9B-0EEF-A720012A3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597B2E-0F9D-FDCD-8257-B894365E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A-350A-4CAA-9109-85A27A6893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304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213BC8-C1E9-C42A-910E-517EE862A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E5EA23-B1A4-E678-A327-3E9C6D3E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F76163-9411-343A-2CF0-59BD11617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958B5E-25D0-D950-58C5-B6840471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EC7B-891F-4A2D-8010-64F7CA1790FC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6521DB-2C16-132F-E111-89AC6AC81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345180-D60F-BED9-7DB1-A611A6B2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A-350A-4CAA-9109-85A27A6893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09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9717A0-64B0-6E30-8AAE-39B38A90B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43EBDBB-1634-8138-C5E5-119DC965D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EEC9A3-17DD-64A5-A16C-DA3C6D68B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39E717-213E-E5F5-5433-62608BE6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EC7B-891F-4A2D-8010-64F7CA1790FC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1571CA-20A5-BD63-3C26-F2A89CF5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A89622-46CA-4207-8E62-0974582D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A-350A-4CAA-9109-85A27A6893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55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1FE8042-1C73-BDE6-89F5-B90830CBB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1CCE28-EBA7-A5B1-9117-D12EE56AE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709497-3B10-E8FB-3EBF-913ADE7FE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1EC7B-891F-4A2D-8010-64F7CA1790FC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A576FF-13FC-7F9B-68DA-071F291B6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803947-4330-1AAF-EABE-1C226D7FA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F280A-350A-4CAA-9109-85A27A6893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06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F0DCB8C-EDCB-2D2F-0449-750F594548AB}"/>
              </a:ext>
            </a:extLst>
          </p:cNvPr>
          <p:cNvSpPr/>
          <p:nvPr/>
        </p:nvSpPr>
        <p:spPr>
          <a:xfrm>
            <a:off x="437320" y="53046"/>
            <a:ext cx="469009" cy="6751904"/>
          </a:xfrm>
          <a:prstGeom prst="rect">
            <a:avLst/>
          </a:prstGeom>
          <a:solidFill>
            <a:srgbClr val="1FA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936D181-9FCA-CD9B-36D7-46B9C4194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29" y="53046"/>
            <a:ext cx="10379339" cy="6751905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60A2E26-0C4B-A6C8-16C1-3AD8CBEAC0FA}"/>
              </a:ext>
            </a:extLst>
          </p:cNvPr>
          <p:cNvCxnSpPr>
            <a:cxnSpLocks/>
          </p:cNvCxnSpPr>
          <p:nvPr/>
        </p:nvCxnSpPr>
        <p:spPr>
          <a:xfrm>
            <a:off x="1492646" y="922353"/>
            <a:ext cx="0" cy="5497058"/>
          </a:xfrm>
          <a:prstGeom prst="straightConnector1">
            <a:avLst/>
          </a:prstGeom>
          <a:ln w="158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CEC4A28-C9E4-0CD9-C7BD-D6A8E4D744A4}"/>
              </a:ext>
            </a:extLst>
          </p:cNvPr>
          <p:cNvCxnSpPr>
            <a:cxnSpLocks/>
          </p:cNvCxnSpPr>
          <p:nvPr/>
        </p:nvCxnSpPr>
        <p:spPr>
          <a:xfrm>
            <a:off x="2320908" y="605625"/>
            <a:ext cx="8087350" cy="0"/>
          </a:xfrm>
          <a:prstGeom prst="straightConnector1">
            <a:avLst/>
          </a:prstGeom>
          <a:ln w="15875"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477B571-39BA-B4E7-CB1B-47FB13125C63}"/>
              </a:ext>
            </a:extLst>
          </p:cNvPr>
          <p:cNvSpPr txBox="1"/>
          <p:nvPr/>
        </p:nvSpPr>
        <p:spPr>
          <a:xfrm>
            <a:off x="437320" y="3502144"/>
            <a:ext cx="116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Y=68(m)</a:t>
            </a:r>
            <a:endParaRPr kumimoji="1" lang="ja-JP" altLang="en-US" dirty="0">
              <a:solidFill>
                <a:schemeClr val="bg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BD48DFD-C1A4-2FF4-AAB9-058F91DF7BC5}"/>
              </a:ext>
            </a:extLst>
          </p:cNvPr>
          <p:cNvSpPr txBox="1"/>
          <p:nvPr/>
        </p:nvSpPr>
        <p:spPr>
          <a:xfrm>
            <a:off x="5724836" y="176551"/>
            <a:ext cx="152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X=105(m)</a:t>
            </a:r>
            <a:endParaRPr kumimoji="1" lang="ja-JP" altLang="en-US" dirty="0">
              <a:solidFill>
                <a:schemeClr val="bg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2FB24E9C-E890-09CA-66C6-613A738E71C7}"/>
              </a:ext>
            </a:extLst>
          </p:cNvPr>
          <p:cNvSpPr/>
          <p:nvPr/>
        </p:nvSpPr>
        <p:spPr>
          <a:xfrm>
            <a:off x="1823582" y="682238"/>
            <a:ext cx="119270" cy="1192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D4B626D9-5E23-ADA0-BF5A-9D89C2D7F748}"/>
              </a:ext>
            </a:extLst>
          </p:cNvPr>
          <p:cNvSpPr/>
          <p:nvPr/>
        </p:nvSpPr>
        <p:spPr>
          <a:xfrm>
            <a:off x="1823582" y="6562888"/>
            <a:ext cx="119270" cy="1192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16FCA9AF-ECA5-1CAE-5DF2-EAC116CB00DE}"/>
              </a:ext>
            </a:extLst>
          </p:cNvPr>
          <p:cNvSpPr/>
          <p:nvPr/>
        </p:nvSpPr>
        <p:spPr>
          <a:xfrm>
            <a:off x="10900907" y="682238"/>
            <a:ext cx="119270" cy="1192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CC435F16-2023-A73C-1A73-B67219126C54}"/>
              </a:ext>
            </a:extLst>
          </p:cNvPr>
          <p:cNvSpPr/>
          <p:nvPr/>
        </p:nvSpPr>
        <p:spPr>
          <a:xfrm>
            <a:off x="10900907" y="6562888"/>
            <a:ext cx="119270" cy="1192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AB60E211-03FE-CFA9-C29C-0DB36E974ABA}"/>
              </a:ext>
            </a:extLst>
          </p:cNvPr>
          <p:cNvSpPr/>
          <p:nvPr/>
        </p:nvSpPr>
        <p:spPr>
          <a:xfrm>
            <a:off x="6367122" y="3627175"/>
            <a:ext cx="119270" cy="1192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CBCB630-C5B1-E216-3AD5-E305ECD63604}"/>
              </a:ext>
            </a:extLst>
          </p:cNvPr>
          <p:cNvSpPr txBox="1"/>
          <p:nvPr/>
        </p:nvSpPr>
        <p:spPr>
          <a:xfrm>
            <a:off x="6095999" y="3274363"/>
            <a:ext cx="162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O(0,0)</a:t>
            </a:r>
            <a:endParaRPr kumimoji="1" lang="ja-JP" altLang="en-US" dirty="0">
              <a:solidFill>
                <a:schemeClr val="bg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1289C9-0857-C970-84DE-BF29667AF627}"/>
              </a:ext>
            </a:extLst>
          </p:cNvPr>
          <p:cNvSpPr txBox="1"/>
          <p:nvPr/>
        </p:nvSpPr>
        <p:spPr>
          <a:xfrm>
            <a:off x="1823582" y="801508"/>
            <a:ext cx="162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(-52.5,-34.0)</a:t>
            </a:r>
            <a:endParaRPr kumimoji="1" lang="ja-JP" altLang="en-US" dirty="0">
              <a:solidFill>
                <a:schemeClr val="bg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B6616E1-A5B0-8A28-8B53-CD4BF6A2D15D}"/>
              </a:ext>
            </a:extLst>
          </p:cNvPr>
          <p:cNvSpPr txBox="1"/>
          <p:nvPr/>
        </p:nvSpPr>
        <p:spPr>
          <a:xfrm>
            <a:off x="1823581" y="6241606"/>
            <a:ext cx="162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(-52.5,34.0)</a:t>
            </a:r>
            <a:endParaRPr kumimoji="1" lang="ja-JP" altLang="en-US" dirty="0">
              <a:solidFill>
                <a:schemeClr val="bg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914AF17-802A-30B3-4BFD-2257FD05A75B}"/>
              </a:ext>
            </a:extLst>
          </p:cNvPr>
          <p:cNvSpPr txBox="1"/>
          <p:nvPr/>
        </p:nvSpPr>
        <p:spPr>
          <a:xfrm>
            <a:off x="9398224" y="6234745"/>
            <a:ext cx="162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(52.5,34.0)</a:t>
            </a:r>
            <a:endParaRPr kumimoji="1" lang="ja-JP" altLang="en-US" dirty="0">
              <a:solidFill>
                <a:schemeClr val="bg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E47FF09-FC81-D367-5951-3727A2DC1C06}"/>
              </a:ext>
            </a:extLst>
          </p:cNvPr>
          <p:cNvSpPr txBox="1"/>
          <p:nvPr/>
        </p:nvSpPr>
        <p:spPr>
          <a:xfrm>
            <a:off x="9398224" y="801508"/>
            <a:ext cx="162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(52.5,-34.0)</a:t>
            </a:r>
            <a:endParaRPr kumimoji="1" lang="ja-JP" altLang="en-US" dirty="0">
              <a:solidFill>
                <a:schemeClr val="bg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552F8850-8D03-2CEA-735A-FD127B0738C9}"/>
              </a:ext>
            </a:extLst>
          </p:cNvPr>
          <p:cNvCxnSpPr>
            <a:cxnSpLocks/>
          </p:cNvCxnSpPr>
          <p:nvPr/>
        </p:nvCxnSpPr>
        <p:spPr>
          <a:xfrm flipH="1">
            <a:off x="7014411" y="2767263"/>
            <a:ext cx="336884" cy="300790"/>
          </a:xfrm>
          <a:prstGeom prst="straightConnector1">
            <a:avLst/>
          </a:prstGeom>
          <a:ln w="38100"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0679147-023B-224C-2424-A51523F2828C}"/>
              </a:ext>
            </a:extLst>
          </p:cNvPr>
          <p:cNvCxnSpPr>
            <a:cxnSpLocks/>
          </p:cNvCxnSpPr>
          <p:nvPr/>
        </p:nvCxnSpPr>
        <p:spPr>
          <a:xfrm flipH="1">
            <a:off x="1942852" y="2767263"/>
            <a:ext cx="336884" cy="300790"/>
          </a:xfrm>
          <a:prstGeom prst="straightConnector1">
            <a:avLst/>
          </a:prstGeom>
          <a:ln w="38100"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59AEDEA-4464-8F73-8F2D-21A38BD25AE7}"/>
              </a:ext>
            </a:extLst>
          </p:cNvPr>
          <p:cNvSpPr txBox="1"/>
          <p:nvPr/>
        </p:nvSpPr>
        <p:spPr>
          <a:xfrm>
            <a:off x="6095998" y="2375219"/>
            <a:ext cx="263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センターサークル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B030500-17A0-49C5-9A8D-2AB0E1D4284F}"/>
              </a:ext>
            </a:extLst>
          </p:cNvPr>
          <p:cNvSpPr txBox="1"/>
          <p:nvPr/>
        </p:nvSpPr>
        <p:spPr>
          <a:xfrm>
            <a:off x="1823582" y="2421956"/>
            <a:ext cx="134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ゴール</a:t>
            </a:r>
            <a:endParaRPr kumimoji="1" lang="ja-JP" altLang="en-US" dirty="0">
              <a:solidFill>
                <a:schemeClr val="bg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00C287D5-23E9-D4E8-AD64-E54B03D91D06}"/>
              </a:ext>
            </a:extLst>
          </p:cNvPr>
          <p:cNvSpPr/>
          <p:nvPr/>
        </p:nvSpPr>
        <p:spPr>
          <a:xfrm>
            <a:off x="10900907" y="3627175"/>
            <a:ext cx="119270" cy="1192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2F5E16A6-F41B-2F17-FB62-DE10C7ADAD25}"/>
              </a:ext>
            </a:extLst>
          </p:cNvPr>
          <p:cNvSpPr/>
          <p:nvPr/>
        </p:nvSpPr>
        <p:spPr>
          <a:xfrm>
            <a:off x="1825396" y="3627175"/>
            <a:ext cx="119270" cy="1192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0B5250C-07A6-91A7-73A3-77086BAAA2C8}"/>
              </a:ext>
            </a:extLst>
          </p:cNvPr>
          <p:cNvSpPr txBox="1"/>
          <p:nvPr/>
        </p:nvSpPr>
        <p:spPr>
          <a:xfrm>
            <a:off x="1607533" y="3389335"/>
            <a:ext cx="162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(-52.5,0)</a:t>
            </a:r>
            <a:endParaRPr kumimoji="1" lang="ja-JP" altLang="en-US" dirty="0">
              <a:solidFill>
                <a:schemeClr val="bg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8D25C00-A614-197A-40DB-B4685B8034E9}"/>
              </a:ext>
            </a:extLst>
          </p:cNvPr>
          <p:cNvSpPr txBox="1"/>
          <p:nvPr/>
        </p:nvSpPr>
        <p:spPr>
          <a:xfrm>
            <a:off x="9816249" y="3272331"/>
            <a:ext cx="121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(52.5,0)</a:t>
            </a:r>
            <a:endParaRPr kumimoji="1" lang="ja-JP" altLang="en-US" dirty="0">
              <a:solidFill>
                <a:schemeClr val="bg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8B17FFFD-11C3-8EAC-4ACB-E3C1743331F4}"/>
              </a:ext>
            </a:extLst>
          </p:cNvPr>
          <p:cNvCxnSpPr>
            <a:cxnSpLocks/>
          </p:cNvCxnSpPr>
          <p:nvPr/>
        </p:nvCxnSpPr>
        <p:spPr>
          <a:xfrm>
            <a:off x="10574012" y="2767263"/>
            <a:ext cx="326895" cy="300790"/>
          </a:xfrm>
          <a:prstGeom prst="straightConnector1">
            <a:avLst/>
          </a:prstGeom>
          <a:ln w="38100"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25AFC90-941D-7536-3D27-42973F67E0B7}"/>
              </a:ext>
            </a:extLst>
          </p:cNvPr>
          <p:cNvSpPr txBox="1"/>
          <p:nvPr/>
        </p:nvSpPr>
        <p:spPr>
          <a:xfrm>
            <a:off x="9661580" y="2423881"/>
            <a:ext cx="134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ゴール</a:t>
            </a:r>
            <a:endParaRPr kumimoji="1" lang="ja-JP" altLang="en-US" dirty="0">
              <a:solidFill>
                <a:schemeClr val="bg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0700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41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Noto Sans JP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福田　遥生</dc:creator>
  <cp:lastModifiedBy>福田　遥生</cp:lastModifiedBy>
  <cp:revision>4</cp:revision>
  <dcterms:created xsi:type="dcterms:W3CDTF">2023-01-17T08:05:51Z</dcterms:created>
  <dcterms:modified xsi:type="dcterms:W3CDTF">2023-01-23T05:50:08Z</dcterms:modified>
</cp:coreProperties>
</file>