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ink/ink1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9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20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3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75808" autoAdjust="0"/>
  </p:normalViewPr>
  <p:slideViewPr>
    <p:cSldViewPr snapToGrid="0">
      <p:cViewPr varScale="1">
        <p:scale>
          <a:sx n="70" d="100"/>
          <a:sy n="70" d="100"/>
        </p:scale>
        <p:origin x="5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C864-C2F5-4AEB-9E9D-2ABD48E450D2}" type="datetimeFigureOut">
              <a:rPr lang="it-IT" smtClean="0"/>
              <a:t>26/08/2016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B453-A810-4680-AE06-FDD4F5AE18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8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1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CE27F5-B5EF-4C79-BA12-6F54FEC0D6E8}" emma:medium="tactile" emma:mode="ink">
          <msink:context xmlns:msink="http://schemas.microsoft.com/ink/2010/main" type="inkDrawing" rotatedBoundingBox="9248,9394 11564,2511 17445,4490 15129,11373" shapeName="Other"/>
        </emma:interpretation>
      </emma:emma>
    </inkml:annotationXML>
    <inkml:trace contextRef="#ctx0" brushRef="#br0">107 6039 19 0,'-28'-19'9'0,"1"-15"-3"0,22 24 9 16,-6-9-13-16,0-1 0 0,0 11 1 16,6-6 0-16,5 5-4 15,-6 10 1 1,1 5 4-1,5 10 0-15,0-10 0 16,11 4 0-16,-6-4 0 16,6 5 1-16,5-5-1 15,6 4 1-15,0 1-2 0,5 0 0 16,0 4-1-16,-5 1 1 16,5-6-2-16,1 1 1 31,4-5-2-31,6-5 1 0,11-5 0 15,6 0 0-15,-1 0 0 16,6 1 1-16,0 4-1 16,5-5 0-16,1 5 0 15,-1 0 0-15,6 0 0 16,-12 0 0-16,1 0-1 16,0 5 1-16,0-1-1 0,5 1 0 15,6 0 0-15,-6 0 1 16,1 0-1-16,-1 0 0 0,6 4 0 15,5 6 1-15,-5 4-1 16,-6-4 0-16,-5-1 1 16,-6 6 0-16,1-1-1 31,-1-5 1-31,12 1-1 16,-7-5 1-16,1-6-1 15,0 1 1-15,0-5-1 16,0-5 0-16,0 1 0 0,-6-1 1 15,6 0-1-15,0-5 1 16,-6 1-1-16,-5 4 1 16,0 0-1-16,0 5 1 0,-5 0-1 15,5 0 1-15,0-5-1 16,0 0 0-16,0 0 0 16,5-4 1-16,-5-1-1 15,0 5 0-15,-5 0 0 16,5 1 0-16,-6 4 0 15,1 0 1-15,-1 0-1 0,-4 0 1 16,4 0-1-16,-5 0 1 16,6 0-1-16,-12 0 0 15,1 0 0-15,0 0 0 0,-1-5 0 16,6 0 0-16,6 0 0 16,5 0 1-16,0-9-1 31,5 9 0-31,1 0 0 15,-1 0 0-15,12 0 0 16,-1 0 1-16,0 1-1 0,0-6 0 16,1 5 0-16,-6 0 0 15,0 0 0-15,-1 1 0 16,1-1-1-16,0 5 1 16,0 0 0-16,-6 5 0 0,-5 4 0 15,-5-4 0-15,0 0 0 16,-6 0 0-16,-6 4 0 15,1-4 1-15,-6 0-1 16,-5 0 1-16,0 0-1 16,-1 0 1-16,-4-5 0 15,-1-5 0 1,-5 0 0-16,0-5 0 16,5 1-1-16,-10-6 1 15,5-4-1-15,-1-5 1 0,-10-10-1 16,0-10 1-16,-5-4-1 15,0-10 0-15,-6-15 0 16,5-4 1-16,6-15-1 16,-5 0 0-16,-1-5 0 15,-5-9 0-15,-5-6 0 16,0-13 0-16,-1-6 0 16,-4-4 0-16,4 4-1 0,6 5 1 15,6 15 0-15,0 0 0 16,5-10 0-16,-6 9 0 15,1 6-1-15,-1-1 1 0,1 11 0 16,5 9 0-16,-6 0 0 16,1 4 0-16,5 6 0 15,5-10 0-15,1 5 0 16,-1-6 0-16,-5 11 0 16,6-5 0-16,-6 0 0 31,0 4 0-31,0 1 1 0,-6 4 0 15,1 5 0-15,-1-4 0 16,6-1 0-16,0-14 0 0,6 0-1 16,5 0 1-16,0-5-1 15,-1 5 0-15,7 10 0 16,-6-15 0-16,5 9 0 16,-5 6 0-16,-6 4 0 15,-5 1 1-15,0-10-1 16,0 4 0-16,0 6 0 15,6-1 0-15,-1 0 0 0,1 11 1 16,-1 4-2-16,-5-1 1 16,6 1 0-16,-1 0 0 15,-5 0 0 1,0 0 0-16,0 0 0 16,0 5 0-16,-5 0 0 15,-1-15 0-15,1 10 0 16,-1 10 1-16,1 4-1 15,-1 1 0-15,1-1 0 16,-1 5 0-16,1 1-1 16,5-1 1-16,-11 5 0 0,6 0 0 15,-1 5 0-15,6 10 0 16,-5 4 0-16,5 1 0 0,-6 4 0 16,1 0 0-16,-6 6 0 15,0 4 0-15,-5 0 0 16,0-5 0-16,-6 0 0 15,-11 5 0-15,-5 0-1 16,-6-5 1-16,-5 10 0 16,-5 5 0-16,0-1-1 0,-12 1 1 15,-10 0 0-15,-6-1 1 16,-10 1-1-16,-17 0 0 16,0-1 0-16,6 6 0 31,-6 4 0-31,-11-4 0 0,-5-6 0 15,-11 1 0-15,-16-5-1 16,15-5 1-16,-4-5 0 16,-1 0 0-16,1 0 0 15,-11 5 0-15,10 0 0 16,17 5 0-16,-6 0 0 16,-5-5 0-16,5 0 0 0,-5 0 0 15,6 0-1-15,10 0 1 16,17 0 0-16,10 5 0 0,6 0-1 15,0-1 1-15,0 1 0 16,5 0 0-16,11 0 0 16,6 0 0-16,5 0-4 31,6 0 1-31,10-1-7 16,6 1 0-16,0 0-7 15,-5-10 1-15,-1-4-3 0,-10-35 1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38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88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63 411 31 0,'-11'25'15'0,"5"-30"-10"15,6 5 16-15,0-15-19 32,0 15 1-32,0 0 3 0,6 0 1 31,5 0-4-31,1 0 0 15,-1 0 6-15,0 0 0 16,7 5 0-16,-1 0 0 16,6 0-2-16,-6 0 1 15,0 0-5-15,0 11 1 0,0-11-2 16,0 0 1-16,6 0-2 16,6 0 1-16,-1 0 0 15,7 0 1-15,10 0-2 16,12 5 1-16,1 1-1 15,5-1 1-15,-1 0-1 16,1-5 0-16,12 0 0 0,-1 0 0 16,-6-5-1-16,-5 0 1 15,6 0-1-15,11-10 1 0,0 5 0 16,6 5 0-16,-6-5 0 16,0 5 0-16,11 0 0 15,0 0 0-15,1-10 0 31,-6 5 0-31,11-6 0 16,-6 6 0-16,1 5-1 16,-1-5 1-16,-5 5-1 0,-6-5 1 15,6 5-1-15,-1-5 1 16,1 0-1-16,-6-5 1 16,6 0-1-16,0 0 1 15,-1 4-1-15,1-4 0 0,-6 0 0 16,0 0 0-16,-11 0 0 15,-1 10 0-15,1 0 0 16,-1-10 0-16,1 10 0 16,-12-5 0-16,-6 5 0 15,-5 0 0-15,6-6 0 16,5 1 0 0,6 0 0-16,5 5 0 15,1 5 0-15,-1 0 1 16,-5 1 0-16,-6-1 0 0,1 10-1 15,4-5 1-15,7-5-1 16,-6 0 1-16,-6 0-1 16,-6-5 1-16,1 0-1 15,-6 5 0-15,-6-5 0 16,0 0 1-16,-6 0-1 16,-6 0 0-16,1 5 0 15,-6-5 0-15,0 0 0 0,0 6 0 16,-1-6 0-16,1 0 0 15,-6-6 0-15,1 1 0 16,-7 5-1-16,0 5 1 0,-11-5 0 16,0 0 0-16,-11 0 0 15,-12-5 0-15,-11 10 0 16,-6-5 0-16,6 6 0 16,-12-12 0-16,-6-4 0 15,-10 0 0-15,-1 5 0 31,0-5 0-31,-17 5 0 0,-12-5 0 16,-16 5 0-16,5-1 0 16,-6-4 0-16,-11-5 0 15,6 0 0-15,-6 5 0 0,0 0 0 16,-6 4 0-16,12-4-1 16,11 10 1-16,-5 5 0 15,-1-10 0-15,6 10 0 16,-11-15 0-16,-12 10 0 15,0 0 0-15,12 5 0 16,0 0 0-16,-6-5 0 16,11 0 0-16,6-10 0 0,0 10 0 15,-11-5 0-15,5 0 0 16,7 5 0-16,10 0 0 0,-5 5-1 31,-6-15 1-31,6 5 0 16,6 5 0-16,-12-5 0 15,0 15 0-15,0 5 0 16,0-5 0-16,12 6 0 16,5-6 0-16,6 0 0 15,0-10 0-15,11 0 0 0,1-5 0 16,11 5 0-16,17-10 0 16,0 5 0-16,11-11 0 15,6 6-1-15,12 0 1 16,-1 0-1-16,12 5 1 0,6 0-1 15,17-5 1-15,5 10-1 16,12-11 1-16,0 1 0 16,6-5 0-16,11-5-1 15,18-1 1-15,10 6 0 16,7-5 0-16,-6 10 0 16,16-1 0-16,1 1 0 0,-6 0 0 15,6 0 0-15,12 0 0 31,-1 0 0-31,0 0 0 0,-5-1 0 16,11 6 0-16,-12-5 0 16,-5 5 0-16,0 0 0 15,11 5 0-15,1 0 0 16,-7 0 0-16,1 5 0 16,5 0 1-16,-5 0-1 15,-6 5 0-15,11 1 0 0,0-1 0 16,1-5 0-16,-7 0 0 15,-5 0 0-15,6 0 0 16,-1-5-1-16,-11 0 1 16,6-5-3-16,-11-5 1 0,-7 0-6 15,-10-1 1-15,-13 1-13 16,-10 10 1-16,-18-15-3 16,-5-21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2.2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9D25C0-C871-4947-B210-55A6975D98B9}" emma:medium="tactile" emma:mode="ink">
          <msink:context xmlns:msink="http://schemas.microsoft.com/ink/2010/main" type="writingRegion" rotatedBoundingBox="15495,4646 22670,4702 22653,6922 15478,6867"/>
        </emma:interpretation>
      </emma:emma>
    </inkml:annotationXML>
    <inkml:traceGroup>
      <inkml:annotationXML>
        <emma:emma xmlns:emma="http://www.w3.org/2003/04/emma" version="1.0">
          <emma:interpretation id="{8FE8B054-ED80-4614-8FB5-62621EEE1A4B}" emma:medium="tactile" emma:mode="ink">
            <msink:context xmlns:msink="http://schemas.microsoft.com/ink/2010/main" type="paragraph" rotatedBoundingBox="15495,4646 22670,4702 22653,6922 15478,6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C7244B-2782-4977-934D-7D82AFF78014}" emma:medium="tactile" emma:mode="ink">
              <msink:context xmlns:msink="http://schemas.microsoft.com/ink/2010/main" type="line" rotatedBoundingBox="15495,4646 22670,4702 22653,6922 15478,6867"/>
            </emma:interpretation>
          </emma:emma>
        </inkml:annotationXML>
        <inkml:traceGroup>
          <inkml:annotationXML>
            <emma:emma xmlns:emma="http://www.w3.org/2003/04/emma" version="1.0">
              <emma:interpretation id="{304A3A0A-4297-468F-A7D4-C1D7F68D65DB}" emma:medium="tactile" emma:mode="ink">
                <msink:context xmlns:msink="http://schemas.microsoft.com/ink/2010/main" type="inkWord" rotatedBoundingBox="15481,6415 16842,6426 16840,6632 15480,6622"/>
              </emma:interpretation>
            </emma:emma>
          </inkml:annotationXML>
          <inkml:trace contextRef="#ctx0" brushRef="#br0">-4408 537 20 0,'-43'-14'10'0,"10"-10"-4"0,28 19 10 0,-1-5-16 31,1 0 1-31,-1 1 1 16,1-1 0-16,0 5-1 16,-1-5 0-16,1 6 2 15,5-1 0-15,-6 0 1 0,6-5 1 16,11 1 1 0,11-1 0-16,16 0 0 0,11 1 0 15,5 4-1-15,6 0 0 0,6 5-2 16,10 0 1-16,11 5-3 15,0-5 1-15,0 0-2 16,0 0 1-16,0-5 0 16,6 0 0-16,-17-5-1 15,-5 6 0-15,0-1 0 16,-1 0 0-16,-10 10-9 0,-5 0 1 16,-23 4-7-16,-10-18 0 15</inkml:trace>
        </inkml:traceGroup>
        <inkml:traceGroup>
          <inkml:annotationXML>
            <emma:emma xmlns:emma="http://www.w3.org/2003/04/emma" version="1.0">
              <emma:interpretation id="{73BCBEF4-2517-4679-B614-9ECC06667717}" emma:medium="tactile" emma:mode="ink">
                <msink:context xmlns:msink="http://schemas.microsoft.com/ink/2010/main" type="inkWord" rotatedBoundingBox="17902,4665 22670,4702 22653,6922 17884,6885"/>
              </emma:interpretation>
            </emma:emma>
          </inkml:annotationXML>
          <inkml:trace contextRef="#ctx0" brushRef="#br0" timeOffset="1316.8717">-1321-63 24 0,'-33'5'12'0,"6"-10"-13"15,21 5 25-15,1 0-21 16,-6 0 1 0,0 0 1-16,-5-5 0 0,-6 1-7 15,-5 4 1-15,-6-5 5 16,-5 5 0-16,-6 0-1 15,-5-5 0-15,6 10-1 16,-1 0 0-16,1 9 0 16,-1-4 0-16,12 4-2 15,4 1 0 1,12-1-1-16,16 11 1 0,16-1-1 16,6 10 1-16,16 0-1 15,6 14 1-15,5-14 0 16,5 4 1-16,6 1-1 15,5-5 0-15,1 5 0 16,-6-5 1-16,-1-5 0 16,-15 0 1-16,-11-5 0 0,-6 0 1 15,-16 0 0-15,-17-4 0 16,-21 4 0-16,-22 0 1 16,-11-5-1-16,0-4 0 15,-5-10-2-15,-6-10 1 16,-5-10-2-16,0 6 0 15,0-1-2 1,5-5 0-16,6 6-6 16,5-6 1-16,5 1-8 0,23 4 0 15,10 10 0-15,11 10 0 16</inkml:trace>
          <inkml:trace contextRef="#ctx0" brushRef="#br0" timeOffset="1803.5194">-402-1248 35 0,'-32'-73'17'0,"26"20"-22"0,6 48 34 16,-5-4-29-16,-6-1 0 15,0 5-1-15,0 0 1 16,-5 15-1-16,5 9 1 16,0 20 1-16,6 24 1 0,-1 29 0 15,1 9 1-15,-12 16 2 16,1 23 0-16,5 20 1 16,0 9 1-16,-10 20-2 15,10-20 0-15,5-9-2 16,1-6 1-16,-1-23-4 15,1-25 0 1,-1-14-7-16,1-24 1 0,0-19-7 16,-1-25 1-16,17-34-4 15,11-14 1-15</inkml:trace>
          <inkml:trace contextRef="#ctx0" brushRef="#br0" timeOffset="2372.5543">99 0 26 0,'-5'15'13'0,"-6"-10"-7"0,11 4 20 16,-6 15-24 0,-5 15 1-16,1 5 1 15,4 23 0-15,-5 6-6 16,0 4 1-16,1 6 2 16,-1-16 1-16,5-13-6 15,6-11 1-15,6 1-5 16,-1-25 0-16,6 0-3 15,5-14 1-15</inkml:trace>
          <inkml:trace contextRef="#ctx0" brushRef="#br0" timeOffset="2635.8368">273-590 40 0,'0'-53'20'0,"-11"43"-17"0,11 10 40 15,-5 5-40-15,-6 5 0 16,0-1 0-16,0 6 1 0,6-6-7 16,-1-4 1-16,6 5-1 15,0 0 0-15,11 4-9 16,6 10 0-16,10 1-3 15,0 4 1-15</inkml:trace>
          <inkml:trace contextRef="#ctx0" brushRef="#br0" timeOffset="3331.6272">671 407 30 0,'-17'-15'15'0,"-10"-24"-13"0,27 30 26 16,-5-11-27-16,5-4 1 16,11 0 2-16,-1-5 1 15,7 0-5-15,5 0 1 16,-1 5 3-16,12-5 0 16,0 14-1-1,5 6 1-15,0 4-2 16,0 10 1-16,5 9-2 15,6 25 0-15,-10-10-2 16,-1 14 1-16,-6 11 0 16,-10 4 0-16,-11 0 0 0,-11 0 0 15,-11 0 0-15,-11-5 1 16,-10 0 0-16,-12-9 1 0,-10-10 0 16,-23-10 0-16,7 0 0 15,-1-14 1-15,11-10-1 16,6-15 0-16,10-4-2 15,6-10 0-15,22 5-4 16,16-10 1-16,16-10-6 16,17 5 0-1,16 1-5-15,11 4 0 16,10-10-2-16,6 1 1 16</inkml:trace>
          <inkml:trace contextRef="#ctx0" brushRef="#br0" timeOffset="3716.1072">1329-1156 25 0,'0'-48'12'0,"22"-20"-5"16,-17 58 23-16,1 0-27 15,-6 10 1-15,5 10 4 16,1 14 0-16,-6 25-9 31,-6 28 0-31,-5 15 7 0,-5 29 0 16,-11 29-2-16,-6 24 1 15,-5 15-3-15,0-5 1 16,0-10-2-16,5-10 1 16,12-9-2-16,4-24 1 0,6-20-4 15,6-14 0-15,5-29-10 16,11-25 0-16,11-28-3 16,-1-20 0-16</inkml:trace>
          <inkml:trace contextRef="#ctx0" brushRef="#br0" timeOffset="4335.9369">1465 324 28 0,'-16'0'14'0,"16"0"-9"0,0 0 20 0,0 0-23 15,0 5 0-15,0 5 1 16,5 0 1-16,1-1-4 15,5 1 0-15,11-5 4 0,5 0 1 16,5-5-2-16,6-5 1 16,1-10-2-16,-7 1 1 15,1-6-2-15,5-9 1 16,-11-5-2-16,-5 1 1 31,0-1 0-31,-11 10 0 0,-6-10-1 16,-5 10 1-16,-5 4 0 15,-12 6 0-15,-4 4-1 16,-7 10 1-16,-15 10-1 16,-1 9 1-16,1 15-1 15,-1 5 1-15,6 4-1 0,0 10 1 16,5 10 0-16,6-5 0 0,5 5 0 16,11 5 1-16,11-5 0 15,6-5 1-15,16-15-1 16,10-9 1-16,17-14-1 15,6-11 0-15,5-9-5 16,-1-9 1-16,12-6-8 31,-11-14 0-31,0 0-7 0,-6 15 1 16,-10-11-1-16,-6 1 0 16</inkml:trace>
          <inkml:trace contextRef="#ctx0" brushRef="#br0" timeOffset="4975.6183">2630 179 27 0,'-27'24'13'0,"-33"-53"-15"0,44 29 26 15,-6 10-21-15,-16 5 0 0,5-1 2 32,-5 5 0-32,0 1-7 15,0-1 1-15,5 10 3 16,1-5 1-16,10 5-2 15,5-4 1-15,7-1-2 0,10 0 0 16,10-5 0-16,12 1 0 16,5-1-1-16,12-4 0 15,4-6 0-15,6 1 1 0,0 0-1 16,-5-6 0-16,-1 16 1 16,-10-1 0-16,-1-4 0 15,-10 14 1-15,-5-5 0 16,-12-5 1-16,-10 1 2 15,-17 4 0-15,-11-10 1 16,-21 6 0-16,-17-1 0 0,22-5 0 16,-27-4-2-16,0 5 1 15,5-1-4-15,11-4 1 16,11 0-7 0,11-6 1-16,16-4-10 15,27-14 0-15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9 493 31 0,'-40'15'15'0,"57"-25"-12"15,-5 5 16-15,11-5-21 0,11 5 1 16,12-5 2-16,5-1 0 16,18 6 2-16,16 0 0 31,7 5 1-31,16-5 1 0,24 0 1 15,16 0 1-15,7-10-2 16,5 0 1-16,23-1-2 16,5 1 1-16,24 0-2 15,-7 0 0-15,18 4 0 16,-5 1 0-16,-7 5 0 16,-11-10 0-16,0-10-1 0,0 9 1 0,-23 1-1 15,-5-5 0-15,-12 10-1 16,-29-11 1-16,-5 11-2 15,-6 0 1-15,-12 10-1 16,-10-5 1-16,-13 5-1 16,-10 0 0-16,-7 5 0 31,-11 0 0-31,-5 5 0 0,-12 0 1 16,-6-5-1-16,-5 6 1 15,-6-6-1-15,-1 0 1 16,-4 10-1-16,4-10 1 15,-10 0-1-15,-1 5 0 16,-11 6-1-16,-5-6 1 16,-18 5 0-16,-17-5 0 0,-17 5 0 15,-23-5 1-15,-29-4-1 16,-23-1 1-16,-28 0-1 16,-22-5 1-16,-24 5-1 15,0 0 1-15,-17 10-1 16,0-5 1-16,-17 6-1 15,12-1 1 1,-1 0-1-16,1-5 1 0,10 5-1 16,13 1 0-16,-7-1 0 15,6 5 0-15,29-10 0 16,12 1 0-16,16 4-1 16,35-5 1-16,16 0-1 15,30 0 1-15,22 5-1 16,18-4 1-16,33-1-1 0,24-5 1 15,17-5 0-15,39-5 0 16,18-5 1-16,17 5 0 16,23-11 0-16,17 1 1 15,23 0-1-15,23 0 1 16,5-1-1-16,18 6 1 16,5 0-1-16,18-5 1 0,-12 0-1 15,0-1 0-15,-6 6 0 16,-11-5 1-16,-29-10 0 15,-5-1 0 1,34-9-1 0,-46 9 0-16,-34 1 0 31,-29 10 1-31,-28 4-2 0,-18 6 1 0,-22 10 0 16,-23 0 0-16,-6 1-1 15,-34-1 0-15,-23 5 0 16,-29 10 1-16,-11-5-1 15,-28 1 0-15,-18-1-1 16,-17 5 1-16,-11 0 0 16,-6 1 1-16,0-1-2 0,0 0 1 15,-6-4 0-15,-11 4 0 16,-6-5 0-16,-11 0 0 16,-12-4 0-16,-17-1 0 15,-11-5 0-15,5-5 0 16,-11 5-1-16,11-5 1 15,41 0 0 1,11-5 0-16,28 5-2 16,12 0 1-16,28 0 0 15,18 0 1-15,22 0-1 16,24 5 0-16,16-10 0 16,29 0 1-16,29-5-1 15,22-6 1-15,29 1 0 16,46-5 0-16,17 5-1 0,17-1 1 0,17 1 0 15,23 0 0-15,17 10 0 16,0 0 1-16,12-5-1 16,-12 4 1-16,12 1-1 15,-12-5 1-15,6-10-2 16,-1 5 1-16,-4-11-4 16,-24-14 1-16,-11 4-9 0,0 6 0 15,-29-1-8-15,-34-10 1 16,6-25-3-16,-18-10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171 238 14 0,'-40'-5'7'0,"-17"15"-8"0,45-10 8 16,-5 0-8-16,0 0 0 15,5-5 2-15,1 0 1 16,5 0 0-16,12-5 0 0,11 5 2 16,12 5 1-16,16 0 2 15,18-5 0-15,17 0-1 16,12 0 1-16,22 5-2 16,17 0 0-16,24 5-1 15,10 0 0-15,13 0-1 0,16 15 1 16,17 1-1-1,7-1 0-15,4 0 0 16,7 6 0-16,11-1-1 16,-11-15 1-16,5-5-2 15,-5-5 1-15,-12-5-1 16,-17-10 1-16,-12-5-1 0,1 4 1 0,-18 1-1 31,-22 0 1-31,-6-5-1 0,-23-1 0 16,-11 11 0-16,-12-5 0 15,-29 5 0-15,-5 0 0 16,-23-1 0-16,-11 1 0 16,-12 5 0-16,-23 0 1 15,-11 5-1-15,-12 0 0 0,-5 5-1 16,-17-5 1-16,-24 5-1 16,-22 0 1-16,-11 0 0 15,-35 6 1-15,-17-1-1 16,-35 5 1-16,-27 15 0 15,-7-9 0-15,-22 9 0 16,-18-4 1-16,6-6-2 16,-17-5 1-1,11-5-1-15,24 1 0 0,5-1-1 16,17-5 0-16,23 5 0 16,40 0 0-16,28-5 0 15,24 0 1-15,22 0-1 16,23 0 0-16,17 6 0 15,23-1 1-15,18-5 0 16,28 5 1-16,45-5-1 0,35 0 1 16,34 0 0-16,40 0 0 15,29-10 0-15,28 0 0 16,12 0-1-16,11 0 0 16,23 5 0-16,-5 0 0 0,-1 5 0 15,12-5 0-15,-18 0 0 31,7-10 1-31,-18 0-1 16,-23-6 1-16,-22 6-1 16,-18-5 0-16,-23 5 0 15,-28 0 0-15,-28 0-1 16,-24 5 1-16,-28-11-1 16,-23 1 1-16,-40 5-1 0,-34-10 1 15,-35 9-1-15,-34 6 1 0,-23 10-1 16,-34 0 0-16,-17 1 0 15,-17 9 0-15,-23-10 0 16,-12-5 0-16,-17 0 0 16,-5 0 0-16,-6-20 0 15,-29 14 0-15,0-4 0 16,6 5 0-16,-5-5 0 0,33 10 0 16,12 0-1-16,23 0 1 15,40 5 0-15,17-5 0 16,34-5 0-16,23 5 0 15,29-5-1-15,17 0 0 0,17 5-1 16,34-5 1-16,29-5 0 31,51 5 1-31,40 0-1 16,52 5 0-16,46 0 1 16,39 5 1-16,12 0 0 15,17 5 0-15,29-10-1 16,11 10 1-16,0 0 0 15,-12 0 1-15,-5 0-2 0,-17 1 1 16,-18 4-1-16,-27-5 1 0,-19 0-2 16,-16-10 0-16,-34 0-5 15,-35 0 0-15,-34-5-10 16,-41 5 0-16,-56 15-5 16,-57 6 0-16,-52-1-2 15,-63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-4 225 42 0,'5'0'21'0,"41"-41"-31"0,-23 26 41 15,23-5-31-15,17 4 1 16,11 6 4-16,34-5 1 15,30-5-4-15,22-1 0 0,23-4 4 16,34 5 1-16,40 4 0 16,17 11 1-16,12 5-3 0,23 16 0 15,11-6-1-15,-12 10 1 16,-11 5-2-16,-79-4 1 16,67 4-1-16,-28 1 0 15,-28-6 0 1,-46-10 0-16,-29 0 0 15,-22-5 0-15,-41-5-2 16,-22 5 1-16,-35-15-2 16,-40-5 1-16,-45-5-2 0,-63-1 1 15,-58-4-1-15,-45 10 1 16,-52-6-1-16,-39 1 1 16,-29 5-2-16,-24 5 1 15,-10 10 0-15,108 0 0 0,-103 10-1 16,23 5 1-16,46 5 0 15,23-4 0-15,51-1 0 16,52 5 1-16,39-10-1 16,41 6 1-16,62-6 0 15,46-5 0-15,80 5-1 16,52 0 1-16,63-5 0 16,62 5 1-16,57-5 0 0,41 6 1 15,28-11-1-15,17 5 0 16,0-10 1-16,-22 5 0 15,-18 0-1-15,-17 0 1 16,-34-6-1 0,-41 6 1-16,-50-5-1 15,-41 0 0-15,-40 0-1 16,-45 0 1-16,-46-10-1 16,-52 10 1-16,-57-5-2 15,-79 10 1-15,-70 0 0 0,-73 5 0 16,-47-5 0-16,-67 10 0 15,-19-10-1-15,-33 0 0 16,17 5 0-16,0 0 0 0,51 0 0 16,46-5 0-16,34 5 0 15,46 5 0-15,52-5 0 16,62 6 0-16,63 4 0 16,63 5 1-16,69 1-1 31,62-1 0-31,69-15-2 15,46-10 1-15,45-15-5 0,29 4 0 16,17-14-8-16,12 9 1 16,-35 11-5-16,-56-15 0 15,-7-11 0-15,-45-4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2431 169 55 0,'18'-6'27'0,"45"-3"-22"16,-46 3 27-16,-11-3-32 16,0-4 1-16,-12-2 0 0,-6 3 0 15,-5-7 0-15,-12 10 1 16,-11-6 2-16,-5 2 1 16,-19 1 0-16,-10 9 1 15,-13-3 0-15,2 6 1 16,-13 3-2-1,-5 3 0-15,-1-3-2 16,1-3 1-16,-6 3-1 16,-5 0 0-16,-1 3 0 15,5 7 0-15,13-1 0 16,0 0 0-16,4 4-1 16,2-1 1-16,16 7-2 15,0-7 0-15,0 3 0 0,7 7 0 16,-1 0 0-16,-12-1 0 0,13 7 0 15,5 0 0-15,5 2 0 16,7 1 0-16,11-3-1 16,5 12 1-16,6-12-1 15,6-3 1-15,6 3-1 16,6 0 0-16,-1 0 0 0,6 3 0 31,24 18 0-31,4-3 0 16,13-6 0-16,11-11 0 15,6-2 0-15,5-2 0 16,1-7 0-16,10 4 0 16,7-4 0-1,11-6 1-15,-11 4-1 16,0 6 1-16,4-4-1 16,7-9 0-16,7 1 0 15,-2-1 1-15,1-2-1 16,5 2 0-16,6-6 0 15,-4-3 0-15,-13-3 0 16,-1-3 0-16,8 0 0 0,4-3 1 16,1-6-1-16,-1-4 0 0,1 7 0 15,5-6 1-15,-5-1-1 16,-12-2 0-16,0 2 0 16,-6-5 1-16,6-1-1 15,1-9 0-15,-1 4 0 31,-6 2 1-31,-5-3-1 16,-18 1 1-16,-11-4-1 0,-6-3 1 16,-5-3 0-16,-13 0 0 15,-4-6 0-15,-1 3 0 16,-12 2-1-16,1 1 1 16,-6-3-1-16,-11-9 1 15,-12 6-1-15,-17 0 0 0,-18 0 0 16,-17 3 0-16,-16 3-2 15,-24 9 1-15,-6-5-6 16,-10-1 1-16,-8 6-10 16,14 0 1-16,4 7-10 15,0-1 0-15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4747 0 36 0,'-6'0'18'0,"18"0"-17"16,-12 3 19-16,-6-1-20 16,0 8 0-16,-5 2 0 15,-1 1 0-15,-5 2 1 0,0 0 0 16,-6 10 2-16,-12-1 0 31,-16 4 1-31,-7 0 1 0,-10 12 0 16,-7 0 1-16,-17 6-2 15,-17 6 1-15,-12 7-2 16,-16 9 0-16,-13 5-1 16,-11-2 0-16,-16 0-1 15,-24 9 0-15,-6 3 0 16,-6 7 1-16,7-6 0 0,-1 3 0 16,7-4-1-16,11-12 1 15,11-4-1-15,6-2 1 16,11 0-2-16,-6-4 1 15,18 4-1-15,18-13 0 0,10-2 0 16,17-1 0-16,13-12 0 16,16 0 0-16,6-13 0 15,17-2 1-15,6-4-1 16,18-2 1-16,5-1-2 16,6 1 1-16,5-8 0 15,6 2 0-15,6-1-1 16,0-3 1-16,0 1 0 0,6-4 1 31,0-3 0-31,5-3 0 0,1-4 0 16,5-5 0-16,5-3 0 15,2 2 0 1,16-20-1 0,6-14 1-16,11 1-1 15,12-6 0-15,6-7 0 16,11 10 1-16,0-6-1 0,6 5 0 15,-6 1-1-15,-11 6 1 16,-7 3 0-16,-4 10 0 16,-13 5-1-16,-11 6 1 0,-11 7 0 15,-12 3 0-15,-17 9 0 16,-5 6 0-16,-24 6 0 31,-23 6 0-31,-22 7 0 16,-7-3 0-16,-10 5 0 15,-12 13 1-15,-1 0-1 16,7 10 0-16,-7 5-1 16,0-3 1-16,1-2 0 0,0-1 0 15,17-3 0-15,0-3 0 16,11-9 0-16,12-3 0 0,11-6-1 16,12-7 0-16,17-3 0 15,17-2 0-15,12-1 0 16,17-3 0-16,11 4 1 15,24-8 0-15,17-1 1 16,5-8 0-16,17-4 0 16,24-8 0-1,6 1 1-15,10-1 0 16,-10 7-1-16,-2-4 0 16,-15 5-4-16,-13 1 1 15,-16 1-13-15,-1 9 1 0,-29-9-5 16,-27-9 1-16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1660 99 18 0,'-5'-4'9'0,"-1"-15"-4"16,6 14 9-16,-5-4-12 16,-5-1 0-16,-1 1 3 0,6-5 1 15,-1-1-7-15,1 6 1 16,5 5 3-16,0 8 1 15,5 10-2-15,1 5 1 16,4 10-1-16,0 8 0 0,1 15 0 16,0 0 0-16,0 0 1 15,0 9 0-15,-2 10 0 16,-3-10 1-16,-6 10-1 16,0-1 0-16,-6 1-1 15,1-14 1-15,-5 0-1 16,-6-6 1-16,-6-3-1 0,2 3 0 15,-7-9 0-15,-5-4 1 32,1-9-1-32,-2-6 0 0,2-4-1 15,-6-14 1-15,0-1-1 16,-1-8 1-16,1-1-2 16,-5-14 1-1,-22 5-1 1,5-1 1-16,6 2-1 15,-4-6 1-15,-7 9-1 0,5 1 1 16,1 9-1-16,5 0 1 16,5 5-1-16,6-1 1 15,-1 11-1-15,6 3 0 16,1 10 0-16,-7 1 0 0,0-1-1 16,6 1 1-16,-5 3 0 31,5 2 1-31,0 12-1 15,-1 7 0-15,7-7 0 16,-1 7 1-16,5 3-1 16,6 10 0-16,0 0 0 15,-1 5 1-15,2 0-1 16,3-1 0-16,1 6 0 0,1-6 1 16,4-3-1-16,0 8 0 0,0-5 0 15,2 6 0-15,3 4 1 16,1 0 0-16,-1 5 0 15,1 0 0-15,0-5 0 16,-1 1 0-16,6-7 0 16,-5 6 0-16,5-13-1 15,0-6 0-15,0 5 0 0,5 0 0 16,-5 5 0-16,6-10 0 31,-1 5 0-31,-5 0 0 0,5 0 0 16,1-5 0-16,-1-4 0 15,1-5 1-15,-1-5-1 0,-1-5 0 16,2 5 0 0,5 1 0-16,-1-6 0 15,1-4 0-15,-1 0 0 16,1-1 0-16,0 1 0 16,0 5 0-16,5-6 0 15,-1-4 0-15,7-4 0 0,-2-2 1 16,7-3-1-16,10-1 1 15,-5 2-1-15,6 7 0 0,-7-3 0 16,1 3 0-16,5-3 0 16,6-1 0-16,-1 1 0 15,6-6 1-15,-1-4-1 16,7 9 0-16,-1-9 0 16,0-5 1-16,10-5-1 31,-5 1 0-31,1-1 0 0,5-9 1 15,-7 0-1-15,2 0 1 16,-1 0-1-16,1-4 1 16,5 4-1-16,4-5 0 15,7 1 0-15,-1-2 0 0,6 6 0 16,-1-9 0-16,0 5 0 16,-4-11 0-16,-7-8 0 15,-4 4 0-15,0 0 0 16,-1 0 1-16,1 0-1 15,0-4 0-15,0 4 0 16,-6 5 0-16,0-5 0 0,-5-5 1 16,6 1-1-16,-12-6 0 15,1 1 0 1,0 5 0-16,-11-1 0 16,0 0 0-16,-5 1 0 15,0-1 0-15,-5 5 0 16,-7 5 0-16,2-5 0 15,-7 6 0-15,7-16 0 16,-1 10 0-16,0 5-1 16,1 0 1-16,-2 0-1 0,2-1 1 15,4-3 0-15,1-1 1 16,5 0-2-16,-1 0 1 16,7 5 0-16,-1 0 0 15,0 0 0-15,5 0 0 0,6 4-1 16,-1 1 1-16,1-1 0 15,11 1 0-15,-1-1 0 16,1 1 0-16,-1 4 0 16,5-4 0-16,7 0 0 15,9 4 0-15,1 0-1 16,4 0 1-16,12-4 0 0,5-1 0 16,-11 6 0-16,0-6 0 31,11-9 0-31,5 5 0 0,0 10 0 15,6-6 1-15,-2 6-1 16,-3-1 0-16,4 0-1 16,11 0 1-16,11 5 0 15,5-4 0-15,5 4-1 16,-16 4 1-16,6-4-1 16,10 0 1-16,0 0 0 0,6-4 0 15,-6-6-1-15,-11-4 1 16,0 0 0-16,13-1 1 15,2 2-1-15,-8-6 0 0,4 9 0 16,-11-9 0-16,11 15-1 16,17 4 0-16,-12 0 0 31,6 0 1-31,-11-5-1 16,0 0 1-16,17-4-1 15,-7 0 1-15,-9 3 0 16,4 2 1-16,-21-1-1 15,-5 5 0-15,11 0-1 0,-6 0 0 16,-5-4 0-16,-6 4 1 16,1 0-1-16,-5 4 0 0,-7 11 0 15,-4-11 0-15,-5 5 1 16,4 1 1-16,-4-1 0 16,-5 1 0-16,-7-1 0 15,-4-4 0-15,5 5-1 16,0-6 1-16,-11 6-1 15,0 3 0-15,5 2-1 0,1 8 1 16,5 6-1-16,-6-6 0 16,2 1 0-1,-2-5 0-15,5-10 1 16,1-4 1-16,1 0 0 16,-2-5 0-16,6 0 0 15,6-10 0-15,-6-4-1 16,0-5 1-16,10 0-1 15,1 1 0-15,-10-6-1 16,-1-9 1-16,6 5 0 16,4 9 0-16,7-5 0 15,-7 0 0-15,-4-4 0 0,-6 0 0 16,5 0 0-16,-15 0 1 16,-6-1-1-16,-5-4 0 0,-5 5-1 15,-6-5 1-15,-10-5 0 16,-6-5 1-16,-10-3-1 15,-5 3 0-15,-7 5 0 16,-9 1 1-16,-11-6-1 16,-5-3 0-16,-6-11-1 15,-10 9 0 1,5-3 0-16,0-1 0 16,-5-5 1-16,-6 6 0 15,-4 3 0-15,-1 6 1 16,-6-1 1-16,-4 6 0 0,5-1-1 15,-5 0 0-15,-6 6-1 16,-5 3 0-16,-6 1-1 16,1-10 1-16,-5 9 0 15,-1 1 1-15,0 5-1 16,-10-1 1-16,-6 6-1 16,-4-1 1-16,-6 4-1 15,-6 6 1-15,-10-1-2 0,0 1 1 16,-1 4 0-16,-9 0 0 15,5 10 0-15,-6-5 0 0,-5 5 0 16,-5-5 0-16,5 0 0 16,-11 9 1-16,6-4-1 15,5 0 0-15,0 4-1 16,0 1 1-16,5-5 0 16,1-1 0-16,4 11 0 31,-5-6 0-31,11 5-1 0,-5 0 1 15,-6 5 0-15,0 0 0 16,1-5-1-16,10 5 1 16,0-5 0-16,0 5 0 15,-5 0 0-15,-6-5 1 0,-10 4-1 16,-1-3 1-16,7-5-1 16,-7-1 1-16,12-5-1 15,-1 1 1-15,0-5-1 16,-10 0 0-16,15-5 0 15,11-4 1-15,6-1-1 0,-1 1 0 16,6-10 0-16,6-4 0 16,-1-11 0-16,-6 1 1 15,7-4-1 1,4-1 1-16,11-4-1 16,1-10 1-16,9 0-2 15,11 0 1-15,6 0 0 16,10-4 0-16,-5-6-1 15,0 1 1-15,5 4 0 16,0-8 0-16,1 3 0 16,-7 1 1-16,12 5-1 0,-6-10 0 15,5-1 0-15,1-3 0 16,4 9-1-16,6 0 1 0,1-1-1 16,-1 6 1-16,-1-5 0 15,-3 17 0-15,-2 2 0 16,-4 0 1-16,-1-1-1 15,1-3 0-15,-6 3 0 16,-5 5 0-16,-6 1 0 16,1 3 0-16,-6 6-1 0,1-5 1 15,-12 10 0-15,1 4 0 16,-11-5 0-16,0 6 1 16,0-6-1-16,-5 10 0 31,-11-1 0-31,1 1 1 0,-2 9-1 15,1 1 1-15,-5 8-1 16,-16-4 0-16,11 0-1 16,-6 5 1-16,-5 5 0 15,-1-6 0-15,7 1 0 16,15-5 0-16,-5 10 0 16,-11-10 0-16,6 0 0 0,5 0 0 15,0-10 0-15,0 1 0 16,-6-1 0-16,0 1 0 15,11-1 0-15,-10 6 0 0,-6-1 0 16,0-4 1-16,0-1-1 16,-5 6 0-16,-4-1 0 31,3 5 1-31,12 0-1 16,-11-10 0-16,5 10 0 15,0 0 0-15,0-4 0 16,0-1 1-16,1 0-1 0,-1 5 1 15,5-9-1-15,6-6 0 16,-5 6 1-16,0-14 0 16,-6 13-1-16,-6-4 0 0,-3 9 0 15,-13 20 0-15,17 4-4 16,11 4 1-16,15-4-15 16,38 4 1-16,10-13-3 15,16-24 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1793 5208 30 0,'-5'-24'15'0,"5"20"-15"32,0-1 15-32,0 5-16 15,0 0 0-15,0 0-1 0,0 5 0 16,0 4 3-16,0 1 1 16,0 4 0-16,5 0 0 15,0 5 1-15,6-1 1 16,5 6 0-16,5-5 0 15,1 14-1-15,-2 5 0 0,-3 4-2 16,-7 0 0-16,0 6-1 16,1-15 1-16,-11 9 1 15,-5-4 0-15,-1 0 1 16,-9-1 0-16,-7-3 0 16,2-2 1-16,-13 1-1 15,2-4 0-15,-11-5-1 0,-1-11 0 16,1-3-2-16,-6-1 1 15,0-4-1-15,0 4 1 0,0 1-1 16,6-5 1-16,0-5-1 16,-6 4 1-16,0 5-1 15,6-3 0-15,-6-2 0 32,-5 1 1-32,5-1-1 15,6 2 0-15,5 3-1 16,-5 1 1-16,4 3 0 0,1 1 0 15,0 5-1-15,5 0 1 16,0 0 0-16,1-4 0 16,4 3 1-16,1 0 0 15,-1-3-1-15,6-1 0 0,-1 5 1 16,2 0 0-16,-2 13-2 16,1 6 1-16,5 5 0 15,0-6 0-15,5 1-1 16,1 14 1-16,-1-5 0 15,1 5 0-15,-1 10 0 16,0-10 1 0,1 9-1-16,-1 5 1 15,0-5-1-15,1-4 1 16,-6 18-1-16,6 0 1 0,-1 1-1 16,0 4 0-16,1 5 0 15,-1-5 0-15,0-5 0 16,1 11 1-16,-1-2-1 15,6 1 0-15,-6 5 0 16,6-5 0-16,-6-5 0 16,6 0 0-16,5 0 0 0,0-9 0 15,-6 4 0-15,6-9 0 16,0-9 0-16,0-10 0 16,11 14-1-16,0-14 1 15,0 5 0-15,-1-9 0 0,6 4 0 16,0-4 0-16,0-1 0 15,0 0 0-15,0-4 0 16,-5-6 0-16,-1-3 0 16,0-5 0-16,1-1 0 15,0 0 1-15,-1 6-1 32,6-5 0-32,0 9 0 0,5 5 1 15,1-10-1-15,4 0 0 16,1 0-1-16,-1-4 1 0,1-5-1 15,4 0 1-15,2-5-1 16,-2-1 1-16,1 2 0 16,0-1 0-16,11-5 0 15,-1 6 0-15,0-6 0 16,6 1 0-16,-11-6-1 16,-10-4 0-16,-1 0 1 0,-5 0 0 15,0-4 0-15,1-11 0 16,-6 2 0-16,-1-6 1 15,1-10-1-15,-5-3 1 16,-1-2-1 0,-4-4 1-16,-1 1-1 15,0-1 0-15,-5-9 0 16,6-1 1-16,-6 1-1 16,5 5 0-16,1-10 0 15,-1 5 0-15,5 0 0 16,1 4 0-16,0 1-1 15,-1-5 1-15,1 19 0 0,-6-1 0 16,0 1 0-16,0 4 0 16,6 1-1-16,0 4 1 0,5 0-1 15,5 5 1-15,1 4 0 16,4 6 0-16,5-1-1 16,7 5 1-16,4 0 0 15,1 0 0-15,4 0-1 16,6 5 1-16,11-1 0 15,-6-4 0-15,6 5-1 16,0-5 1-16,0 5 0 0,-1 0 0 16,1-1 0-16,5 1 1 15,-1 0-1-15,2 0 1 32,3 4-1-32,2-4 1 0,4 0-1 15,-4-5 1-15,-6 4-1 16,0-4 1-16,-1 5-1 15,2 0 0-15,3 0 0 16,2-1 0-16,-1 1 0 16,11-1 0-16,5 6 0 15,-5-10 0-15,0 0 0 0,5-5 0 0,6-4 0 16,9 0 0-16,2 4 0 16,4 0 0-16,6 0 0 15,-6 5 0-15,6 0 0 16,5-4 0-16,5 8 0 15,-10 6 0-15,10-1 0 32,-5 5 1-32,-5 5-1 15,0 5 0-15,4-1 0 0,2 5 1 16,-2 1-1-16,2-6 1 16,-12-8-1-16,-16-2 0 15,0-3 0-15,-4-1 1 16,5-3-1-16,5 3 0 15,4-5 0-15,-10 1 0 0,6 0 0 16,5-1 0-16,-5-4 0 16,0 0 0-16,0-4 0 15,10-6 0-15,-4-9 0 16,-2 0 1-16,7-4-1 16,-1-5 0-16,-5-1 0 15,1 6 0-15,14 4 0 0,-4-5 0 16,-1 1 0-16,1 4 0 15,0-9 0-15,-6 4 1 16,6 0-1-16,0 6 1 0,-1-1-1 16,-4 0 0-16,-6 0 0 15,0 5 1-15,-5 9-1 32,-1-9 0-32,-4 10 0 15,0 4 1-15,-1 0-1 16,1 4 0-16,-6 1 0 0,-6 4 0 15,6 1 0-15,0 4 1 16,-9-5-1-16,-8-4 0 16,2 0 0-16,-1-10 1 15,1 0-1-15,-2-4 0 0,2 4 0 16,-1-4 1-16,-5 4-1 16,5 5 0-16,6 0 0 15,-6-5 0-15,-5-4 0 16,-6 9 0-16,7-5 0 15,-1 1 0-15,-1 8 0 16,2-8 0 0,-2 8-1-16,1-4 1 15,1 0 0-15,-13 5 0 16,7-10 0-16,0 1 0 0,-1-1-1 16,-4-4 1-16,-1-1 0 15,1 10 0-15,-1 0 0 16,-5 5 0-16,1 0-1 15,-2 4 0-15,1-4 0 16,5-1 1-16,-10 1-1 0,0 4 1 16,-1-4 0-16,-4 4 0 15,0-4 0-15,-1 0 0 16,1 4-1-16,-1 1 1 16,0-5-1-1,-5-1 1-15,1 1 0 0,-1 0 0 0,5-5-1 31,6 0 1-31,0 0 0 16,5 0 1-16,5 0-1 16,-5 0 0-16,-5 5 0 15,0-5 0-15,-1 4 0 16,1 1 0-16,0-5 0 16,5 4 0-16,0-4 0 0,0 5 0 15,21-5-1 1,0 0 1-16,-5-5 0 15,1 1 0-15,-2-5-1 16,-4 4 1-16,-11-5 0 16,-5 1 1-16,-6-1-1 15,0-9 0-15,1 0 0 16,-6 1 1-16,0-1-1 0,0-5 0 16,-5 5-1-16,0-4 1 15,-11 4 1-15,0-9 0 16,0 4 0-16,1 0 0 15,-6-4-1-15,-1-5 1 16,-4 1 0 0,-6-2 0-16,-5 1-1 15,0-5 0-15,0-4 0 16,0 4 0-16,0 6 0 16,-5-2 1-16,0 7-1 15,-1-7 1-15,1 11-1 16,-5-6 1-16,-6 1 0 15,-6-10 0-15,-4 1 0 0,0-1 0 16,4 4 1-16,1 7 0 16,-5 3-1-16,-11 1 1 0,-16-6-1 15,-17 1 0-15,-9-1-1 16,4 1 1-16,-4-5-1 16,-11 5 0-16,5 5 0 31,11-1 1-31,0 0-1 15,-6 5 1-15,1 0 0 0,-6 6 0 16,-1 3-1-16,7 1 0 16,0 4 0-16,-12 0 0 15,6 0 0-15,12-4 0 16,3-1 0-16,-3 6 0 16,-2-6 0-16,-4 1 1 0,-2-1-1 15,-3 10 0-15,-1 0 0 16,-5 0 1-16,-5 0-1 15,4 10 0-15,-5-6 0 16,-4 1 0-16,-6 0 0 16,6 0 0-16,4-1 0 15,-5 1 0-15,0 5-1 0,6-1 1 16,0 5-1-16,-12 1 1 16,-4 4-1-16,-6 4 1 0,11-4 0 15,-5 4 0-15,10-4-1 16,11 0 1-16,-6-5 0 15,1 0 0-15,0 0 0 32,-12-4 0-32,17-5 0 15,-5-1 0-15,-11 1 0 0,5 5 0 16,-5-6 0-16,-6 1 1 16,-4-5-1-16,4 0 0 15,17-5 0-15,-11 1 0 16,5-6 0-16,0 1 0 15,-5-1 0-15,-21-4 0 0,4 4 0 16,17 1 0-16,1 0 0 16,-1-6 0-16,10-8 0 15,6-5 0-15,-5 4 0 16,-11-9 0-16,10-5-1 16,5-4 1-16,7 4 0 15,10 0 0 1,4 1 0-16,7 4 1 15,5-10-1-15,-1-4 0 16,-4 0 0-16,15-9 0 0,0-1-1 16,6-4 1-16,5-5 0 15,-1 5 0-15,7 13-1 16,-1 1 1-16,5 5 0 16,-4 0 0-16,4-2 0 15,-5 2 0-15,1 0 0 0,-2 4 1 16,-4 0-1-16,0-4 0 15,0 9 0-15,-5-4 0 16,4 3 0-16,1 1 0 16,-5 1 0-16,-16-6 0 15,4 0 0-15,1 5 0 0,-5-5 0 16,0 5 0-16,-6 0 0 16,-5 5 1-16,-5 4-1 15,-1 0 1-15,12 6-1 16,0 4 0-16,-7 0 0 15,-4-5 0-15,5 0 0 32,1 0 0-32,-7 5 0 0,1 0 0 15,-6 4 0-15,-5 6 0 16,6-1 0-16,4 0 0 0,2 0 0 16,-7 1 0-16,0-11 0 15,11 2 0-15,1-2 0 16,-7 6 0-16,1-5 0 15,-5 4 0-15,-7 1 0 16,7 4 0-16,4 0 0 16,-9 5 0-16,-1 0 0 0,0 0 0 15,-5 0 0-15,0 0 0 16,-11-4 0-16,0 4 1 16,11 4-1-16,-6 6 0 15,-4 4 0 1,-7-4 0-16,2 4-1 15,-7-1 1-15,1 2 0 16,-1-1 0-16,11-5 0 16,1 1 1-16,0-5-1 15,3-5 0-15,2 0 0 16,-1-5 0-16,-4 5-3 16,4 0 1-16,6 5-8 0,16 4 1 15,27 5-10-15,-6-4 0 16</inkml:trace>
    <inkml:trace contextRef="#ctx0" brushRef="#br0" timeOffset="4744.6931">2042 10173 30 0,'-20'-9'15'0,"20"-1"-16"0,4-5 16 16,-4-3-16-16,6-11 1 15,-6-8 1-15,0-1 0 16,-6 0 1-16,2-9 0 0,-2 5 1 31,-5-5 1-31,6-5 0 16,0 5 1-16,-1-5-1 15,6 0 0-15,11-5-2 16,5 1 1 0,21-29-1-1,5 10 1-15,6-1-2 0,5 19 1 16,11 5-1-16,5 14 1 0,5 2 0 16,11 2 0-16,16-4-1 15,-11 5 0-15,16 1 0 16,6-2 1-16,4 6-1 15,-5 4 0-15,6 11-1 16,5-2 1-16,-21 5-1 16,5 1 1-16,6 5-1 0,-2 4 0 15,2 0 0-15,-6 0 1 16,16 0-1-16,-16 0 1 16,-5-5-1-16,0 5 0 15,-1 0 0-15,1 5 0 16,-5 4 0-16,-6 5 1 0,-10 1-1 31,-1-2 0-31,0 2 0 16,1 3 0-16,-6-3 0 15,-4-2 0-15,-2 2 0 16,1 4 0-16,1 4 0 16,-2 1 0-16,-4 0 0 15,-11 4 0-15,-5 1 0 0,-6-2 0 16,-5 1 0-16,-5-3 0 0,0 7 0 15,-6-3 1-15,6-1-1 16,-6 0 0-16,1 1 0 16,-11-2 0-16,5 7 0 15,-10-11 0-15,-5 6 0 16,-12-10 0-16,1 4 0 16,-1 5 0-1,-4 1 0-15,-1-1 1 16,1 5-1-16,-1 0 0 15,0 4 0-15,6-3 0 16,-1-6-1-16,1 5 1 16,0 0-1-16,5-5 1 0,0 0 0 15,0-4 0-15,0 4 0 16,5 1 0-16,0 3 0 16,1-8 0-16,5 5 0 15,5-1 0-15,-6-5 0 16,1 1 0-16,5 4 0 15,-5-4 1-15,4-1-1 0,7 1 0 16,-2 0 0-16,7-5 0 16,5 4 0-16,-5 0 1 0,4-4-2 15,1-4 1-15,10 4 0 16,17 0 0-16,-1-1 0 16,11 6 0-16,5-11 0 15,-4 2 0-15,20-5 0 16,-6-1 0-16,12-5 0 31,15 2 1-31,22-6-1 0,0 0 0 16,15-6 0-16,1-3 0 15,15-1 0-15,11 1 0 16,16-5 0-16,-11 9 0 16,11-9 0-16,5 5 1 0,6-1-1 15,-22 1 0-15,11 5 0 16,10-2 0-16,-14 6 0 15,-7 0 0-15,-6 6 0 16,7 3 0-16,-11-5-1 16,-11-4 1-16,6 10-1 15,-12-1 1-15,11 1 0 0,-4-6 0 16,-17 5 0-16,-5 1 0 31,-6-5 0-31,-10-1 1 0,-10 2-1 16,-1-2 1-16,0 1-1 15,1-1 1-15,-11 2-1 16,-6 3 0-16,6 1 0 16,0 3 1-16,-16 1-1 15,-1 5 0-15,1 9 0 16,6-3 1-16,4-2-1 0,1 5 0 16,-6-5 0-16,-11 1 1 15,1-5-1-15,-1-5 1 16,-5 5-1-16,-5 0 1 15,1-5-1-15,3 5 0 0,7-5 0 16,0 4 0-16,4 1 0 16,-9 10 0-16,-1-5 0 15,-16-1 0-15,-5-9 0 16,-5 5 0-16,0-5 0 16,-11 0 1-16,-6-4-1 15,2-1 1-15,-7 1-1 0,1-1 1 16,-6 5-1-16,0-5 1 31,0 6-1-31,-5 4 0 0,-5 4 0 16,0 6 1-16,-1-1-1 15,0 0 0-15,1 1 0 16,0-1 0-16,0-5 0 16,-1 1 0-16,11 4 0 15,-10-4 1-15,0-1-1 16,4 1 0-16,-4 4-1 0,0-4 1 15,-6 13 0-15,-5 1 0 16,0 0-1-16,-5 4 1 16,-6 1 0-16,-5 4 0 15,-10 0 0-15,-17 5 0 0,-4 0 0 16,-12 4 0-16,-10-3 0 31,-21 8 0-31,-22 0 0 16,-4 0 1-16,-16 0 0 15,-12 5 0-15,-15-5 0 16,0 6 1-16,-11-1-2 16,1-1 0-16,-22 7 0 0,-6-7 1 15,7 1 0-15,3-14 0 16,-19-5-1-16,-1-4 1 0,11 0 1 16,-6-11 0-16,-5-3-1 15,0-1 1-15,1-5-2 16,-1 1 1-16,-11-5-1 15,6-10 0-15,11-4-1 16,-1-10 1-16,1-9-2 16,-12-14 1-1,7-5 0-15,20-5 1 16,16-9-1-16,-5 0 0 16,11 0 1-16,5 4 0 15,5-4 1-15,11 0 1 16,10-15-1-16,0 6 0 0,1 0-1 15,10-1 1-15,11 1-1 16,-1-1 0-16,0 5 0 16,12 5 1-16,0-5-1 15,-12 9 1-15,6-8 0 16,5-1 0-16,11 9-1 0,5 1 1 16,5 0-1-16,-5-6 0 15,1 10-1-15,-6-4 1 16,-1 4-1-16,-4 0 1 0,-1 10 0 15,1 5 0-15,10 4 0 16,0-4 1-16,5 4-1 16,-10 4 1-16,6 6-2 15,4-1 1-15,0-4 0 16,-4 1 0-16,-1-6 0 31,-6 0 0-31,12 0 0 0,11 0 0 16,-7 0 0-16,-4 0 0 15,-2-4 0-15,13-1 0 16,4 0-1-16,-5 1 1 16,0-1-1-16,0 15 1 0,1-1 0 15,-2 1 0-15,6 4 0 16,6-4 0-16,0 4-1 16,11 5 1-16,-6-5 0 15,-1 1 0-15,1-5 0 16,0-1 0-16,0 5 0 15,-5 5 0-15,-1 5-1 0,-4 0 1 16,-6 0-1-16,0-1 1 16,5 1-1-1,0-1 1-15,17 6 0 16,-1-1 0-16,0-4 0 16,1 0 0-16,-7-1 0 15,-4 1 1-15,5 0-2 16,5 0 1-16,0-1 0 15,-5 1 0-15,6 0 0 16,-6-5 0-16,0 0 0 0,-5 0 0 16,5 0 0-16,0 0 0 15,5 0 0-15,6 9 0 16,-1-4 0-16,1 5 0 16,-11-1-1-16,0 0 1 15,0 0 0-15,-1 6 0 0,1-1 0 16,-5 0 0-16,-1 5-1 15,2 0 1-15,-7-1 0 16,11-3 0-16,5-1-1 16,6 0 1-16,4 5-1 15,6 4 0-15,6 6 0 16,5-1 0-16,4 1-1 0,2-1 1 31,4 0 0-31,6 0 0 0,0 0 0 16,5 5 1-16,0-5-1 15,0 10 1-15,5 4 0 16,-5 2 0-16,0-16 0 16,0 5 0-16,0-1 0 15,0 2 0-15,0 3 0 16,0 1 1-16,-5 0-1 0,-1 0 0 16,1-6 0-16,0-3 0 15,-6-1 0-15,1-5 1 16,-1 15-1-16,0-9 0 15,-4-1 0-15,-1-5 1 16,-6 1-1-16,1-5 1 0,0 0-1 31,0-5 1-31,-6 0 0 16,-5-5 0-16,-5 1 0 16,0-5 0-16,0-1 0 15,0-4 0-15,-5 5-1 16,5-5 0-16,-7 5 0 15,2-5 0-15,0 5 0 0,-6-5 0 16,0 0 0-16,6 0 0 16,0 0 0-16,-6-10 0 0,-5-4 0 15,0 4 0-15,0-4 0 16,5-9 1-16,6-1-1 16,5 1 0-16,-6-11-1 15,11-8 1-15,-5-9 0 16,0-6 0-16,-1-14-1 0,2 1 1 15,4 3 0-15,1 1 1 16,4 1-1-16,6-2 0 16,5 1 0-16,5 5 1 15,11-5-1-15,0-5 0 16,11 0-1-16,5 10 0 16,-1-5 1-1,7 1 0-15,4-7 0 16,-5 11 1-16,6 4-1 15,9-4 0-15,2-4 1 16,-1 3 0-16,0 6-2 16,11-1 1-16,-6 5 0 15,-4 0 0-15,-1 5 0 0,-6 0 1 16,44-10-1 0,4 0 1-16,0 2 0 15,-4-2 0-15,-1 0 0 16,1 10 0-16,-7-5 0 15,7 0 0-15,-6 5 0 16,-6-10 0-16,6 11-1 16,11 3 1-1,5 5-1-15,5-4 1 16,6 9-1-16,4 4 0 16,7 11-7-16,-12 13 0 15,21 19-12-15,-10 0 1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56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0D6FAD-29F9-4FB0-8B8E-8EAC09E0D2A7}" emma:medium="tactile" emma:mode="ink">
          <msink:context xmlns:msink="http://schemas.microsoft.com/ink/2010/main" type="inkDrawing" rotatedBoundingBox="14249,10016 14523,14986 10522,15206 10248,10236" semanticType="callout" shapeName="Other">
            <msink:sourceLink direction="to" ref="{06147022-5AFB-455F-86C5-4A24639F380F}"/>
          </msink:context>
        </emma:interpretation>
      </emma:emma>
    </inkml:annotationXML>
    <inkml:trace contextRef="#ctx0" brushRef="#br0">1045 150 36 0,'-16'5'18'0,"27"-10"-15"15,-6 0 18-15,6 5-21 16,0 0 1-16,0 0 0 16,0 0 0-16,-6 0 0 15,1 0 0-15,-6 0 3 0,10 0 0 0,-4 0 1 16,-6 0 0-16,11 0 1 16,0 0 1-16,0 5-1 15,5-10 0-15,6 5-2 16,-1 0 1-16,7 0-2 15,10-5 0-15,5 5-1 32,1-4 0-32,-1-6-1 0,6 0 1 15,-5 1-1-15,5-1 1 16,11 0 0-16,0 1 0 16,-1-6-1-16,-4 1 1 15,-1 4-1-15,-10 0 0 16,21 5 0-16,6 5 0 15,-6 0-1-15,6 0 1 0,-6 5-1 16,1-5 1-16,10-5-1 16,-5-4 0-16,-6 9 0 15,0 0 1-15,-5 5-1 16,-5-5 1-16,10 0-1 16,-5 4 0-16,5-4 0 15,0 0 1 1,1 0-1-16,-1-9 0 0,-5 4 0 15,5 0 0-15,-5 0 0 16,0 5 1-16,-6 0-1 16,1 0 0-16,-6 5 0 15,-6-5 0-15,-10 5 0 16,0 5 0-16,-1-6 0 16,-5 6 0-16,1-5 0 0,-7 0 0 15,1 4 0-15,-5-9 0 16,-7 10 0-16,1-10 1 15,0 0-1-15,-5-5 1 16,-6 5-1-16,0 0 1 16,0 0-1-16,0 0 0 15,0 0-1-15,0 0 1 0,0 10 0 16,0-10 0-16,0 5 0 16,0-5 0-16,0 5 0 15,0-5 0-15,0 9-1 16,0 6 1-16,-6 4 0 15,1 5 0-15,-1 5-1 32,1 10 1-32,-1 14-1 0,-4 20 1 0,-1-10 0 15,5 9 0 1,1 11 0-16,-1 8 0 0,6 21 0 16,-5-6 0-16,5 10 0 15,-6 0 0-15,1 15 0 16,0 0 1-16,-1 4-1 15,1-4 0-15,-6 9 0 0,0-4 1 16,5 9-2-16,1 5 1 16,-6 0-1-16,6 0 1 15,-1 4-1-15,-5-8 1 16,0-6-1-16,6 0 0 16,-6-14 0-16,0-5 1 15,0-5-1 1,0 0 0-16,6-14 0 15,0-1 1-15,5 1-1 16,0 0 1-16,0-11-1 16,0 6 1-16,0-5-1 15,0-5 1-15,-6-9-1 16,6-1 0-16,0-14 0 16,-5 0 0-16,-1-15 0 0,1-4 0 0,-6-5 0 15,5-6 1-15,6-8-1 16,-5-6 0-16,0 0-1 15,-1-4 1-15,6-1-1 16,-5 6 1-16,5-11 0 16,0 1 0-16,0-5 0 15,-6 0 0-15,6-5 0 0,-5 0 1 16,-1 0-1-16,1 0 1 16,0 0-1-16,-1 0 0 15,1 0 1-15,-1 0 0 16,1 0-1-16,-1 5 1 15,1-1-1-15,-6-4 1 32,0 5 0-32,6-5 0 0,-1 0-1 15,-5-5 1-15,0 1 0 16,1-1 0-16,-7 0-1 16,1-5 1-16,-6 10 0 15,-5-5 1-15,-6 5-1 16,-5-5 0-16,-5 5 0 15,-6-4 1-15,0-16-1 0,0 1 1 0,-11 0-1 16,-6-10 1-16,-21-5 0 16,-11 5 1-16,-10 0 0 15,-12-5 1-15,-11 5 0 16,-10 0 0-16,-17 0 0 16,-22 4 1-16,11 11-2 31,-5 9 0-31,-5 15-1 15,-1-5 1-15,11 4-2 0,11 6 0 16,12 4-1-16,4 1 0 16,1 4-5-16,21 0 1 15,22-5-8-15,22 5 0 16,27-9-5-16,11-5 1 16,32-20-2-16,28-14 0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2270 5486 35 0,'-48'42'17'0,"-7"-68"-14"16,39 15 19-16,1-4-21 16,-9-11 0-16,-8-6 1 15,-15-14 1-15,-8-17-3 16,-1-10 1-16,-7-5 3 16,-16-11 0-16,-6-4 0 0,-18-12 0 15,0-4 1-15,9-6 0 16,7 6 0-16,0-6 0 15,0-10-2-15,16-5 1 16,-8-15-2-16,8-7 0 0,1-15-1 16,7-10 0-16,0 5-1 15,8 0 0-15,7 1 0 16,1 4 1-16,15 5 0 16,9 0 0-16,15 11 0 15,8-5 0-15,8-5 0 16,0-7 1-16,0 7-1 0,-1-6 0 15,1 11-1-15,8-5 0 32,0 0 0-32,8 9 0 0,15 17 0 15,8-1 0-15,-15 16 0 16,0 6 0-16,-9 14 0 16,1 23 0-16,-8 3-1 15,-8 22 1-15,-8 6-1 16,0 14 0-16,0 12-1 15,-8 14 0-15,-16 17 0 0,-23 20 1 16,-9 21 0-16,-7-11 0 16,-16 28 0-16,-7 4 0 15,-1 4 0-15,9 7 1 0,7-1-1 16,16-10 1-16,7-10-1 16,9-1 1-16,7-20-1 31,9-5 1-31,7-17-1 15,8-20 1-15,8-15 0 16,8-27 0-16,8-10 0 16,15-16 0-16,9-5-1 0,-9 16 1 15,40-37-1-15,-1 0 0 16,-7 6 0-16,0 4 1 16,8 16-1-16,0 17 1 0,-15 25 0 15,15 5 0-15,0 21 1 16,-8 15 0-16,16 22 0 15,-16 14 0-15,-1 12-1 16,17 21 1-16,0-1-13 16,0 16 1-16,-16-11-5 15,-31-25 1-15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1610 29 39 0,'-49'-19'19'0,"25"7"-18"15,15 6 19-15,-7-7-20 16,-8 13 0-16,-9 13 1 16,-14-1 0-16,-18 13-1 0,-16 24 1 15,-8 26 3-15,-7 11 1 16,14 26 0-16,-22 12 0 16,-9 12 0-16,-1 13 0 15,2 12 0-15,-2 25 0 16,10 6-4-16,6 18 1 15,9 13-1 1,17 7 0-16,24-1-1 16,15-6 0-16,17-13 0 15,16 1 0-15,24-13 0 16,17 13 1-16,39-13 2 16,1-12 1-16,24 12-1 15,-8-12 1-15,24-12 0 16,24 5 0-16,17-5-1 0,32-19 1 0,16-13-4 15,-9 1 1-15,18-26-1 16,15-18 0-16,9 1 0 16,23-8 0-16,-16 1 0 15,17-12 1-15,8-13-1 16,23-6 1-16,-31-12 0 16,16-13 0-16,0-6-1 15,7-19 1-15,-16-6-1 0,1-12 0 16,7-12 0-16,-71 5 1 15,95-18-1-15,-39-6 0 16,7-6 0-16,1 12 1 16,0-6-1-16,-1-1 1 15,-24-5-1 1,17-7 1-16,16 1-1 16,-9 12 0-16,-15 0 0 15,-25-7 0-15,8 7 0 16,-15 6 1-16,-1-19-1 15,-16 7 0-15,-17-6 0 16,-14-1 1-16,-2 7-1 16,-16-1 0-16,1 7 0 0,-9 6 0 15,-15-12 0-15,-17 12 0 16,-16-6 0 0,-25 12 1-16,-7 0 0 15,-24 6 0-15,8 7-1 16,-17 0 1-16,0 5 0 31,-16-5 0-31,0 6-1 16,-7 6 0-16,-1-6-1 15,-16 6 1-15,0 0-1 0,0 0 1 16,8-7-2-16,-8 7 0 16,8-12 0-16,-8-7 1 15,0-5-1-15,0-13 0 16,0 12 1-16,-8 0 0 0,0-12 1 15,-8 0 0-15,-9-13-1 16,-15-6 1-16,-24 1-1 16,-41-14 1-16,-1 20-1 15,2-1 0-15,-10 13 0 16,10-6 1-16,7 6-1 16,15-1 0-16,11 14 1 0,14-1 0 15,8 6-1-15,17 7 0 16,15 18-1-16,17 13 0 15,25 5 1-15,32 1 0 0,16 6 0 16,31 0 1-16,34 0 0 16,15 6 1-16,16 0 0 31,18-6 1-31,-26-12-2 16,1 0 1-16,-9-1 0 15,-8 1 0-15,-16-13-1 0,-23 0 1 16,-26 0 0-16,-23 13 1 15,-41 6-1-15,-40 6 0 16,-41 12 1-16,-23 19 0 16,-34 12 0-16,-15 13 0 0,-25 12-1 15,-32 13 0-15,1 12-2 16,-18 0 1-16,17-13-6 16,17-6 0-16,39-18-13 15,50-13 1-15,31-30-3 16,33-44 1-16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8CA6DB-B1D9-4CB6-A479-740681C91723}" emma:medium="tactile" emma:mode="ink">
          <msink:context xmlns:msink="http://schemas.microsoft.com/ink/2010/main" type="writingRegion" rotatedBoundingBox="3879,5186 6421,5186 6421,6788 3879,6788"/>
        </emma:interpretation>
      </emma:emma>
    </inkml:annotationXML>
    <inkml:traceGroup>
      <inkml:annotationXML>
        <emma:emma xmlns:emma="http://www.w3.org/2003/04/emma" version="1.0">
          <emma:interpretation id="{122C2A19-57A7-4FDF-AE99-561942510D74}" emma:medium="tactile" emma:mode="ink">
            <msink:context xmlns:msink="http://schemas.microsoft.com/ink/2010/main" type="paragraph" rotatedBoundingBox="3879,5186 6421,5186 6421,6788 3879,6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D92AB-54B3-46E2-B380-710AD60719B5}" emma:medium="tactile" emma:mode="ink">
              <msink:context xmlns:msink="http://schemas.microsoft.com/ink/2010/main" type="line" rotatedBoundingBox="3879,5186 6421,5186 6421,6788 3879,6788"/>
            </emma:interpretation>
          </emma:emma>
        </inkml:annotationXML>
        <inkml:traceGroup>
          <inkml:annotationXML>
            <emma:emma xmlns:emma="http://www.w3.org/2003/04/emma" version="1.0">
              <emma:interpretation id="{79BE59A5-FCF7-40F4-9872-EBFAE5DF8C2B}" emma:medium="tactile" emma:mode="ink">
                <msink:context xmlns:msink="http://schemas.microsoft.com/ink/2010/main" type="inkWord" rotatedBoundingBox="3879,5186 6421,5186 6421,6788 3879,6788"/>
              </emma:interpretation>
            </emma:emma>
          </inkml:annotationXML>
          <inkml:trace contextRef="#ctx0" brushRef="#br0">103 772 34 0,'-50'10'17'0,"21"12"-11"0,22-22 18 16,0 0-24-16,0 0 1 15,0-16 1-15,0 0 0 16,7-6-1-16,7-5 0 0,7-5 2 16,0-17 1-16,15 6 0 15,6-1 0-15,8 1 0 16,0 0 1-16,6-6-1 15,8 0 1-15,0-5-2 16,0 11 1-16,7 11-2 16,14-6 1-1,8 5-1-15,13-5 0 16,8 6-1-16,14 5 0 16,7 11 0-16,-7-1 0 0,-7 1 0 15,-1 5 0-15,15 1 0 16,1 4 0-16,-9 6 0 15,1 6 0-15,7 10-1 16,-14 0 1-16,-7 11-1 16,-8 0 1-16,-13 6-1 15,-8 15 0-15,0-4 1 0,1-17 0 16,-1 5-1-16,0 1 1 16,-7 4 0-16,7 1 0 15,-21 11-1-15,0 0 1 16,-7-6-1-1,-7 0 1-15,-8 6-1 16,-6 5 1-16,-8-5-1 16,-7-1 0-16,-7 6 0 15,-7-5 1-15,-21 5-1 16,-22 6 1-16,-14 10-1 16,-21-11 1-16,14 12-1 15,-21-1 1-15,7-5-1 0,-8-6 1 16,-6-4-1-16,-1-12 1 15,-6-5-1-15,-8 0 0 0,-14-1 0 16,-7 1 1-16,14 11-1 16,-21-6 0-16,7-10 0 15,-14-12 1-15,14-10-1 16,0-5 1 0,0-17-1-16,0-16 1 15,14-6 0-15,7-10 0 16,15-6 0-16,6-5 0 0,8-11-1 15,7-5 1 1,14-11-1-16,14-22 1 0,15-21-1 16,7-1 0-16,6 1-2 15,8 16 0-15,7-6-6 16,0 6 1-16,7 11-12 16,50-1 1-16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545095-87F2-44B0-BF1D-34B1F75B729D}" emma:medium="tactile" emma:mode="ink">
          <msink:context xmlns:msink="http://schemas.microsoft.com/ink/2010/main" type="writingRegion" rotatedBoundingBox="24916,10861 27327,10861 27327,12898 24916,12898"/>
        </emma:interpretation>
      </emma:emma>
    </inkml:annotationXML>
    <inkml:traceGroup>
      <inkml:annotationXML>
        <emma:emma xmlns:emma="http://www.w3.org/2003/04/emma" version="1.0">
          <emma:interpretation id="{476464F7-4BB4-415A-8429-9C4641A337F9}" emma:medium="tactile" emma:mode="ink">
            <msink:context xmlns:msink="http://schemas.microsoft.com/ink/2010/main" type="paragraph" rotatedBoundingBox="24916,10861 27327,10861 27327,12898 24916,12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99848-1B4E-4ACE-8565-76503E6A952F}" emma:medium="tactile" emma:mode="ink">
              <msink:context xmlns:msink="http://schemas.microsoft.com/ink/2010/main" type="line" rotatedBoundingBox="24916,10861 27327,10861 27327,12898 24916,12898"/>
            </emma:interpretation>
          </emma:emma>
        </inkml:annotationXML>
        <inkml:traceGroup>
          <inkml:annotationXML>
            <emma:emma xmlns:emma="http://www.w3.org/2003/04/emma" version="1.0">
              <emma:interpretation id="{60BC7B29-4BDA-4C47-A29C-A0DC14323132}" emma:medium="tactile" emma:mode="ink">
                <msink:context xmlns:msink="http://schemas.microsoft.com/ink/2010/main" type="inkWord" rotatedBoundingBox="24916,10861 27327,10861 27327,12898 24916,12898"/>
              </emma:interpretation>
            </emma:emma>
          </inkml:annotationXML>
          <inkml:trace contextRef="#ctx0" brushRef="#br0">1538 92 11 0,'5'-5'5'0,"6"5"-3"0,-11 0 5 0,0 0-4 16,6-5 0-16,5-4 3 15,-1-1 0-15,1 0-7 16,0 1 1-16,-5-1 6 15,-1 0 1-15,-5 10-2 16,0 0 1-16,0-9-1 16,-5 4 0-16,-6 0-1 0,0 0 1 15,0 0-1-15,-5 0 1 16,-6 5-1-16,0 0 1 16,0 5-1-16,-5 0 0 0,-11 5-1 15,-6-1 1-15,-10 1-2 16,11 0 1-16,-1 4-1 31,0 6 1-31,-5 4-2 16,-5 5 1-16,0 0 0 15,-6 0 1-15,0 5-1 16,0 0 1-16,6 0-1 0,5-1 1 16,0 6-1-16,-6-5 0 15,6 10-1-15,-5-1 0 16,10-9-1-16,-5 0 1 0,0 0-1 15,6 0 1-15,5-1-1 16,-1 6 1-16,7 0-1 16,-1 4 1-16,6-4 0 15,0-5 0-15,0 19-1 16,5-4 1-16,0-1 0 16,0 0 0-16,6 1 0 15,0 4 0-15,-1-5 0 16,6 10 0-16,0-4 0 15,6-6 1-15,0 0-1 16,5 1 0-16,5-1 0 16,6-4 0-16,0-1-1 15,5-4 1-15,6-5-1 16,0 0 0-16,5-10 0 16,0 0 1-16,0 5 0 15,6-5 0-15,10 10-1 0,6-10 1 16,6 0-1-16,-6-4 1 15,5 4-1-15,1-9 1 16,5-1-1-16,10 1 0 16,1-1 0-16,-6-4 0 0,1 4 0 15,-1-4 0-15,6-5 0 16,0 4 1-16,-1-4-1 16,-4-5 0-16,-1 0 1 15,0 0 1-15,6 0-1 16,-6-5 0-16,1-4 0 15,-1-6 0 1,-5 1 0-16,0-6 1 0,-6-4-2 16,-5-5 0-16,-5 5 0 15,-1-5 1-15,1-5-1 16,10-9 0-16,-5 4 0 16,0-5 0-16,-5 6 0 15,-1 4 0-15,-10-10-1 16,-6 1 1-16,-5-1 0 15,0 1 0-15,-1-1 0 16,1-4 0-16,-5-10 0 0,-1 4 0 16,0 1 0-16,1 5 0 15,-7-5 0-15,1-6 0 16,-5 6 0-16,-6 0 1 16,-6-5-1-16,-5 19 0 0,1-9 0 15,-1 4 0-15,0-4 0 16,-6-5 0-16,1 4 0 15,-6-4 0-15,-10 10 0 16,-12-6 0-16,-10 1-2 16,-17 4 1-16,-11-4-1 31,-16 19 1-31,0 5-3 0,17 9 0 16,-6-4-15-16,21 4 0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57.2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6DD656-4A9B-434D-A0F1-2AE4AC2E58DA}" emma:medium="tactile" emma:mode="ink">
          <msink:context xmlns:msink="http://schemas.microsoft.com/ink/2010/main" type="writingRegion" rotatedBoundingBox="14175,11009 29342,11260 29309,13306 14141,13056"/>
        </emma:interpretation>
      </emma:emma>
    </inkml:annotationXML>
    <inkml:traceGroup>
      <inkml:annotationXML>
        <emma:emma xmlns:emma="http://www.w3.org/2003/04/emma" version="1.0">
          <emma:interpretation id="{CCC4A6E3-B2C3-49F5-A3BE-1ED1014D511A}" emma:medium="tactile" emma:mode="ink">
            <msink:context xmlns:msink="http://schemas.microsoft.com/ink/2010/main" type="paragraph" rotatedBoundingBox="14175,11009 29342,11260 29309,13306 14141,13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31C27F-27F3-46F3-AD4C-20F15C9C1E51}" emma:medium="tactile" emma:mode="ink">
              <msink:context xmlns:msink="http://schemas.microsoft.com/ink/2010/main" type="line" rotatedBoundingBox="14175,11009 29342,11260 29309,13306 14141,13056"/>
            </emma:interpretation>
          </emma:emma>
        </inkml:annotationXML>
        <inkml:traceGroup>
          <inkml:annotationXML>
            <emma:emma xmlns:emma="http://www.w3.org/2003/04/emma" version="1.0">
              <emma:interpretation id="{06147022-5AFB-455F-86C5-4A24639F380F}" emma:medium="tactile" emma:mode="ink">
                <msink:context xmlns:msink="http://schemas.microsoft.com/ink/2010/main" type="inkWord" rotatedBoundingBox="14149,12544 16325,12580 16323,12696 14148,12661">
                  <msink:destinationLink direction="to" ref="{660D6FAD-29F9-4FB0-8B8E-8EAC09E0D2A7}"/>
                </msink:context>
              </emma:interpretation>
            </emma:emma>
          </inkml:annotationXML>
          <inkml:trace contextRef="#ctx0" brushRef="#br0">-2 102 24 0,'-5'0'12'0,"10"-9"-14"0,-5 9 20 15,6-10-19-15,-1-5 1 0,1 6 1 16,-1-1 0-16,0 0 1 16,1 5 0-16,5 1 2 15,0 4 0-15,5-5 1 16,6 0 1-16,5 0 0 16,17 5 0-16,10-5-1 15,6 0 1-15,11 5-2 16,10 5 1-16,12 5-1 0,-1 0 1 31,23-1-2-31,4-4 1 0,6-5-2 16,6-5 1-16,5-4-1 15,-16-1 0 1,43 5 1 0,-27 5 0-16,-21 0-1 15,-23 5 1-15,-16 0 0 16,-16 4 0-16,-11-4-1 0,-11 0 0 15,-11 0-1-15,-5 0 0 0,-5-5-1 16,-1 5 0 0,-16-5 0-16,-11 9 0 0,-5-4 0 15,-1 5 0-15,-4-5-2 16,-1 4 1-16,0-9-5 31,0 5 1-31,-5-5-9 16,0-5 1-16,5-4-6 0,-5-6 0 15</inkml:trace>
        </inkml:traceGroup>
        <inkml:traceGroup>
          <inkml:annotationXML>
            <emma:emma xmlns:emma="http://www.w3.org/2003/04/emma" version="1.0">
              <emma:interpretation id="{13F67CB0-8B37-4554-B720-816B73B53572}" emma:medium="tactile" emma:mode="ink">
                <msink:context xmlns:msink="http://schemas.microsoft.com/ink/2010/main" type="inkWord" rotatedBoundingBox="17274,11061 20323,11111 20289,13158 17240,13107"/>
              </emma:interpretation>
            </emma:emma>
          </inkml:annotationXML>
          <inkml:trace contextRef="#ctx0" brushRef="#br0" timeOffset="3159.2811">3482-145 27 0,'-6'-4'13'0,"12"-1"-2"15,-6 5 13-15,0 0-21 16,-6-10 0-16,1 0 3 15,-1 1 0-15,-5-1-7 16,1-4 1-16,-7-1 5 16,1 10 0-16,-11 10-1 15,-6 5 0-15,0 9-2 16,-16 20 1-16,6 14-2 0,5 5 1 16,5 15-2-16,6-1 0 15,5 1 0-15,11-5 0 16,6-6 0-16,10 1 0 0,12-5 0 15,15-4 1-15,12-21-1 16,-1-8 0-16,6-11-2 16,6-24 1-16,5-14-2 15,-1-10 0-15,1-9 0 0,-5-10 1 16,-6-1-1-16,-11 11 1 16,-6 9 0-16,-4 5 0 31,-12 19 1-31,-5 15 0 31,0 5 0-31,-6 9 0 0,6 10 1 16,0 0 1-16,5 0-1 15,1 5 1-15,4-5 0 16,7 0 0-16,15-9 0 16,6-6 0-16,11-4 0 15,0-5 0-15,5-5-1 16,1-5 1-16,-7-10 0 0,1-4 0 15,0-15-1-15,-11-19 0 16,-5 0-1-16,-1-5 0 0,-21-5 1 16,-11-10 0-16,-11 15 1 15,-16 10 0-15,-23 4 1 16,-15 10 0-16,-11 10 0 31,-22 5 0-31,0 9-1 16,-6 10 0-16,0 14-2 0,12 11 0 15,16 13-2-15,16-4 1 16,16 0-9-16,22 5 0 16,22 0-3-16,11-1 0 15</inkml:trace>
          <inkml:trace contextRef="#ctx0" brushRef="#br0" timeOffset="3711.4388">4674 213 26 0,'-11'-4'13'0,"5"-30"-7"0,6 24 19 16,0-9-22-16,6-5 0 0,10-10 3 15,6-5 0-15,0 0-6 16,21 5 0-16,6 1 5 15,6 13 0-15,-6 6-2 16,0 14 1-16,-6 14-2 16,1 20 1-16,-1 0-3 0,-5 14 0 15,-11 15 0-15,-5 5 0 16,-16-10 1-16,-12 0 0 31,-10-10 0-31,-17 1 0 0,-16-6 1 16,-16-18 0-16,-6-16-1 15,0-9 1-15,1-9-2 16,4-16 1-16,7-13-4 16,10-16 0-16,16-8-4 15,11-11 1-15,22 0-6 16,11-9 1-16,22 5-4 0,10 9 1 16</inkml:trace>
          <inkml:trace contextRef="#ctx0" brushRef="#br0" timeOffset="4120.1748">5403-1301 25 0,'-5'-53'12'0,"-6"-20"-3"0,5 59 19 16,-5 4-24-16,0 0 0 15,-5 15 5-15,0 15 1 31,-1 9-11-31,1 29 0 0,-6 29 8 16,-5 24 0-16,16 39-1 16,0 19 0-16,0 15-2 15,1-10 0-15,4 5-1 16,6-24 0-16,0-19-4 16,0-10 0-16,0-30-6 15,0-13 1-15,0-30-9 0,6-19 1 0,10-20-4 16,6-9 1-16</inkml:trace>
          <inkml:trace contextRef="#ctx0" brushRef="#br0" timeOffset="5800.391">5730 30 13 0,'-6'-5'6'0,"6"-10"6"0,0 15 4 15,0 0-14-15,0 0 1 16,0 0 3-16,6 0 1 16,-6 5-8-16,0 0 1 15,0 0 4-15,-6 4 1 16,1 1-1-16,-6 0 0 16,-6-1 0-1,-4 1 0-15,-7 0 0 16,-4 0 1-16,-12-1-1 15,-5 6 1-15,-5-15-2 16,-1 0 0-16,6 0-6 16,6-10 1-16,10-4-9 15,11-11 0-15,12-4-4 0,26 0 1 16</inkml:trace>
          <inkml:trace contextRef="#ctx0" brushRef="#br0" timeOffset="4753.6009">5648 68 29 0,'-16'0'14'0,"16"-5"-8"0,0 5 22 32,0 0-25-32,0 0 0 0,0 5 4 15,0 0 1-15,5 5-8 16,6-5 0-16,0 0 5 16,0-1 1-16,16-4-2 15,-5 0 0-15,10-9-3 16,-4-11 1-16,-1-4-1 15,0-5 0-15,-5 0-1 0,0 0 0 16,-6-5 0-16,-11 15 1 16,-5-5 0-16,-16 9 0 15,-11 10-1-15,-17 5 1 16,-5 5-1-16,-5 10 1 0,-1 4 0 16,-5 10 0-16,1 5-1 31,4-5 1-31,6 5 0 15,11 14 0-15,11 5-1 16,5 1 1-16,11-6-1 16,6 5 1-16,16 0 2 0,10-9 0 15,18-5 0 1,10-10 1-16,16-15-1 0,16-4 0 16,1-15-4-16,0 5 1 0,-6-5-9 15,-5 0 0-15,-1-14-9 16,-4 0 0-16,-12 4-2 15,-10 5 1-15</inkml:trace>
        </inkml:traceGroup>
        <inkml:traceGroup>
          <inkml:annotationXML>
            <emma:emma xmlns:emma="http://www.w3.org/2003/04/emma" version="1.0">
              <emma:interpretation id="{6A874249-7674-47DE-9DCF-34289AEB8AB4}" emma:medium="tactile" emma:mode="ink">
                <msink:context xmlns:msink="http://schemas.microsoft.com/ink/2010/main" type="inkWord" rotatedBoundingBox="21354,12395 21810,12402 21799,13065 21343,13057"/>
              </emma:interpretation>
            </emma:emma>
          </inkml:annotationXML>
          <inkml:trace contextRef="#ctx0" brushRef="#br0" timeOffset="6923.0086">7199 136 41 0,'-5'5'20'0,"16"14"-19"16,-1-14 35-16,7 5-30 15,-1-1 0-15,11-4 2 16,17-5 0-16,5-5-12 15,5 1 1-15,-5-6 1 16,0 0 0-16,17 1-13 31,-1-1 0-31</inkml:trace>
          <inkml:trace contextRef="#ctx0" brushRef="#br0" timeOffset="6706.5636">7471-111 27 0,'6'-19'13'0,"15"-10"-4"15,-21 29 20-15,6 5-25 16,-1 4 0-1,-5 11 2-15,0 19 1 16,0 9-9-16,0 15 1 16,0 9 5-16,-5 15 0 15,5-4-6-15,0-11 1 16,0-9-7-16,0-10 1 16,-6-19-7-16,12-19 1 0</inkml:trace>
        </inkml:traceGroup>
        <inkml:traceGroup>
          <inkml:annotationXML>
            <emma:emma xmlns:emma="http://www.w3.org/2003/04/emma" version="1.0">
              <emma:interpretation id="{B067B59C-00EE-4619-AD8E-B62FE67396AB}" emma:medium="tactile" emma:mode="ink">
                <msink:context xmlns:msink="http://schemas.microsoft.com/ink/2010/main" type="inkWord" rotatedBoundingBox="22671,12409 24919,12411 24918,13146 22670,13144"/>
              </emma:interpretation>
            </emma:emma>
          </inkml:annotationXML>
          <inkml:trace contextRef="#ctx0" brushRef="#br0" timeOffset="7897.3293">8952-72 34 0,'-6'-24'17'0,"-15"0"-14"0,10 14 18 0,0 0-19 15,-11 5 0-15,-5 1 3 16,-6 4 0-16,-5 9-5 16,-6 11 0-16,-5 14 4 15,6 9 1-15,-1 20-3 16,6 5 1-16,11 9-2 15,11 1 1-15,10-6-3 0,6 1 0 16,17-15-1-16,15-10 1 0,17-14 0 16,11-10 1-16,5-14-1 15,1-10 0-15,-1-20-1 16,0 1 1-16,-5-5-2 16,-11-5 1-16,-5 0 0 15,-1 5 0-15,-10 9 0 31,-11 5 0-31,0 1 2 0,-6 18 0 16,-5 6 1-16,0 14 0 16,5 10 1-16,0-1 0 15,6 1-1-15,0-15 1 16,10-14-1-16,17-10 1 16,11-10-2-16,6-14 1 15,-6-10-1-15,-1-4 1 0,-10-11-1 16,-11-9 0-16,-10 0-1 15,-17-14 1-15,-28-11-2 16,-15-9 1-16,-12 15 0 16,-10 24 1-16,-1 19 0 0,-5 24 0 15,0 30 0-15,1 18 1 32,4 6 0-32,6 14 0 0,11 10-3 15,11-10 1-15,16-5-4 16,11-10 0-16,11-9-5 15,16-5 0-15,17-14-1 16,5-6 0-16</inkml:trace>
          <inkml:trace contextRef="#ctx0" brushRef="#br0" timeOffset="8745.2745">10035-43 24 0,'-6'-5'12'0,"1"10"-11"15,0 0 22-15,5 9-21 16,0 11 1-16,-6 4 1 15,6 14 0-15,0 15-6 0,0 0 1 16,6-4 3-16,-1-1 0 16,6-10-2-16,5-4 1 15,6-15-1-15,0-14 0 0,5-10-1 16,0-15 1-16,-5-14-2 16,0-14 1-16,-1 4-1 15,1-9 1-15,-5-6-1 16,-1-4 1-16,0 5 0 15,1 10 0-15,-7 14 2 16,-4 14 1 0,-6 20-1-16,0 19 1 15,-6 10 0-15,6 19 0 16,0 10 1-16,0 0 0 16,6-5-1-16,-1-5 0 15,12-9 0-15,-1-10 1 16,11-20-3-16,0-19 0 0,6-9-1 15,0-15 0-15,-1-15-1 16,1 6 0-16,-6-1 1 16,0 5 0-16,-5 5 1 15,-5 10 1-15,-1 4 1 0,-5 15 0 16,-6 19 1-16,6 10 1 16,-11 15-2-16,6 0 0 15,-1-1-7-15,6-14 1 0,16 0-8 16,11-24 1-16</inkml:trace>
        </inkml:traceGroup>
        <inkml:traceGroup>
          <inkml:annotationXML>
            <emma:emma xmlns:emma="http://www.w3.org/2003/04/emma" version="1.0">
              <emma:interpretation id="{E44BD015-E2F4-4A15-8976-C8A159730D2C}" emma:medium="tactile" emma:mode="ink">
                <msink:context xmlns:msink="http://schemas.microsoft.com/ink/2010/main" type="inkWord" rotatedBoundingBox="25228,11423 29339,11491 29310,13201 25200,13133"/>
              </emma:interpretation>
            </emma:emma>
          </inkml:annotationXML>
          <inkml:trace contextRef="#ctx0" brushRef="#br0" timeOffset="9539.8077">11064 131 24 0,'-6'5'12'0,"12"-19"-7"0,-6 14 11 15,0 0-12 1,0 0 0-16,0 0 3 16,-6 0 0-16,1 9-9 15,5 6 1-15,0 9 5 16,0 15 0-16,0 4-3 16,5 1 1-16,1-1-1 15,4 10 0-15,7-9-1 16,5-5 0-16,5-10 0 0,5-15 1 0,7-14-1 15,-1-9 0-15,0-16-1 16,0-13 1-16,0-11-1 16,-5-9 0-16,-6 15 0 15,0 4 1-15,-11 5-1 16,-5 10 1-16,-5 5 0 16,5 4 1-16,-11 15-1 0,0 19 0 15,0 15 1-15,0 10 1 16,5 4 0-16,0 5 1 15,6-14-2-15,6 0 0 16,-1-10-2-16,0-24 1 16,12-10-1-16,-1-5 0 15,0-14-1 1,0-10 0-16,-5 0 1 16,0 5 1-16,-6 5 2 15,0 5 1-15,1 9 0 16,-1 10 0-16,0 10 0 15,-5 9 0-15,0 0-4 0,0 1 0 16,5-1-8-16,1-4 1 16,-1-6-6-16,17 1 1 0</inkml:trace>
          <inkml:trace contextRef="#ctx0" brushRef="#br0" timeOffset="10071.4944">12174 257 27 0,'11'24'13'0,"27"-19"-11"16,-27-5 18-16,0 5-18 0,0 0 0 16,5 0 0-16,6-10 1 0,-1-5-5 31,1-9 1-31,5-10 2 15,1 0 1-15,-7-5-1 16,-10 5 1-16,-5 0-1 16,-6 0 1-16,-6 14-1 15,-10 5 1-15,-11 10-1 16,-17 5 1-16,-10 10 0 0,-1-5 0 16,1 4 2-16,10 20 1 15,12 0 0-15,10 14 1 16,6 5 0-16,10 10 0 15,12 10-2-15,15-20 0 16,12-5-5-16,16-9 0 0,11-10-7 16,11-29 0-16,16-24-5 15,11-10 1-15,16-9-4 16,6-15 1-16</inkml:trace>
          <inkml:trace contextRef="#ctx0" brushRef="#br0" timeOffset="10755.9697">12974 213 19 0,'-11'-9'9'0,"0"-35"0"15,11 35 11-15,0-1-14 16,0 5 0-16,-5 5 2 15,-1 5 1-15,1 9-12 16,-1 11 1-16,-4 4 6 16,4 9 1-16,1 1-3 0,5 14 0 15,5 0-1-15,6 1 1 16,11-16-1-16,10-9 1 16,17-9-1-16,0-20 0 15,6-15-2-15,-1-14 0 16,-5-9-1-16,-5-6 0 15,-6-4 0 1,-5-6 0-16,-12 11 0 16,-10 9 0-16,0 5 3 15,0 10 0-15,-11 9 0 16,-5 20 0-16,-1 19 2 16,1 9 0-16,5 11 0 15,5 9 0-15,11-5-5 0,1-5 1 16,5-9-5-16,5-10 0 0,0-19-8 15,6-10 1-15</inkml:trace>
          <inkml:trace contextRef="#ctx0" brushRef="#br0" timeOffset="11204.5272">13556-203 55 0,'-5'0'27'0,"21"0"-28"15,-10 5 52-15,15 0-50 16,18 0 0-16,26 0-1 31,22 4 1-31,-11 6-3 0,11-1 1 16,0 6-6-16,0-6 1 15,-10 1-9-15,4-5 0 16,12-1-2-16,-6-4 0 16</inkml:trace>
          <inkml:trace contextRef="#ctx0" brushRef="#br0" timeOffset="11008.8877">13926-1083 46 0,'0'-5'23'0,"-16"53"-25"0,11-28 41 16,-1 28-37-16,-5 30 1 15,6 33 2-15,0 29 1 16,5 34-6-16,0 10 0 0,0-10 1 16,5-9 1-16,6-20-7 15,0-34 1-15,0-29-6 16,-1-19 1-16,1-29-9 15,6-24 1-15</inkml:trace>
          <inkml:trace contextRef="#ctx0" brushRef="#br0" timeOffset="11609.7818">15167-33 30 0,'-65'-10'15'0,"-33"5"-11"16,76 10 27-16,-10 10-30 16,-6 4 0-16,-6 10 0 15,6-5 1-15,0 0-3 16,11 1 1-16,10 13 1 0,12-4 0 16,10 0-1-16,17 5 1 15,11-1-1-15,5 1 1 16,5 0-1-16,1 9 0 15,-6 1 0-15,0-6 1 16,-11-4 2-16,-10-5 0 16,-12-5 0-16,-16-10 1 0,-5-9 0 15,-17-5 1-15,-10-5-3 16,-12-10 1-16,-5 10-8 16,1 0 1-16,4 0-10 15,17 14 0-15,22-14-1 16,10-14 0-16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253 63 25 0,'-16'-29'12'0,"13"10"5"0,3 14 13 15,0 0-23-15,0 3 1 16,0-4 1-16,0 6 0 16,0 3-12-16,0 5 0 15,0 16 12-15,0 4 0 16,-5 20-4-16,5 12 1 15,0 8-2-15,0 21 1 0,0 2-1 16,0 7 1-16,-4-2-5 16,0-9 1-16,0-6-1 15,1-10 1-15,-2-14 0 16,2-7 0-16,-1-6 0 16,-1-7 0-16,2-8-1 15,-2-5 1 1,2-12 0-16,-5-9 0 0,-1-8-1 15,-2-19 0-15,-1-13 0 16,0-17 0-16,4-15-1 16,0-17 1-16,4-11-1 15,8 6 0-15,4-7 0 16,4 4 1-16,0 11-1 16,0 7 0-16,-5 16 0 0,2 15 1 15,-5 11 0-15,0 2 0 16,-1 6 0-16,2 11 0 15,-2 4 0-15,-3 11 0 16,0 16 0-16,0 13 0 16,0 13 0-16,0 15 1 15,0 9-1 1,5 10 0-16,-5 2 0 16,4 11 1-16,-4 5-1 15,3 6 0-15,-3 7 0 16,0-13 1-16,0-13-1 15,0 12 0-15,-3-15 0 16,-1-2 0-16,-4-6 0 16,-4-4 1-16,-1 2-1 0,-2-5 0 0,-5 3 0 15,0-1 1-15,1-13-1 16,2 3 0-16,2 0 0 16,2-5 1-16,2-6-1 15,2 1 0-15,6-6 0 16,-1-2 1-16,4-3-1 15,0 0 0-15,0-8 0 0,0-2 0 16,-4-3 0-16,4-3 0 16,0-2 0-16,0-1 0 15,0-4 0-15,0 2 0 16,0 0 0-16,0 0 0 16,0 0 0-16,0-5 0 31,0 0 0-31,4-5 0 0,-4-3 0 15,4 5 0-15,-1 0 0 16,-3-5 0-16,5 5-1 16,-1 0 1-16,0 1 0 15,0-3 0-15,-1-3 0 16,2 2 0-16,-2 1 0 16,6-3 0-16,-1 0 0 0,-5 0 0 0,1-5 0 15,-4 5 0-15,0 0 0 16,0 0 0-16,0 0 0 15,0 0 0-15,0 0 0 16,0 0 1-16,4-5-1 16,5-1 0-16,-2 1 0 31,1-1 1-31,0-1 0 0,4 2 0 16,-4-1 3-16,4 1 0 15,0-1 0-15,4 4 0 16,0 2 0-16,4-8 0 15,0 3-1-15,-1 0 1 16,5 2-4-16,-4-2 0 16,4 2 0-16,-4 3 1 0,-1 0-1 15,1 6 1-15,0-4 0 16,4 3 0-16,-4-2-1 16,0 0 1-16,3-3-1 15,9-3 1-15,8 6-1 16,4-3 1-16,4 0-1 15,-5 0 1 1,5 2-1-16,0 6 0 0,-5 0 0 16,0 3 0-16,-3-1 0 15,4-2 1-15,-4-1-1 16,-5-1 0-16,1-1 0 16,0-2 0-16,4-3 0 15,3 0 0-15,1 2 0 16,4 1 0-16,-4 0 0 0,3-1 1 15,-3 3-1-15,4 0 0 16,-1 1 0-16,5-4 1 16,-9 1-2-16,5-3 1 15,4 3 0-15,4-3 0 16,3 3 0-16,1-1 0 16,0 1 0-16,3 2 0 15,16 0 0 1,-3 0 1-16,-5-2-1 15,4-1 0-15,1 1 0 16,0-1 0-16,-5-2 0 16,4 4 0-16,-3-4 0 15,-9 0 0 1,1-4 0-16,3 2 0 0,5-1 0 16,0 3 0-16,-5 0 0 15,-3 0 0-15,3 3 0 16,5-1 0-16,-9 2 0 15,-3-2 0-15,3-2 0 16,1 0 0-16,4 0 0 16,3 0 0-16,-8 0 0 0,5 0 0 15,0 0 0-15,3 0 0 16,-8-2 0-16,5-2 0 16,-1-1 0-16,13 0 0 15,-4 0 0-15,7 0 0 16,-7 2 0-16,3-2 0 15,-8 0 0 1,-3-1 0-16,7 4 0 16,1-1 0-16,-1 0 0 15,4 1 1-15,1 2-1 16,-5-3 0-16,-3 3 0 16,-1 0 0-16,1 0 0 15,3-2 1-15,5 2-1 16,-9 0 0-16,1 2 0 0,-1-2 0 0,1 3-1 15,-9-3 1-15,5 0 0 16,3-3 0-16,8-2 0 16,-3 3 0-16,-4 2 0 15,3 0 0-15,-3 0 0 16,-1 0 0-16,0 0 0 16,5 0 0-16,4 0 0 0,-1 0 0 15,-3 0 0-15,3-3 0 16,-4 0 0-16,1 6 0 15,-1-3 0-15,9 3 1 16,-1-3-1-16,-4 2 0 16,-3-2 0-16,-4 0 0 15,3 0 0 1,-3 0 0-16,-1 0 0 16,12 0 0-16,1-2 0 15,-1 4 0-15,-3-7 0 16,-5 5 0-16,0 0 0 15,-3 3 0-15,3-6 0 16,-3 3 0 0,39-3-1-16,-7 3 1 15,-13 0-1-15,-8-2 1 0,-4 4-1 16,-11 1 1-16,0-3 0 16,3 0 0-16,0 3-1 15,5-3 1-15,-5 5 0 16,5 0 1-16,7 0-1 31,-11 0 0-31,3 4 0 0,8-4 0 16,2 0 0-16,-2 0 1 15,4 0-1-15,9-2 0 16,-17-1 0-16,0 1 0 16,8-3 0-16,1 0 0 15,-5 0 0-15,-7 0 0 16,3 2 0-16,-3-2 1 0,-9 0-1 15,-3-2 0-15,-4-1 0 16,-1 1 1-16,1 2-1 16,-1 0 0-16,1-3 0 15,-9 3 0-15,-3 0 0 16,-8 0 0-16,-5 0 0 16,5 0 1-16,0 0-1 0,4 0 0 15,7 0 0 1,-3 0 0-16,0 0 0 15,3-2 0-15,1 2 0 16,7 0 0-16,-3 0 0 16,-9-3 0-16,9 0 0 31,4 1 0-31,-1-1 0 16,-11-2 0-16,0 0 0 0,-5-1 0 15,1 6 0-15,0-5 0 16,4 5 0-16,-5-3 0 15,0 3 0-15,2-2 0 16,-6 2 0-16,-3-3 0 16,-4 3 0-16,-8 0 0 0,-5 0 0 15,-2 3 0-15,-6-1-2 16,-2 1 1-16,-2 0-6 16,-3-1 0-16,-4 1-11 15,-8 5 0-15,-15-3-6 16,-10-5 0-16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182 129 21 0,'8'-3'10'0,"-4"-4"-7"0,-1 1 10 16,-3 1-12-16,0-1 0 15,0 1 5-15,5 0 0 16,-5 0-7-16,8 0 1 16,-5-3 4-16,-3 3 1 15,0 0-1-15,-3-1 1 0,-10 1-3 16,1 5 1-16,-3 0-1 15,-13 0 1-15,4 0-1 16,0 0 0-16,4 0 0 16,0 5 0-16,5-2 0 15,2 0 1-15,2-1-1 0,3 1 1 32,4-3 0-32,4 0 0 0,4 2 0 15,4 1 0-15,8 0 0 16,7-1 0-16,6 1-1 15,10-1 0-15,1-4-1 16,8-3 0-16,-1-1 0 16,9 1 0-16,7 0 1 15,-3 5 1-15,7 0-1 0,1 0 1 16,3-3 0-16,-7 3 0 16,8-5-1-16,-1 2 0 15,0 6-1-15,0-3 0 0,2-3 0 16,-2 3 0-16,0 0 0 15,1 0 0-15,-5 3-1 32,-15-3 1-32,16-3 0 15,-5 3 0-15,1 0-1 16,-5 0 1-16,-4 0-1 16,-2 0 1-16,2 3-1 0,1-3 1 15,3 0-1-15,-7-3 1 16,4 6-1-16,3-6 1 15,5 3-1-15,-1 0 1 0,-4 0-1 16,-3 0 1-16,4 0-1 16,0 3 1-16,7 2 0 15,-7-5 0-15,3-5-1 16,8 5 1-16,5 0-1 16,-5 0 1-16,1-3-1 15,4 3 0-15,-5-2 0 0,-3-4 0 16,-5 4 0-16,5 2 1 15,3-5-1-15,0 2 1 16,1-2-1-16,3 2 1 0,1-2-1 16,4-1 1-1,-6 1-1-15,2 5 0 0,0-2 0 32,4 2 1-32,-5 0-1 15,0 2 0-15,-3-2 0 16,-1 0 0-16,-3-2 0 15,-5 2 0-15,1-3 0 16,4 3 0-16,-2 0 0 0,7 3 0 16,-10-1 0-16,0 3 0 15,5-2 0-15,-1 0 0 0,-3-3 0 16,0 0 1-16,7 0-1 16,5 0 0-16,-1 0 0 15,1 0 0-15,-1 2 0 16,4-2 0-16,-3 0 2 15,-1 0 0-15,9 0-2 16,7 0 1 0,-8 0-1-16,9-2 0 15,-1 2 0-15,0 2 0 16,9-2-2-16,7 0 1 16,-8 3 1-16,9 0 0 0,-5-3 0 15,0 3 0-15,12-1 0 16,-4 3 0-16,-7-2 0 15,-1-1 0-15,-7 1 0 16,-2-6 0-16,6 6 0 16,-5-3 1-16,-3 0-1 15,-9 3 0-15,1-1 0 0,-5-2 0 16,-8 0 0-16,1 0 0 16,-5 0-1-16,5 0 1 15,-1 0 0-15,1 0 1 0,-9 3-2 16,5 2 1-16,-1-5 0 15,5 0 1-15,-9-5-1 16,5 5 0-16,7 0 0 16,1 0 0-16,-5 5 0 15,1-2 0-15,3 0 0 32,5-3 0-32,-13 0 1 0,-3 0 0 15,3 0-1-15,1 0 0 16,0 2 0-16,-2-2 1 15,-1 3-1-15,2-1 0 0,0-2-1 16,-3 0 1-16,-4 0 0 16,-5-2 0-16,1-1-1 15,3 3 0-15,5 0 1 16,0 0 0-16,-5 3 0 16,-4-1 0-16,5 1 0 15,8 0 0-15,-9-3 0 0,1 0 0 16,4 0 0-16,3 0 0 15,5 0 0-15,-1 0 0 16,-8 2 0 0,5-2 0-16,3 0 0 15,-3-2 0-15,3-1 0 16,5 3 0-16,-1 0 0 16,5 0 0-16,-13 3 0 15,1-1 0-15,0 1 0 16,-1-3 0-16,-7 0 0 15,-1 0 0-15,1 0 0 0,-1 0 0 16,5 0 0-16,-9 0 0 16,-3 2 1-16,-4 1 0 15,-4 0-1-15,-13-1 0 0,1 3-1 16,-1 0 1-16,-3 1 0 16,4-1 0-16,0 3-1 15,4-3 1-15,-5 0 0 16,2 1 0-16,6-4 0 15,1 1 0-15,3-1 0 16,1 1 1-16,-5 3-4 16,-6-4 1-16,-13 1-12 0,-13-1 0 15,-14 1-7-15,-6-8 1 32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-629 6073 26 0,'-24'-5'13'0,"4"-5"-12"0,16 5 13 16,4-1-13-16,-4-1 1 15,0-2 3 1,0 2 1-16,0 1-5 16,-4 6 0-16,1 6 4 15,-6 1 0-15,1 4 1 16,0 2 0-16,4-5-1 16,0 8 0-16,5 7-1 15,-1 6 1-15,-4 3 0 0,-4 15 0 16,-4-3-1-16,-4 11 1 0,0 5-1 15,0 13 1-15,-4 3-2 16,-3 3 1-16,-1 7-1 16,-8 4 1-16,4-1-2 15,0 7 0-15,4-2-1 16,9 6 1-16,-1-1-1 31,3-6 1-31,6-5-1 0,-1-1 0 16,0-11 0-16,1-6 0 15,-2-7-1-15,1-11 1 16,0-5-1-16,1-7 0 16,3 2 0-16,-1-1 0 15,1-1 0-15,1 2 0 16,-1 2 0-16,0-5 0 0,0 3 0 16,4 0 0-16,0-5 0 15,0-6 1-15,0-7-2 16,0-6 1-16,0-2-1 15,0-5 1-15,4-4-1 0,0-1 0 16,0-1 0-16,0 0 1 16,4-3 0-1,0 1 1-15,0 0-1 16,-4-3 1-16,0 0 0 16,4-6 1-16,0 1-1 15,-4-2 0-15,4-4-1 16,0-2 0-16,4 0-6 15,0-5 1-15,4-11-15 16,-1-11 1-16,1-9-3 0,16-22 1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1047 25 0,'11'9'12'0,"-6"-4"2"0,-5-5 13 0,0 0-24 16,0 0 0-16,0 0 4 15,0 0 0-15,0 0-7 16,0 0 0-16,0 0 7 15,0 0 0-15,0 0 0 16,-5 0 0-16,0 0-1 0,-1-9 1 16,-4 0-2-16,-1 5 1 0,-10 4-1 31,0-5 0-31,-6 1-2 16,-4 4 1-16,-1-4-1 0,-5 4 0 15,0 0 0-15,0 0 1 16,-6 4-2-16,-4 0 1 15,-6 1-1 1,-11 8 0-16,-10-4-1 0,0 0 1 16,-11 8-2-16,-5 5 1 15,6 9-1-15,10-5 0 16,-11 1 0-16,0-1 1 16,-10 1-1-16,-5-6 1 15,-1 10-1-15,-5 5 1 16,6-2-1-16,10 7 1 15,-6-2-1-15,-4 0 1 16,-1-3-1-16,1 3 0 0,10-3 0 0,-5 3 0 16,-6 1 0-16,1 4 1 15,10 9-2 1,-11 8 1-16,-10 1 0 16,10 0 0-16,1 17 0 0,-1-8 0 0,11-6-1 31,6 5 1-31,-1 1 0 15,11 8 0-15,-5-8 0 16,-1 8 0-16,1 0 0 16,-6 14 0-16,6 8 0 15,5-8 0-15,0 3 0 16,0 1 0-16,5-9 0 16,5 9 0-16,6-9 0 15,0 9 0-15,15-1-1 0,6 5 1 16,0-3 0-1,0-2 0-15,6 1 0 0,-1 4 0 0,0-8 0 32,6 8 0-32,-1 0 0 0,6 5 0 0,-5 0 0 15,-6-5 0-15,0 9 0 16,0-9 1-16,6 18-1 16,-1-8 0-16,6-7 0 15,0 20 1-15,0-14-1 16,0 13 1-1,0 5-1-15,5 4 0 16,0-5 0-16,5 5 1 0,1 1-1 16,4-1 1-16,1-9-1 15,5 5 1-15,0-9 0 16,5 4 0-16,1-13 0 16,-1 8 0-16,0-3-1 15,0 0 1-15,1 4-1 16,4-5 1-16,1 0-1 0,0-8 1 15,4 12 0-15,1-7 0 16,11-5-1-16,-1 12 1 16,1 1-1-16,-6-5 0 15,0-3 1-15,5 8 0 16,-4-14 0-16,-1 5 0 16,0 9 0-1,0 0 0-15,-5-5 0 16,5-4 0-16,0 1 0 15,-10 3 0-15,5-5-1 16,5 2 1-16,5-6-1 16,6 5 1-16,0-8-1 0,5-1 1 15,5 5-1-15,6-10 0 16,5 1 0-16,-6 4 0 0,12-4 0 16,-6 0 1-16,5-4-1 15,-5-10 1-15,5 0 0 16,-5 2 0-16,5-2 0 15,0-4 1-15,11 0-1 16,0 5 0-16,5-9 0 16,0 13 0-16,-10-8-1 0,-1-15 1 15,1 5-1-15,-1 1 1 16,1-5-1-16,-1 4 1 16,-10-12-1-16,0-1 1 15,0 5-1-15,5-5 0 16,0-5 0-1,0-3 1-15,6 8-1 16,-6-8 0-16,6-5 0 16,-6 0 0-16,0-10 0 15,0 2 0-15,-5-1 0 16,0-8 0-16,0 8 0 0,-11-9 0 16,1 1 0-16,-6-5 0 15,5 4 0-15,0-4 1 16,11 0-1-16,-5 4 0 0,0-3 0 15,-1-2 0-15,1 6 0 16,-1 0 0-16,-4-14 0 16,-1-5 0-16,6 15 0 15,-1-6 1-15,1 5-1 16,0-9 0-16,-6 10 0 16,6-7 0-1,-11-2 0-15,0 0 1 16,5-1-1-16,0-5 0 15,1 5 0-15,-1-3 1 16,6-2-1-16,-1 0 0 16,1 2 0-16,5 3 0 0,5-5 0 15,-5-3 1-15,5 3-1 16,-5-3 0 0,21-18 0-1,-10 5 0-15,-1-10 0 0,6 5 1 16,-6 3-1-16,-4-3 0 15,-7 9 0-15,1-5 1 16,-5-4-1-16,0 0 0 16,-6-5 0-16,0 5 0 0,1-5 0 15,-1 14 0-15,0-9 0 16,-5 4 0-16,0-4 0 16,0 0 0-16,-5-5 0 15,5 0 0-15,-10-3 0 31,-1-2 1-31,1 1-1 16,-12 0 0-16,1 0 0 0,0 0 0 16,0 0 0-16,0 0 0 15,0 9 0-15,0-9 0 16,5 4 0-16,-5-3 0 16,5 3 0-16,0-4 0 0,0 4 0 15,0-4 0-15,1 0-1 16,4 0 1-16,-5 0 0 15,0 0 1-15,1 1-2 16,-1-2 1-16,-5-3 0 0,5 3 0 16,-5 7 0-16,5-12 0 15,-5 7 0-15,0 8 0 16,-6-5 0-16,1-8 0 31,-1 8 0-31,1-4 0 0,-1 8-1 16,1 6 1-16,-6-1-1 15,1 5 1-15,-6 4-1 16,0 0 1-16,0-9-1 16,0 9 1-16,-6-4-1 15,-4-1 1-15,-1 10 0 16,-5-5 0-16,-5 0 0 0,0 8 0 16,-5 5 0-16,-12 0 0 15,7 5 0-15,-6 0 0 16,5 4 0-16,-5 5 0 0,10-6-1 15,-4 5 1-15,-1 2 0 16,0-12 0-16,0 2 0 31,1 5 0-31,4-6 0 16,6 0 0-16,5 1-1 0,0 4 1 16,6 0 0-16,4 0 0 15,1-4-1-15,0-1 1 16,10-8 0-16,-5 0 0 15,5-9-1-15,11 9 1 16,5-5-2-16,-5-12 1 0,6-6 0 16,-1-3 1-16,5 8 0 15,6-9 0-15,5 1 0 16,0-1 0-16,0 0 1 16,0 0 0-16,0 2-3 15,0 2 1-15,-5 0-1 16,0-7 0-16,-11 8 0 0,0-5 0 15,-5 0-1-15,-6 0 1 16,-4 10 1-16,-6-5 1 0,-6 4 0 16,-4 5 0-16,-6 4 0 15,-5 4 0-15,-6 5 0 16,-4 4 0-16,-6 0 0 31,-6 0 0-31,6-3 0 0,0-2 0 16,0 0 0-1,5 6 0-15,1-5-1 0,4 9 1 16,6-5-1-16,0 5 1 0,5-2-1 16,5-6 1-16,6 3-1 15,5-5 1-15,0-3-1 16,11 0 0-16,5-1 0 16,-1-13 1-16,12 0-1 15,5-8 1-15,5 7 0 16,0-6 0-16,0-2 0 15,0-5 1-15,-5 2-1 16,-1-5 0-16,-4 3 0 16,-1-8 0-1,1 5 0-15,-6-5 1 16,-5 9-1-16,0 9 0 16,-6-1 1-16,-5 6 0 0,-5-1-1 15,0 5 0-15,-10 4 0 16,-1 4 0-16,-10 10 0 15,0-1 0-15,0 0-1 16,0 0 1-16,5 0-1 16,-5 5 0-16,5-10 0 0,5 2 1 15,6-2-2-15,0-3 1 16,-1-1-1-16,6-4 1 16,6 4-1-16,-6 1 1 15,5-5-2-15,0 0 1 16,6-5-2-16,5 1 1 0,-1-5 0 15,7 1 0-15,-1-5 0 16,0-5 0-16,0 0 1 16,0 0 1-16,-5 5 1 15,-5 0 1-15,-1 0 1 16,-4 0 0-16,-6 0 0 31,0 3 1-31,0 2-1 0,0 8 1 16,0 0-1-16,0 0 0 0,5 8-1 15,-5 10 0-15,0 8-1 16,0 10 1-16,0 13-1 16,0-2 0-16,0 2 0 15,5 0 0-15,0-10 0 16,1-4 0-16,-1-4 0 0,0-4 0 16,-5-6 0-16,6-3 0 15,-1-5-1-15,0-8 1 16,-5-1-1-16,6 0 1 15,-6-4 0-15,0-13 0 16,0-5 0-16,-6-8 0 16,1-5 0-1,0-8 0-15,-1 0 0 16,6 8 1-16,-5 0-1 16,5 8 1-16,0 6-1 15,0 13 1-15,0 4 0 16,0 8 0-16,0 10-1 15,5 13 1-15,-5 8-1 16,6 5 0-16,-1 5 0 0,0 3 0 16,-5-3 0-16,0-5 0 0,0-9 0 15,6-13 0-15,-6-13-1 16,0-18 1-16,-6-13 0 16,6-13 0-16,-5-9-1 15,0-9 1-15,-1-4 0 16,6 4 1-1,-5 4 0-15,5 5 0 16,0 23 0-16,0 3 1 16,0 18-1-16,0 13 1 15,5 13-1-15,-5 18 0 16,0-3-1-16,0 3 1 16,-5 0-2-16,5-5 0 15,-5-8-9-15,5-13 1 0,0-27-13 16,-11-31 1-16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307 781 23 0,'-63'9'11'0,"21"-5"5"0,31-4 11 0,-5-8-24 15,0-5 1-15,-5 0 5 16,0-1 0-16,5-3-9 15,0-6 0-15,0 2 8 16,6-5 1 0,-1-10-2-16,6 10 1 0,5-5-3 15,10-5 1-15,6 2-2 16,16-6 0-16,5 0-1 16,16 5 0-16,5 9-2 15,11-1 1-15,0-4-1 16,10 5 1-16,6 4-1 15,15-4 1-15,-4 8-1 0,9 13 0 16,1 5 0-16,-5 14 1 16,-11 8 1-16,0 0 0 15,-11 13-1-15,-10 13 1 16,-6 5-1-16,-15 9 1 0,-6 4-2 16,-15 9 1-16,-17 8-1 31,-15-3 0-31,-11-15 0 15,-5 1 0-15,-21-4-1 0,-22-5 1 16,-15-8-1-16,-11-1 1 16,-21-17-1-16,5-14 0 15,5-12-2-15,-4-14 0 16,-1-18-1-16,0 1 0 16,0-18 0-16,0-4 1 0,16-5-1 15,11 0 1-15,10 1 1 16,11-23 1-16,16 8-1 15,15-11 0-15,17 3 0 16,20 0 1-16,17-4-2 16,10 4 1-16,16 9 0 15,21 8 0-15,5 10 1 0,-5 5 0 16,16 7 0-16,0 0 1 16,5 10 0-16,6 13 1 15,-1 18 0-15,-10 8 0 16,-5 18-1-16,0 17 1 15,-6 0-2-15,-15 14 1 0,-6 8-1 32,-5 5 1-32,-6 9 0 15,-10 4 1-15,-16 8-1 16,-21-8 0-16,-15 5 1 16,-17-1 0-16,-26-8-1 0,-11-5 1 15,-21-9-1-15,-16-13 0 16,0-21-1-16,11-18 0 15,-11-18-2-15,-5-18 0 0,10-21 0 16,6-5 1-16,0-14-2 16,10-16 1-16,11-6 0 15,11-8 1-15,15 0 0 16,16-4 1-16,16-1-1 16,27 1 0-16,16 4 0 15,25 4 0 1,23 10 0-16,4 17 0 15,0 16 0-15,22 15 1 16,-1 18-1-16,6 16 1 16,0 15 0-16,-5 3 1 15,-6 13 0-15,-11 14 0 16,-9 4 0-16,-12 5 0 0,-21 8 1 16,-15 5 1-16,-17 0-1 15,-20 18 0-15,-17-15 0 16,-20 2 0-16,-22-1-1 15,-16-4 1-15,-5-9-2 16,0-9 1-16,-5-26-2 0,-11-18 1 16,0-22-3-16,1-12 1 15,-6-10 0-15,21-23 0 0,10 2-1 16,11 3 0-16,16 1 1 16,11-9 0-16,10-5 1 15,17-3 1-15,15-10 0 16,21-5 0-16,16 14-1 15,10 0 1-15,6 13-6 32,11 14 1-32,-1-1-13 0,11 18 1 15,-5 9-4-15,0 0 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-1383-306 62 0,'9'-16'31'0,"32"16"-33"16,-31-3 31-16,0-6-31 15,-6-7 0-15,-4-12 0 16,-14-3 1-16,-9 3 4 15,-23 4 1-15,-24 4 1 0,-18 8 0 16,-29 8 2-16,-13 15 1 0,-8 10 0 16,-11 7 0-16,-14 0-3 15,5 12 1-15,1 0-3 16,8 4 0-16,5-1-1 16,5-3 0-16,9 8 1 15,23 4 0-15,10 0-1 16,18 4 1-16,18-9 0 0,20 14 1 15,13-9-2-15,14 8 0 16,18 11-1-16,20 6 0 16,23-2 0-16,8 1 0 15,19-4 0-15,19 0 0 16,5-8-1-16,18 3 1 31,9-6 0-31,5-9 1 0,5-5-1 16,-5-3 0-16,9-4-1 15,5-8 1-15,-10-12 0 16,1-8 0-16,-10-12-1 16,6-8 0-16,12-4 0 0,-8 8 1 15,0-16-1-15,-11 0 0 16,-3-8-1-16,0-4 1 0,-9 0 0 16,-6 0 0-16,-13-3 0 15,-10-10 0-15,2 5 0 16,-2-11 0-16,-14-10 0 15,-8 5 0-15,-15 1-1 16,-9 7 1-16,-19 0-1 31,-8-8 1-31,-20 0-1 0,-8-4 1 16,-14 5-1-16,-5-5 0 16,-14 4 0-16,-19 8 0 15,-14 4 0-15,1 4 1 0,-24 0-1 16,-9 8 1-16,-14 0-1 15,0 4 1-15,-5 5 0 16,1 2 0-16,18 9 0 16,-5 5 0-16,-8 7-1 15,-2 3 1-15,5 1-1 16,2 4 1-16,-7 0 0 16,1 4 0-16,10-4 0 15,13 4 0-15,24 0 0 0,8 4 0 16,10 9-1-1,9 6 1-15,11 5-1 16,2-4 0-16,11 0 0 16,0-4 0-16,8-4 1 15,5-5 0-15,1-2 0 16,0-9 1-16,4-12 0 16,4-8 0-16,6-4-1 15,8-5 1-15,6-2-1 16,4-1 0-16,0-4 0 15,4 0 0-15,0-4-1 16,6 4 1-16,13 0-1 16,14-4 1-16,18 0 0 15,15 0 0-15,18 0 0 0,10 4 0 16,27 4 0-16,0 5 0 0,14-1 0 16,1 8 1-16,8 12-1 15,0-5 1-15,1 17 0 16,-14 9 0-16,-10 7-1 15,5 12 1-15,-10-1-1 0,-13 17 0 16,-5 8 0-16,-19 8 0 31,-13 8 0-31,-10-4 0 0,-23 12-1 16,-13-5 1-16,-29 17 0 16,-18-4 0-16,-24-4 0 15,-27 0 1-15,-24-8-1 16,-4-5 0-16,-14-6 0 15,-14-6 1-15,-19-7-1 16,-4-12 0-16,-19-8-1 0,0-16 1 16,-18-12 0-16,-1-16 0 31,-106-40-1-31,51-4 0 0,28-8 0 16,23 0 1-16,28-4-1 15,18-3 1-15,15-5-1 31,13-12 0-31,19 4 1 16,22-4 0-16,25-4 0 16,17 4 0-16,20-4 0 15,22 1 0-15,15 6 0 16,27 9 0-16,24 1 0 0,37-5 0 16,13 12 0-16,24 8 0 15,14 8 0-15,14 4 0 0,13 12 0 16,1 9 1-16,4 10-1 15,0 9 0-15,-18 13 0 16,-19 14 1-16,0 13-1 16,-19 8 0-16,-22 12-1 15,-24 12 1-15,-14 4 0 16,-23-4 0-16,-19 7 0 0,-13 5 0 16,-14-4 0-16,-24 9 0 15,-23-6 0-15,-23-3 0 16,-23 0 0-16,-24 3 0 15,-18-15 0-15,-23-7 1 0,-10-10-1 16,-4-11 0-16,-9-12 0 31,-15-8 0-31,-3-4-1 16,8-8 1-16,-9-4-1 16,5-8 1-16,12-12 0 15,16-8 0-15,18-12-1 16,19-20 1-16,18-12-1 15,18-15 0-15,16-5-1 16,21 0 1-16,24 0 0 0,14 4 0 0,19-4 0 16,18 1 1-16,28 6 0 15,28 1 1-15,23 5 0 16,14-5 0-16,32 20-1 16,24 8 1-16,14 0-1 15,3 17 1-15,7 11-1 31,-6 15 0-31,-14-2 0 0,-4 15 1 16,-5 15-1-16,-28 21 1 16,-18 20-1-16,-15 8 0 15,-22 8 0-15,-15 12 0 16,-27-5 0-16,-23 10 0 0,-29 2 0 16,-22 9 0-16,-38 0 0 15,-37-8 1-15,-18-4-1 16,-24-4 1-16,-27-5-1 15,-10-7 1-15,-9-20 0 16,0-8 0-16,-9-20-1 16,0-16 0-16,8-20-1 0,-13-4 1 15,15-16 0-15,8-12 0 16,14 1 0 0,18-17 1-16,24-5-1 15,15-2 0-15,12-13 0 16,29 0 0-16,23 8-1 15,23 0 0-15,36 0-1 16,30 0 0-16,36-3-7 16,33-1 1-16,37 4-14 15,18-5 1-15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7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79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26/08/2016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About me (tutorials, open-source work, conferences, SW Engineer at Bloomberg LP)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GitHub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for TODO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align everything in every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99-D734-49BA-B02C-66CF566A3557}" type="datetime1">
              <a:rPr lang="it-IT" smtClean="0"/>
              <a:t>26/08/2016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A2D-9E98-447F-9AC8-8B8BBC8F1471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EA2-88A4-4DF8-B5A3-5AF75D5F7FEB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72812"/>
            <a:ext cx="10515600" cy="470415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A9E5-DA13-4383-AF30-B82612DA5B70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C6FA-806D-410B-B823-6F306677AAD8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1D85-EC53-4D47-91B3-58DD481942D6}" type="datetime1">
              <a:rPr lang="it-IT" smtClean="0"/>
              <a:t>26/08/2016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BE19-7487-4C54-B331-05D26EF11F29}" type="datetime1">
              <a:rPr lang="it-IT" smtClean="0"/>
              <a:t>26/08/2016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B60-F435-4A1B-8AA9-84B05FDC0247}" type="datetime1">
              <a:rPr lang="it-IT" smtClean="0"/>
              <a:t>26/08/2016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0EF-698B-4622-BD04-D6DD23160294}" type="datetime1">
              <a:rPr lang="it-IT" smtClean="0"/>
              <a:t>26/08/2016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9C94-BC10-4F97-B6F8-6C4AC0215A83}" type="datetime1">
              <a:rPr lang="it-IT" smtClean="0"/>
              <a:t>26/08/2016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62E-64E4-4D33-8C7C-D4445113CDDC}" type="datetime1">
              <a:rPr lang="it-IT" smtClean="0"/>
              <a:t>26/08/2016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vittorioromeo.inf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github.com/SuperV1234/cppcon2016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451872"/>
            <a:ext cx="10515600" cy="472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356196" y="3814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66E6-87AD-46A7-9224-66C045FB7427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34337" y="3161538"/>
            <a:ext cx="4086298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925776" y="6356352"/>
            <a:ext cx="1428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CasellaDiTesto 8"/>
          <p:cNvSpPr txBox="1"/>
          <p:nvPr userDrawn="1"/>
        </p:nvSpPr>
        <p:spPr>
          <a:xfrm>
            <a:off x="2458452" y="6274626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http://</a:t>
            </a:r>
            <a:r>
              <a:rPr lang="it-IT" sz="1400" b="1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vittorioromeo.info</a:t>
            </a:r>
            <a:endParaRPr lang="it-IT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8" name="Immagin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31" y="6345778"/>
            <a:ext cx="329248" cy="341900"/>
          </a:xfrm>
          <a:prstGeom prst="rect">
            <a:avLst/>
          </a:prstGeom>
        </p:spPr>
      </p:pic>
      <p:sp>
        <p:nvSpPr>
          <p:cNvPr id="9" name="Rettangolo 23"/>
          <p:cNvSpPr/>
          <p:nvPr userDrawn="1"/>
        </p:nvSpPr>
        <p:spPr>
          <a:xfrm>
            <a:off x="5697560" y="6354297"/>
            <a:ext cx="3876118" cy="34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0" dirty="0">
                <a:hlinkClick r:id="rId15"/>
              </a:rPr>
              <a:t>http:</a:t>
            </a:r>
            <a:r>
              <a:rPr lang="en-US" sz="1600" i="0" dirty="0">
                <a:hlinkClick r:id="rId15"/>
              </a:rPr>
              <a:t>//</a:t>
            </a:r>
            <a:r>
              <a:rPr lang="it-IT" sz="1600" i="0" dirty="0">
                <a:hlinkClick r:id="rId15"/>
              </a:rPr>
              <a:t>github.com/SuperV12</a:t>
            </a:r>
            <a:r>
              <a:rPr lang="it-IT" sz="1600" b="0" i="0" dirty="0">
                <a:hlinkClick r:id="rId15"/>
              </a:rPr>
              <a:t>3</a:t>
            </a:r>
            <a:r>
              <a:rPr lang="it-IT" sz="1600" i="0" dirty="0">
                <a:hlinkClick r:id="rId15"/>
              </a:rPr>
              <a:t>4/cppcon2016</a:t>
            </a:r>
            <a:endParaRPr lang="en-US" sz="1600" i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5779"/>
            <a:ext cx="347372" cy="3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ithub.com/SuperV1234/cppcon2016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0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9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1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8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20.xml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emf"/><Relationship Id="rId3" Type="http://schemas.openxmlformats.org/officeDocument/2006/relationships/image" Target="../media/image29.PNG"/><Relationship Id="rId7" Type="http://schemas.openxmlformats.org/officeDocument/2006/relationships/image" Target="../media/image29.emf"/><Relationship Id="rId12" Type="http://schemas.openxmlformats.org/officeDocument/2006/relationships/customXml" Target="../ink/ink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PNG"/><Relationship Id="rId7" Type="http://schemas.openxmlformats.org/officeDocument/2006/relationships/customXml" Target="../ink/ink3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32.xml"/><Relationship Id="rId10" Type="http://schemas.openxmlformats.org/officeDocument/2006/relationships/image" Target="../media/image36.emf"/><Relationship Id="rId4" Type="http://schemas.openxmlformats.org/officeDocument/2006/relationships/image" Target="../media/image32.PNG"/><Relationship Id="rId9" Type="http://schemas.openxmlformats.org/officeDocument/2006/relationships/customXml" Target="../ink/ink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36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34.PNG"/><Relationship Id="rId7" Type="http://schemas.openxmlformats.org/officeDocument/2006/relationships/image" Target="../media/image40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39.emf"/><Relationship Id="rId4" Type="http://schemas.openxmlformats.org/officeDocument/2006/relationships/customXml" Target="../ink/ink37.xml"/><Relationship Id="rId9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5.xml"/><Relationship Id="rId18" Type="http://schemas.openxmlformats.org/officeDocument/2006/relationships/image" Target="../media/image50.emf"/><Relationship Id="rId26" Type="http://schemas.openxmlformats.org/officeDocument/2006/relationships/image" Target="../media/image170.emf"/><Relationship Id="rId3" Type="http://schemas.openxmlformats.org/officeDocument/2006/relationships/customXml" Target="../ink/ink40.xml"/><Relationship Id="rId21" Type="http://schemas.openxmlformats.org/officeDocument/2006/relationships/customXml" Target="../ink/ink49.xml"/><Relationship Id="rId7" Type="http://schemas.openxmlformats.org/officeDocument/2006/relationships/customXml" Target="../ink/ink42.xml"/><Relationship Id="rId12" Type="http://schemas.openxmlformats.org/officeDocument/2006/relationships/image" Target="../media/image47.emf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2" Type="http://schemas.openxmlformats.org/officeDocument/2006/relationships/image" Target="../media/image34.PNG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customXml" Target="../ink/ink44.xml"/><Relationship Id="rId24" Type="http://schemas.openxmlformats.org/officeDocument/2006/relationships/image" Target="../media/image53.emf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10" Type="http://schemas.openxmlformats.org/officeDocument/2006/relationships/image" Target="../media/image46.emf"/><Relationship Id="rId19" Type="http://schemas.openxmlformats.org/officeDocument/2006/relationships/customXml" Target="../ink/ink48.xml"/><Relationship Id="rId4" Type="http://schemas.openxmlformats.org/officeDocument/2006/relationships/image" Target="../media/image44.emf"/><Relationship Id="rId9" Type="http://schemas.openxmlformats.org/officeDocument/2006/relationships/customXml" Target="../ink/ink43.xml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7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5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5" Type="http://schemas.openxmlformats.org/officeDocument/2006/relationships/image" Target="../media/image35.PNG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customXml" Target="../ink/ink55.xml"/><Relationship Id="rId1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510.emf"/><Relationship Id="rId3" Type="http://schemas.openxmlformats.org/officeDocument/2006/relationships/image" Target="../media/image36.PNG"/><Relationship Id="rId7" Type="http://schemas.openxmlformats.org/officeDocument/2006/relationships/image" Target="../media/image480.emf"/><Relationship Id="rId12" Type="http://schemas.openxmlformats.org/officeDocument/2006/relationships/customXml" Target="../ink/ink6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500.emf"/><Relationship Id="rId5" Type="http://schemas.openxmlformats.org/officeDocument/2006/relationships/image" Target="../media/image37.PNG"/><Relationship Id="rId10" Type="http://schemas.openxmlformats.org/officeDocument/2006/relationships/customXml" Target="../ink/ink60.xml"/><Relationship Id="rId4" Type="http://schemas.openxmlformats.org/officeDocument/2006/relationships/image" Target="../media/image33.PNG"/><Relationship Id="rId9" Type="http://schemas.openxmlformats.org/officeDocument/2006/relationships/image" Target="../media/image49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8.xml"/><Relationship Id="rId18" Type="http://schemas.openxmlformats.org/officeDocument/2006/relationships/image" Target="../media/image16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13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12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707646" y="832831"/>
            <a:ext cx="6838419" cy="18581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Implementing </a:t>
            </a:r>
            <a:r>
              <a:rPr lang="en-US" b="1" dirty="0"/>
              <a:t>“static” control flow </a:t>
            </a:r>
            <a:r>
              <a:rPr lang="en-US" dirty="0"/>
              <a:t>in C++14</a:t>
            </a:r>
            <a:endParaRPr lang="it-IT" dirty="0"/>
          </a:p>
        </p:txBody>
      </p:sp>
      <p:grpSp>
        <p:nvGrpSpPr>
          <p:cNvPr id="5" name="Group 4"/>
          <p:cNvGrpSpPr/>
          <p:nvPr/>
        </p:nvGrpSpPr>
        <p:grpSpPr>
          <a:xfrm>
            <a:off x="1092569" y="3848575"/>
            <a:ext cx="5763441" cy="830997"/>
            <a:chOff x="1092569" y="3918247"/>
            <a:chExt cx="5763441" cy="830997"/>
          </a:xfrm>
        </p:grpSpPr>
        <p:sp>
          <p:nvSpPr>
            <p:cNvPr id="6" name="CasellaDiTesto 8"/>
            <p:cNvSpPr txBox="1"/>
            <p:nvPr/>
          </p:nvSpPr>
          <p:spPr>
            <a:xfrm>
              <a:off x="1742110" y="3918247"/>
              <a:ext cx="5113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http://</a:t>
              </a:r>
              <a:r>
                <a:rPr lang="it-IT" sz="2800" b="1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vittorioromeo.info</a:t>
              </a:r>
              <a:endParaRPr lang="it-IT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it-IT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vittorio.romeo@</a:t>
              </a:r>
              <a:r>
                <a:rPr lang="it-IT" sz="2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outlook.com</a:t>
              </a:r>
            </a:p>
          </p:txBody>
        </p:sp>
        <p:pic>
          <p:nvPicPr>
            <p:cNvPr id="7" name="Immagin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69" y="4000179"/>
              <a:ext cx="658496" cy="683800"/>
            </a:xfrm>
            <a:prstGeom prst="rect">
              <a:avLst/>
            </a:prstGeom>
          </p:spPr>
        </p:pic>
      </p:grpSp>
      <p:sp>
        <p:nvSpPr>
          <p:cNvPr id="9" name="Rettangolo 23"/>
          <p:cNvSpPr/>
          <p:nvPr/>
        </p:nvSpPr>
        <p:spPr>
          <a:xfrm>
            <a:off x="1421817" y="5155887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5"/>
              </a:rPr>
              <a:t>http:</a:t>
            </a:r>
            <a:r>
              <a:rPr lang="en-US" sz="3600" i="0" dirty="0">
                <a:hlinkClick r:id="rId5"/>
              </a:rPr>
              <a:t>//</a:t>
            </a:r>
            <a:r>
              <a:rPr lang="it-IT" sz="3600" i="0" dirty="0">
                <a:hlinkClick r:id="rId5"/>
              </a:rPr>
              <a:t>github.com/SuperV12</a:t>
            </a:r>
            <a:r>
              <a:rPr lang="it-IT" sz="3600" b="0" i="0" dirty="0">
                <a:hlinkClick r:id="rId5"/>
              </a:rPr>
              <a:t>3</a:t>
            </a:r>
            <a:r>
              <a:rPr lang="it-IT" sz="3600" i="0" dirty="0">
                <a:hlinkClick r:id="rId5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2" y="867667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01" y="3928844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015633"/>
              <a:ext cx="2236320" cy="269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008795"/>
                <a:ext cx="2260800" cy="271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681696" y="957980"/>
              <a:ext cx="1316520" cy="682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3776" y="947540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2921631"/>
              <a:ext cx="5424840" cy="883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2907951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544431"/>
              <a:ext cx="1351440" cy="78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538311"/>
                <a:ext cx="1364400" cy="801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72776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372776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9" y="1523240"/>
            <a:ext cx="9308423" cy="41649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21" y="1707395"/>
            <a:ext cx="5195358" cy="37666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0" y="696686"/>
            <a:ext cx="2722692" cy="535835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9041256" y="1364472"/>
              <a:ext cx="1792080" cy="1965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0856" y="1276272"/>
                <a:ext cx="18939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8894016" y="2706552"/>
              <a:ext cx="1721160" cy="2203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5296" y="2661912"/>
                <a:ext cx="17809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8926416" y="4087512"/>
              <a:ext cx="1903320" cy="175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1296" y="4012632"/>
                <a:ext cx="19677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8989416" y="5496912"/>
              <a:ext cx="2002320" cy="1069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68896" y="5414472"/>
                <a:ext cx="207000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2" y="3820666"/>
            <a:ext cx="4398543" cy="190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6937463" y="3829373"/>
            <a:ext cx="4288972" cy="19063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62" y="508505"/>
            <a:ext cx="6328553" cy="5462218"/>
          </a:xfrm>
        </p:spPr>
      </p:pic>
      <p:sp>
        <p:nvSpPr>
          <p:cNvPr id="5" name="TextBox 4"/>
          <p:cNvSpPr txBox="1"/>
          <p:nvPr/>
        </p:nvSpPr>
        <p:spPr>
          <a:xfrm>
            <a:off x="646234" y="1922254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924486" y="1251123"/>
              <a:ext cx="1139888" cy="389598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144282" y="2824892"/>
              <a:ext cx="1107000" cy="604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375520" y="1504795"/>
              <a:ext cx="1710884" cy="728011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292082" y="2893292"/>
              <a:ext cx="1877760" cy="432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2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3"/>
              </a:rPr>
              <a:t>http://boostorg.github.io/hana/index.html#tutorial-type </a:t>
            </a:r>
            <a:endParaRPr lang="it-IT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2" y="2087455"/>
            <a:ext cx="10259116" cy="24756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44" y="464965"/>
            <a:ext cx="6382887" cy="55091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361074" y="1420046"/>
              <a:ext cx="4986196" cy="1648238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344154" y="3181017"/>
              <a:ext cx="5290177" cy="2839209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5608294" y="2264478"/>
              <a:ext cx="817871" cy="1979104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888980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7059367" y="2077951"/>
            <a:ext cx="4574964" cy="6092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7059367" y="3700061"/>
            <a:ext cx="4574964" cy="645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7059367" y="5022915"/>
            <a:ext cx="4574964" cy="4311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789223" y="1375594"/>
              <a:ext cx="1846800" cy="2231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103" y="1365154"/>
                <a:ext cx="1863000" cy="22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5573383" y="1684114"/>
              <a:ext cx="2582640" cy="805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7263" y="1677994"/>
                <a:ext cx="259524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3780583" y="3633154"/>
              <a:ext cx="1352520" cy="1773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4823" y="3621994"/>
                <a:ext cx="136944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5096023" y="3995314"/>
              <a:ext cx="5460480" cy="755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1703" y="3988834"/>
                <a:ext cx="5468760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693" y="1271074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3" y="2034201"/>
            <a:ext cx="4081528" cy="1408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26" y="3509075"/>
            <a:ext cx="4424065" cy="23149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4478568" cy="2090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80160" y="1867354"/>
              <a:ext cx="1193073" cy="644694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8970703" y="3913594"/>
              <a:ext cx="866160" cy="7318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426609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225263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119241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108081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478361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469001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474041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465761"/>
                <a:ext cx="6966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7" y="1222925"/>
            <a:ext cx="5345875" cy="4791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1876949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1868315"/>
                <a:ext cx="2837524" cy="55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331178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20" y="3318051"/>
                <a:ext cx="2899794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2307557" y="3967763"/>
              <a:ext cx="4540320" cy="862318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99" y="3959482"/>
                <a:ext cx="4564076" cy="88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2400409" y="3948683"/>
              <a:ext cx="4623508" cy="58694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2129" y="3937089"/>
                <a:ext cx="4641868" cy="7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193224" y="1782595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87464" y="1771795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362464" y="1752355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7424" y="1748035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38704" y="2006515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1504" y="1994995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041018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029888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249458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242618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831083" y="4016363"/>
              <a:ext cx="241433" cy="844455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20028" y="4010241"/>
                <a:ext cx="256054" cy="86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2" y="1113135"/>
            <a:ext cx="5445188" cy="4880285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82434" y="5516740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181862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4781156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695556"/>
              <a:ext cx="2111760" cy="4409153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325116"/>
              <a:ext cx="568440" cy="443644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312228"/>
              <a:ext cx="1226775" cy="610591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662948" y="3318610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848185" y="3592905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502631" y="4558833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49" y="3106157"/>
            <a:ext cx="5075637" cy="1655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0" y="1542040"/>
            <a:ext cx="5640009" cy="436818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95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2630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6" y="1342630"/>
            <a:ext cx="3626437" cy="46010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586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3" y="2965771"/>
            <a:ext cx="5983556" cy="2935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3" y="1542520"/>
            <a:ext cx="6198295" cy="44696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8" y="1490765"/>
            <a:ext cx="9071525" cy="42727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72" y="1528538"/>
            <a:ext cx="9335656" cy="41771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036444"/>
              <a:ext cx="1076760" cy="282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027804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635844"/>
              <a:ext cx="1425600" cy="80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623964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193404"/>
              <a:ext cx="315720" cy="51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186564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657804"/>
              <a:ext cx="3283200" cy="1139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648444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3789284"/>
              <a:ext cx="2635200" cy="1923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3780284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302044"/>
              <a:ext cx="1604880" cy="690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291964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746924"/>
              <a:ext cx="1981440" cy="79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738284"/>
                <a:ext cx="1993680" cy="811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1440</Words>
  <Application>Microsoft Office PowerPoint</Application>
  <PresentationFormat>Widescreen</PresentationFormat>
  <Paragraphs>163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183</cp:revision>
  <dcterms:created xsi:type="dcterms:W3CDTF">2016-08-21T12:32:41Z</dcterms:created>
  <dcterms:modified xsi:type="dcterms:W3CDTF">2016-08-26T11:09:36Z</dcterms:modified>
</cp:coreProperties>
</file>