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9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57" r:id="rId24"/>
    <p:sldId id="25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6" autoAdjust="0"/>
    <p:restoredTop sz="75808" autoAdjust="0"/>
  </p:normalViewPr>
  <p:slideViewPr>
    <p:cSldViewPr snapToGrid="0">
      <p:cViewPr varScale="1">
        <p:scale>
          <a:sx n="73" d="100"/>
          <a:sy n="73" d="100"/>
        </p:scale>
        <p:origin x="7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C864-C2F5-4AEB-9E9D-2ABD48E450D2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B453-A810-4680-AE06-FDD4F5AE18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48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2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8">7797 3424 27 0,'-6'-74'13'0,"-18"22"-7"15,24 42 4-15,0-1-16 16,12 11 0-16,12 5-8 15,17 16 1-15</inkml:trace>
          <inkml:trace contextRef="#ctx0" brushRef="#br0" timeOffset="2866.7468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2496 288 55 0,'18'-10'27'0,"47"-6"-22"16,-48 6 27-16,-11-6-32 16,0-5 1-16,-12-5 0 0,-6 5 0 15,-5-10 0-15,-13 15 1 16,-11-10 2-16,-6 5 1 16,-18 0 0-16,-11 16 1 15,-13-6 0-15,1 11 1 16,-12 5-2-1,-6 6 0-15,-1-6-2 16,1-5 1-16,-5 5-1 16,-7 0 0-16,0 6 0 15,6 10 0-15,12 0 0 16,0 0 0-16,5 5-1 16,1 0 1-16,17 11-2 15,1-11 0-15,-1 5 0 0,7 11 0 16,-1 0 0-16,-12 0 0 0,13 11 0 15,5-1 0-15,6 5 0 16,6 1 0-16,12-6-1 16,5 22 1-16,7-22-1 15,5-5 1-15,7 6-1 16,5-1 0-16,0 0 0 0,6 6 0 31,24 31 0-31,5-5 0 16,13-11 0-16,11-20 0 15,6-1 0-15,6-5 0 16,0-10 0-16,11 5 0 16,7-6 0-1,11-10 1-15,-11 6-1 16,0 10 1-16,5-6-1 16,6-15 0-16,7 0 0 15,-1 0 1-15,0-5-1 16,6 5 0-16,6-11 0 15,-5-4 0-15,-13-6 0 16,0-6 0-16,7 1 0 0,5-5 1 16,0-11-1-16,0-5 0 0,0 10 0 15,6-10 1-15,-5-1-1 16,-13-4 0-16,0 5 0 16,-5-11 1-16,5 1-1 15,1-17 0-15,-1 6 0 31,-6 5 1-31,-5-5-1 16,-18 0 1-16,-12-6-1 0,-6-4 1 16,-5-6 0-16,-13 0 0 15,-5-10 0-15,0 5 0 16,-13 5-1-16,1 0 1 16,-6-5-1-16,-11-16 1 15,-13 11-1-15,-17 0 0 0,-18-1 0 16,-18 6 0-16,-17 5-2 15,-24 16 1-15,-6-10-6 16,-11-1 1-16,-7 11-10 16,13 0 1-16,5 10-10 15,0 0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4873 0 36 0,'-6'0'18'0,"18"0"-17"16,-12 5 19-16,-6 0-20 16,0 11 0-16,-6 5 0 15,0 0 0-15,-5 5 1 0,-1 0 0 16,-5 16 2-16,-13 0 0 31,-17 5 1-31,-6 0 1 0,-11 21 0 16,-7 0 1-16,-17 11-2 15,-18 10 1-15,-12 11-2 16,-17 15 0-16,-13 10-1 16,-11-4 0-16,-17-1-1 15,-24 17 0-15,-7 4 0 16,-5 11 1-16,6-6 0 0,0 1 0 16,6-6-1-16,12-20 1 15,11-6-1-15,6-5 1 16,12 0-2-16,-6-5 1 15,18 5-1-15,18-21 0 0,11-5 0 16,18-1 0-16,12-20 0 16,17 0 0-16,6-21 0 15,18-5 1-15,6-6-1 16,18-5 1-16,5 1-2 16,7-1 1-16,5-11 0 15,6 1 0-15,6 0-1 16,0-6 1-16,0 1 0 0,6-6 1 31,0-5 0-31,5-5 0 0,1-6 0 16,6-10 0-16,5-5 0 15,1 5 0 1,17-36-1 0,6-22 1-16,12 0-1 15,12-10 0-15,6-10 0 16,11 15 1-16,0-10-1 0,7 10 0 15,-7 0-1-15,-11 11 1 16,-7 5 0-16,-5 16 0 16,-12 10-1-16,-12 10 1 0,-11 11 0 15,-13 6 0-15,-17 15 0 16,-5 10 0-16,-25 11 0 31,-23 10 0-31,-23 11 0 16,-7-5 0-16,-11 10 0 15,-12 21 1-15,0 0-1 16,6 16 0-16,-7 10-1 16,1-5 1-16,0-5 0 0,0 0 0 15,18-6 0-15,0-4 0 16,11-17 0-16,12-4 0 0,12-11-1 16,12-11 0-16,17-5 0 15,18-5 0-15,12 0 0 16,18-5 0-16,11 5 1 15,24-11 0-15,18-4 1 16,5-12 0-16,18-9 0 16,24-12 0-1,6 1 1-15,11 0 0 16,-11 10-1-16,-1-5 0 16,-17 6-4-16,-12 4 1 15,-17 1-13-15,-1 15 1 0,-29-15-5 16,-29-17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1844 110 18 0,'-6'-5'9'0,"0"-16"-4"16,6 16 9-16,-6-5-12 16,-5-1 0-16,-1 1 3 0,6-6 1 15,0 0-7-15,0 6 1 16,6 5 3-16,0 10 1 15,6 10-2-15,0 6 1 16,6 11-1-16,-1 10 0 0,1 15 0 16,0 1 0-16,0 0 1 15,0 10 0-15,-1 10 0 16,-5-10 1-16,-6 11-1 16,0-1 0-16,-6 1-1 15,0-16 1-15,-5 0-1 16,-7-6 1-16,-6-4-1 0,1 4 0 15,-7-10 0-15,-5-5 1 32,0-10-1-32,-1-6 0 0,1-5-1 15,-6-16 1-15,0 0-1 16,-1-10 1-16,1 0-2 16,-6-16 1-1,-24 5-1 1,6 0 1-16,6 1-1 15,-5-6 1-15,-7 10-1 0,6 1 1 16,0 10-1-16,6 0 1 16,6 5-1-16,6 0 1 15,0 11-1-15,6 5 0 16,0 10 0-16,-6 1 0 0,-1-1-1 16,7 1 1-16,-6 4 0 31,6 1 1-31,0 15-1 15,-1 6 0-15,7-6 0 16,0 6 1-16,5 5-1 16,7 10 0-16,-1 0 0 15,0 6 1-15,1 0-1 16,5-1 0-16,0 6 0 0,1-6 1 16,5-4-1-16,0 10 0 0,0-6 0 15,1 6 0-15,5 5 1 16,0 0 0-16,0 5 0 15,0 1 0-15,0-6 0 16,0 0 0-16,6-6 0 16,-6 6 0-16,6-15-1 15,0-6 0-15,0 5 0 0,6 0 0 16,-6 6 0-16,6-11 0 31,0 5 0-31,-6 1 0 0,6-1 0 16,0-5 0-16,0-5 0 15,0-5 1-15,0-6-1 0,-1-5 0 16,1 5 0 0,6 1 0-16,0-6 0 15,0-5 0-15,-1 0 0 16,1 0 0-16,0 0 0 16,0 5 0-16,6-5 0 15,-1-6 0-15,7-4 0 0,-1-1 1 16,7-5-1-16,11 0 1 15,-6 1-1-15,7 9 0 0,-7-4 0 16,0 4 0-16,7-4 0 16,5-1 0-16,0 1 0 15,6-6 1-15,0-5-1 16,6 10 0-16,0-10 0 16,0-5 1-16,11-6-1 31,-5 1 0-31,0-1 0 0,6-10 1 15,-7 0-1-15,1 0 1 16,0 0-1-16,0-5 1 16,6 5-1-16,5-5 0 15,7 0 0-15,-1-1 0 0,7 6 0 16,-1-10 0-16,0 5 0 16,-5-11 0-16,-7-10 0 15,-5 5 0-15,0 0 0 16,-1 0 1-16,1 0-1 15,0-5 0-15,0 5 0 16,-7 5 0-16,1-5 0 0,-6-5 1 16,6 0-1-16,-12-6 0 15,0 1 0 1,0 5 0-16,-12 0 0 16,0-1 0-16,-5 1 0 15,-1 0 0-15,-5 5 0 16,-7 5 0-16,1-5 0 15,-7 6 0-15,7-17 0 16,0 11 0-16,-1 6-1 16,1-1 1-16,-1 0-1 0,1 0 1 15,5-4 0-15,1-1 1 16,5 0-2-16,0 0 1 16,7 5 0-16,-1 0 0 15,0 1 0-15,6-1 0 0,6 5-1 16,0 1 1-16,0-1 0 15,12 1 0-15,0-1 0 16,0 1 0-16,0 5 0 16,5-6 0-16,7 1 0 15,11 5 0-15,1-1-1 16,5 1 1-16,12-5 0 0,6-1 0 16,-12 6 0-16,0-6 0 31,12-10 0-31,6 6 0 0,0 10 0 15,6-6 1-15,-1 6-1 16,-5 0 0-16,6-1-1 16,11 1 1-16,13 5 0 15,5-5 0-15,6 5-1 16,-18 5 1-16,7-5-1 16,11 0 1-16,0 0 0 0,6-5 0 15,-6-6-1-15,-12-4 1 16,0-1 0-16,13 0 1 15,4 1-1-15,-10-6 0 0,5 10 0 16,-12-10 0-16,12 16-1 16,18 5 0-16,-12 0 0 31,6 0 1-31,-12-5-1 16,0-1 1-16,18-4-1 15,-7 0 1-15,-10 4 0 16,5 1 1-16,-24 0-1 15,-6 5 0-15,13 0-1 0,-7 0 0 16,-5-5 0-16,-7 5 1 16,1 0-1-16,-6 5 0 0,-7 11 0 15,-5-11 0-15,-6 5 1 16,6 1 1-16,-6-1 0 16,-5 1 0-16,-7-1 0 15,-6-5 0-15,7 6-1 16,-1-6 1-16,-12 6-1 15,1 4 0-15,5 1-1 0,0 10 1 16,7 6-1-16,-7-6 0 16,1 0 0-1,-1-5 0-15,6-11 1 16,0-4 1-16,1-1 0 16,-1-5 0-16,6 0 0 15,6-11 0-15,-6-4-1 16,0-6 1-16,12 0-1 15,0 0 0-15,-11-5-1 16,-1-11 1-16,6 6 0 16,6 10 0-16,6-6 0 15,-7 1 0-15,-4-5 0 0,-7-1 0 16,6 1 0-16,-18 0 1 16,-5-1-1-16,-7-5 0 0,-5 6-1 15,-6-6 1-15,-12-5 0 16,-6-5 1-16,-12-5-1 15,-5 5 0-15,-7 5 0 16,-11 0 1-16,-12-5-1 16,-6-5 0-16,-6-11-1 15,-11 10 0 1,5-4 0-16,0-1 0 16,-5-5 1-16,-7 6 0 15,-5 4 0-15,0 6 1 16,-7 0 1-16,-5 5 0 0,6 0-1 15,-6 0 0-15,-6 6-1 16,-6 4 0-16,-6 1-1 16,0-11 1-16,-5 10 0 15,-1 1 1-15,0 5-1 16,-11 0 1-16,-7 5-1 16,-5 0 1-16,-6 5-1 15,-6 6 1-15,-12-1-2 0,0 1 1 16,0 4 0-16,-11 1 0 15,5 10 0-15,-6-5 0 0,-5 6 0 16,-6-6 0-16,5 0 0 16,-11 10 1-16,5-5-1 15,7 1 0-15,-1 4-1 16,1 1 1-16,5-6 0 16,1 0 0-16,5 11 0 31,-6-6 0-31,12 6-1 0,-5 0 1 15,-7 5 0-15,0 0 0 16,1-6-1-16,11 6 1 16,0-5 0-16,0 5 0 15,-5 0 0-15,-7-5 1 0,-11 4-1 16,-1-4 1-16,7-5-1 16,-7-1 1-16,13-5-1 15,-1 1 1-15,0-6-1 16,-11 0 0-16,17-6 0 15,12-4 1-15,6-1-1 0,0 1 0 16,6-11 0-16,6-5 0 16,0-11 0-16,-7 0 1 15,7-4-1 1,6-1 1-16,11-5-1 16,1-11 1-16,11 0-2 15,12 1 1-15,6-1 0 16,11-5 0-16,-5-5-1 15,0 0 1-15,5 5 0 16,1-10 0-16,0 5 0 16,-7 0 1-16,13 5-1 0,-6-10 0 15,5-1 0-15,1-4 0 16,5 10-1-16,6 0 1 0,1-1-1 16,-1 7 1-16,0-6 0 15,-5 20 0-15,-1 1 0 16,-5 0 1-16,-1 0-1 15,1-5 0-15,-6 5 0 16,-7 5 0-16,-5 0 0 16,0 5 0-16,-6 6-1 0,0-6 1 15,-12 11 0-15,0 5 0 16,-11-5 0-16,-1 5 1 16,1-5-1-16,-7 10 0 31,-11 0 0-31,0 0 1 0,-1 11-1 15,1 0 1-15,-6 10-1 16,-18-5 0-16,12 0-1 16,-6 5 1-16,-6 6 0 15,0-6 0-15,6 0 0 16,18-5 0-16,-6 11 0 16,-12-11 0-16,6 0 0 0,6 0 0 15,0-11 0-15,0 1 0 16,-6-1 0-16,-1 1 0 15,13-1 0-15,-12 6 0 0,-6 0 0 16,0-5 1-16,0-1-1 16,-6 6 0-16,-5 0 0 31,5 5 1-31,12 0-1 16,-12-11 0-16,6 11 0 15,0 0 0-15,0-5 0 16,0 0 1-16,0-1-1 0,0 6 1 15,6-10-1-15,6-6 0 16,-6 6 1-16,0-16 0 16,-6 15-1-16,-6-5 0 0,-5 11 0 15,-13 21 0-15,18 5-4 16,12 5 1-16,18-5-15 16,41 5 1-16,11-15-3 15,19-27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1997 5211 30 0,'-6'-26'15'0,"6"21"-15"32,0 0 15-32,0 5-16 15,0 0 0-15,0 0-1 0,0 5 0 16,0 5 3-16,0 1 1 16,0 5 0-16,6-1 0 15,0 6 1-15,6 0 1 16,6 5 0-16,5-5 0 15,1 16-1-15,-1 5 0 0,-5 5-2 16,-6 0 0-16,-1 6-1 16,1-17 1-16,-12 11 1 15,-6-5 0-15,0 0 1 16,-11 0 0-16,-7-5 0 16,1-1 1-16,-13 1-1 15,1-5 0-15,-12-6-1 0,0-11 0 16,0-4-2-16,-6-1 1 15,0-4-1-15,-1 4 1 0,1 1-1 16,6-6 1-16,0-5-1 16,-6 5 1-16,0 5-1 15,6-4 0-15,-6-1 0 32,-6 0 1-32,6 0-1 15,6 1 0-15,6 4-1 16,-6 1 1-16,5 4 0 0,1 1 0 15,0 5-1-15,5 0 1 16,1 0 0-16,0-5 0 16,5 5 1-16,1-1 0 15,-1-4-1-15,7 0 0 0,-1 5 1 16,1 0 0-16,-1 15-2 16,1 6 1-16,5 6 0 15,0-7 0-15,6 1-1 16,1 16 1-16,-1-6 0 15,0 6 0-15,0 10 0 16,0-10 1 0,1 10-1-16,-1 5 1 15,0-5-1-15,0-5 1 16,-5 21-1-16,5-1 1 0,0 1-1 16,0 5 0-16,1 6 0 15,-1-6 0-15,0-6 0 16,0 12 1-16,0-1-1 15,7 0 0-15,-7 6 0 16,6-6 0-16,-6-5 0 16,6 0 0-16,6 0 0 0,0-10 0 15,-6 4 0-15,6-9 0 16,0-11 0-16,0-11 0 16,12 16-1-16,0-16 1 15,0 6 0-15,-1-11 0 0,7 6 0 16,0-6 0-16,-1 0 0 15,1 0 0-15,0-5 0 16,-6-6 0-16,-1-4 0 16,1-6 0-16,0 0 0 15,0 0 1-15,-1 6-1 32,7-6 0-32,0 11 0 0,5 5 1 15,1-11-1-15,5 0 0 16,1 1-1-16,-1-6 1 0,1-5-1 15,5 0 1-15,1-5-1 16,-1-1 1-16,0 1 0 16,1 0 0-16,11-6 0 15,0 6 0-15,0-6 0 16,6 1 0-16,-12-6-1 16,-11-5 0-16,-1 0 1 0,-5 0 0 15,-1-5 0-15,1-11 0 16,-6 1 0-16,-1-6 1 15,1-11-1-15,-6-4 1 16,-1-1-1 0,-5-5 1-16,0 0-1 15,0 0 0-15,-6-10 0 16,6-1 1-16,-6 1-1 16,6 5 0-16,0-11 0 15,0 6 0-15,5 0 0 16,1 4 0-16,0 1-1 15,0-5 1-15,0 21 0 0,-7-1 0 16,1 1 0-16,0 4 0 16,6 1-1-16,0 5 1 0,6 0-1 15,5 6 1-15,1 4 0 16,5 6 0-16,6 0-1 16,7 5 1-16,5 0 0 15,0 0 0-15,6 0-1 16,6 5 1-16,12 0 0 15,-7-5 0-15,7 5-1 16,0-5 1-16,0 6 0 0,-1-1 0 16,1 0 0-16,6 0 1 15,-1 1-1-15,1-1 1 32,5 5-1-32,1-4 1 0,5-1-1 15,-5-5 1-15,-7 5-1 16,1-5 1-16,-1 5-1 15,1 1 0-15,5-1 0 16,1 0 0-16,-1 0 0 16,13 0 0-16,5 6 0 15,-6-11 0-15,0 0 0 0,6-5 0 0,7-6 0 16,10 1 0-16,1 5 0 16,6-1 0-16,6 1 0 15,-7 5 0-15,7 0 0 16,5-5 0-16,7 10 0 15,-13 6 0-15,13-1 0 32,-7 6 1-32,-5 5-1 15,0 5 0-15,5 0 0 0,1 5 1 16,-1 1-1-16,1-6 1 16,-13-10-1-16,-17-1 0 15,0-4 0-15,-5-1 1 16,5-4-1-16,6 4 0 15,5-5 0-15,-11 1 0 0,6-1 0 16,6 0 0-16,-6-5 0 16,0 0 0-16,0-5 0 15,12-6 0-15,-6-10 0 16,-1 0 1-16,7-5-1 16,0-5 0-16,-6-1 0 15,0 6 0-15,17 5 0 0,-5-5 0 16,-1 0 0-16,1 5 0 15,0-10 0-15,-7 4 1 16,7 1-1-16,0 5 1 0,-1 0-1 16,-5 0 0-16,-6 0 0 15,0 6 1-15,-6 9-1 32,-1-9 0-32,-4 10 0 15,-1 5 1-15,0 0-1 16,0 5 0-16,-6 0 0 0,-6 5 0 15,6 1 0-15,0 5 1 16,-11-6-1-16,-7-5 0 16,1 1 0-16,-1-12 1 15,1 1-1-15,-1-5 0 0,1 4 0 16,-1-4 1-16,-5 5-1 16,5 5 0-16,7 0 0 15,-7-6 0-15,-5-4 0 16,-7 10 0-16,7-5 0 15,0 0 0-15,-1 10 0 16,1-10 0 0,-1 10-1-16,1-5 1 15,0 0 0-15,-13 5 0 16,7-10 0-16,0 0 0 0,-1-1-1 16,-5-4 1-16,0-1 0 15,0 11 0-15,0 0 0 16,-6 6 0-16,0-1-1 15,-1 5 0-15,1-4 0 16,6-1 1-16,-12 0-1 0,0 5 1 16,0-4 0-16,-6 4 0 15,1-5 0-15,-1 1 0 16,0 4-1-16,0 1 1 16,0-6-1-1,-6 0 1-15,1 0 0 0,-1 1 0 0,6-6-1 31,6 0 1-31,0 0 0 16,6 0 1-16,6 0-1 16,-6 0 0-16,-6 5 0 15,0-5 0-15,0 5 0 16,0 0 0-16,0-5 0 16,6 5 0-16,0-5 0 0,0 6 0 15,23-6-1 1,0 0 1-16,-5-6 0 15,0 1 0-15,-1-5-1 16,-5 5 1-16,-12-6 0 16,-6 1 1-16,-6-1-1 15,0-10 0-15,0 0 0 16,-5 0 1-16,-1 0-1 0,0-5 0 16,-6 5-1-16,1-5 1 15,-13 5 1-15,1-10 0 16,-1 4 0-16,1 1 0 15,-6-5-1-15,-1-6 1 16,-5 1 0 0,-6-1 0-16,-6 0-1 15,0-5 0-15,0-5 0 16,0 5 0-16,0 6 0 16,-6-1 1-16,0 6-1 15,0-6 1-15,0 11-1 16,-5-6 1-16,-7 1 0 15,-6-11 0-15,-5 0 0 0,0 0 0 16,5 5 1-16,0 6 0 16,-5 5-1-16,-12 0 1 0,-18-6-1 15,-18 1 0-15,-11-1-1 16,5 1 1-16,-5-6-1 16,-12 6 0-16,6 5 0 31,11 0 1-31,1-1-1 15,-7 6 1-15,1 0 0 0,-6 6 0 16,-1 4-1-16,7 1 0 16,0 5 0-16,-13-1 0 15,7 1 0-15,12-5 0 16,5-1 0-16,-5 6 0 16,-1-6 0-16,-5 1 1 0,-1-1-1 15,-5 11 0-15,0 0 0 16,-6 0 1-16,-6 0-1 15,5 11 0-15,-5-6 0 16,-6 0 0-16,-5 1 0 16,5-1 0-16,6 0 0 15,-6 0 0-15,0 6-1 0,6-1 1 16,0 6-1-16,-12 0 1 16,-6 5-1-16,-6 5 1 0,13-5 0 15,-7 5 0-15,12-5-1 16,12 0 1-16,-6-5 0 15,0-1 0-15,0 1 0 32,-12-5 0-32,18-6 0 15,-6 0 0-15,-12 0 0 0,6 6 0 16,-6-6 0-16,-6 0 1 16,-5-5-1-16,5 0 0 15,18-5 0-15,-12 0 0 16,6-6 0-16,0 1 0 15,-6-1 0-15,-23-4 0 0,5 4 0 16,18 1 0-16,1-1 0 16,-1-5 0-16,12-10 0 15,6-5 0-15,-6 5 0 16,-12-11 0-16,12-5-1 16,5-5 1-16,7 5 0 15,12 0 0 1,5 0 0-16,6 6 1 15,7-12-1-15,-1-4 0 16,-6 0 0-16,18-11 0 0,0 0-1 16,6-5 1-16,6-5 0 15,-1 5 0-15,7 15-1 16,0 1 1-16,5 5 0 16,-5 0 0-16,5-1 0 15,-5 1 0-15,0 0 0 0,-1 5 1 16,-5 0-1-16,0-5 0 15,0 11 0-15,-6-6 0 16,5 5 0-16,1 0 0 16,-6 1 0-16,-18-6 0 15,6 0 0-15,0 5 0 0,-6-5 0 16,1 6 0-16,-7-1 0 16,-6 6 1-16,-5 4-1 15,-1 1 1-15,13 5-1 16,-1 6 0-16,-6-1 0 15,-5-5 0-15,5 0 0 32,1 0 0-32,-7 5 0 0,1 1 0 15,-7 4 0-15,-5 6 0 16,6 0 0-16,5-1 0 0,1 1 0 16,-7 0 0-16,1-11 0 15,11 1 0-15,1-1 0 16,-7 5 0-16,1-4 0 15,-6 4 0-15,-7 1 0 16,7 4 0-16,5 1 0 16,-11 5 0-16,0 0 0 0,0 0 0 15,-7 0 0-15,1 0 0 16,-12-5 0-16,0 5 1 16,12 5-1-16,-6 6 0 15,-6 4 0 1,-6-4 0-16,1 5-1 15,-7-1 1-15,0 1 0 16,0 0 0-16,12-6 0 16,0 1 1-16,1-6-1 15,4-5 0-15,1 0 0 16,0-5 0-16,-6 5-3 16,6 0 1-16,6 5-8 0,18 5 1 15,29 6-10-15,-6-5 0 16</inkml:trace>
    <inkml:trace contextRef="#ctx0" brushRef="#br0" timeOffset="4744.6931">2274 10726 30 0,'-23'-10'15'0,"23"-1"-16"0,5-5 16 16,-5-4-16-16,6-12 1 15,-6-10 1-15,0 0 0 16,-6 0 1-16,1-10 0 0,-1 5 1 31,-6-5 1-31,6-6 0 16,0 6 1-16,0-6-1 15,6 0 0-15,12-5-2 16,6 1 1 0,23-33-1-1,6 12 1-15,6-1-2 0,6 21 1 16,12 5-1-16,5 16 1 0,7 1 0 16,11 4 0-16,18-5-1 15,-12 5 0-15,18 1 0 16,6-1 1-16,5 6-1 15,-5 4 0-15,6 12-1 16,5-1 1-16,-23 5-1 16,6 1 1-16,6 5-1 0,-1 5 0 15,1 0 0-15,-6 0 1 16,17 0-1-16,-17 0 1 16,-6-5-1-16,0 5 0 15,0 0 0-15,0 5 0 16,-6 5 0-16,-6 6 1 0,-11 0-1 31,-1-1 0-31,0 1 0 16,1 5 0-16,-7-5 0 15,-5-1 0-15,-1 1 0 16,1 5 0-16,0 5 0 16,-1 1 0-16,-5-1 0 15,-12 5 0-15,-6 1 0 0,-6-1 0 16,-6 0 0-16,-5-4 0 0,-1 9 0 15,-6-4 1-15,7-1-1 16,-7 0 0-16,1 1 0 16,-13-1 0-16,7 6 0 15,-12-11 0-15,-6 6 0 16,-12-11 0-16,0 5 0 16,0 5 0-1,-6 1 0-15,0-1 1 16,1 6-1-16,-1-1 0 15,0 6 0-15,6-5 0 16,0-6-1-16,0 6 1 16,0 0-1-16,6-6 1 0,0 0 0 15,0-4 0-15,0 4 0 16,6 1 0-16,0 4 0 16,0-10 0-16,6 6 0 15,6-1 0-15,-7-5 0 16,1 1 0-16,6 4 0 15,-6-5 1-15,5 0-1 0,7 1 0 16,-1-1 0-16,7-5 0 16,5 5 0-16,-5 0 1 0,5-5-2 15,0-5 1-15,12 5 0 16,18 0 0-16,0 0 0 16,12 5 0-16,5-11 0 15,-5 1 0-15,23-5 0 16,-6-1 0-16,12-5 0 31,18 1 1-31,23-6-1 0,1 0 0 16,17-6 0-16,0-4 0 15,17-1 0-15,13 1 0 16,17-6 0-16,-12 11 0 16,12-11 0-16,6 6 1 0,6-1-1 15,-24 1 0-15,12 5 0 16,12-1 0-16,-17 6 0 15,-7 0 0-15,-6 6 0 16,7 4 0-16,-13-5-1 16,-11-5 1-16,6 11-1 15,-13-1 1-15,13 1 0 0,-6-6 0 16,-18 5 0-16,-6 1 0 31,-6-6 0-31,-11 0 1 0,-12 1-1 16,-1-1 1-16,1 0-1 15,0 0 1-15,-12 1-1 16,-6 4 0-16,6 1 0 16,0 4 1-16,-18 1-1 15,0 5 0-15,0 10 0 16,7-4 1-16,5-1-1 0,0 5 0 16,-6-5 0-16,-12 0 1 15,1-5-1-15,-1-5 1 16,-6 5-1-16,-5 0 1 15,0-5-1-15,5 5 0 0,7-6 0 16,-1 6 0-16,6 0 0 16,-11 11 0-16,-1-6 0 15,-17 0 0-15,-6-10 0 16,-6 5 0-16,0-6 0 16,-12 1 1-16,-6-5-1 15,1-1 1-15,-7 1-1 0,1-1 1 16,-7 6-1-16,1-6 1 31,-1 6-1-31,-5 5 0 0,-6 5 0 16,0 6 1-16,-1-1-1 15,1 0 0-15,0 1 0 16,0-1 0-16,0-5 0 16,-1 1 0-16,13 4 0 15,-12-5 1-15,0 0-1 16,5 1 0-16,-5 4-1 0,0-5 1 15,-6 16 0-15,-6 0 0 16,0 0-1-16,-6 5 1 16,-6 0 0-16,-6 6 0 15,-11-1 0-15,-18 6 0 0,-6-1 0 16,-12 6 0-16,-12-5 0 31,-23 10 0-31,-24 0 0 16,-5 0 1-16,-18 0 0 15,-13 5 0-15,-16-5 0 16,-1 6 1-16,-12-1-2 16,1 0 0-16,-24 6 0 0,-6-6 1 15,6 0 0-15,5-15 0 16,-22-6-1-16,-1-4 1 0,12-1 1 16,-6-11 0-16,-6-4-1 15,0-1 1-15,1-5-2 16,-1 1 1-16,-12-6-1 15,7-11 0-15,11-5-1 16,0-10 1-16,0-11-2 16,-12-15 1-1,7-6 0-15,22-5 1 16,19-10-1-16,-7 0 0 16,13-1 1-16,5 6 0 15,6-5 1-15,12-1 1 16,12-15-1-16,-1 5 0 0,1 1-1 15,12-1 1-15,11 0-1 16,0 0 0-16,0 5 0 16,13 6 1-16,-1-6-1 15,-12 11 1-15,6-10 0 16,6-1 0-16,12 11-1 0,6 0 1 16,5 0-1-16,-5-6 0 15,0 11-1-15,-6-5 1 16,-1 5-1-16,-5 0 1 0,0 11 0 15,0 5 0-15,12 5 0 16,0-5 1-16,5 5-1 16,-11 5 1-16,6 6-2 15,6-1 1-15,-1-5 0 16,-5 1 0-16,0-6 0 31,-7 0 0-31,13 0 0 0,12 0 0 16,-7 0 0-16,-5 0 0 15,-1-5 0-15,13 0 0 16,5-1-1-16,-6 1 1 16,1 0-1-16,-1 16 1 0,1-1 0 15,-1 1 0-15,6 4 0 16,6-4 0-16,1 5-1 16,11 5 1-16,-6-6 0 15,0 1 0-15,0-5 0 16,0-1 0-16,0 6 0 15,-6 5 0-15,0 5-1 0,-5 1 1 16,-7-1-1-16,1 0 1 16,5 0-1-1,0 0 1-15,18 6 0 16,0-1 0-16,0-4 0 16,0-1 0-16,-6 0 0 15,-6 0 1-15,6 1-2 16,6-1 1-16,0 0 0 15,-6 0 0-15,6 1 0 16,-5-6 0-16,-1 0 0 0,-6 0 0 16,6 0 0-16,0 0 0 15,6 0 0-15,6 10 0 16,0-5 0-16,0 6 0 16,-12-1-1-16,0 1 1 15,0-1 0-15,0 6 0 0,0 0 0 16,-6-1 0-16,0 6-1 15,1 0 1-15,-7 0 0 16,12-5 0-16,6 0-1 16,6-1 1-16,5 6-1 15,7 5 0-15,6 6 0 16,5-1 0-16,6 1-1 0,1-1 1 31,5 1 0-31,6-1 0 0,0 0 0 16,6 6 1-16,0-6-1 15,0 11 1-15,6 5 0 16,-6 1 0-16,0-17 0 16,0 6 0-16,0-1 0 15,0 1 0-15,0 5 0 16,0 0 1-16,-6 0-1 0,0 0 0 16,0-6 0-16,1-4 0 15,-7-1 0-15,0-5 1 16,0 16-1-16,0-10 0 15,-5-1 0-15,-1-5 1 16,-6 0-1-16,1-5 1 0,-1 0-1 31,1-5 1-31,-7 0 0 16,-5-6 0-16,-6 1 0 16,-1-6 0-16,1 0 0 15,0-5 0-15,-6 5-1 16,6-5 0-16,-7 6 0 15,1-6 0-15,0 5 0 0,-6-5 0 16,0 0 0-16,6 0 0 16,0 0 0-16,-6-11 0 0,-6-4 0 15,0 4 0-15,0-5 0 16,6-10 1-16,6 0-1 16,6 0 0-16,-6-11-1 15,11-10 1-15,-5-10 0 16,0-6 0-16,-1-16-1 0,1 1 1 15,6 4 0-15,0 1 1 16,5 0-1-16,7-1 0 16,5 1 0-16,6 5 1 15,12-5-1-15,0-6 0 16,12 0-1-16,6 11 0 16,-1-5 1-1,7 0 0-15,5-6 0 16,-5 11 1-16,5 5-1 15,12-5 0-15,1-5 1 16,-1 5 0-16,0 5-2 16,12 0 1-16,-6 5 0 15,-5 1 0-15,-1 4 0 0,-6 1 1 16,48-11-1 0,5 0 1-16,0 1 0 15,-5-1 0-15,-1 0 0 16,1 11 0-16,-7-6 0 15,7 0 0-15,-6 6 0 16,-7-11 0-16,7 11-1 16,11 5 1-1,7 5-1-15,5-5 1 16,6 10-1-16,6 5 0 16,6 12-7-16,-12 14 0 15,23 22-12-15,-11 0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41.3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6AA2BC-6F34-41D7-94DE-8F43DB265FE9}" emma:medium="tactile" emma:mode="ink">
          <msink:context xmlns:msink="http://schemas.microsoft.com/ink/2010/main" type="inkDrawing" rotatedBoundingBox="9710,5157 9725,5192 9709,5200 9694,5165" shapeName="Other"/>
        </emma:interpretation>
      </emma:emma>
    </inkml:annotationXML>
    <inkml:trace contextRef="#ctx0" brushRef="#br0">-4073-3689 13 0,'-23'-21'6'0,"29"11"-20"0,0 4 12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1697 5514 35 0,'-36'42'17'0,"-5"-68"-14"16,29 15 19-16,1-4-21 16,-7-11 0-16,-6-6 1 15,-11-15 1-15,-6-16-3 16,-1-10 1-16,-5-6 3 16,-12-10 0-16,-5-5 0 0,-13-11 0 15,0-5 1-15,7-5 0 16,5 5 0-16,0-5 0 15,0-11-2-15,12-5 1 16,-6-15-2-16,6-6 0 0,0-16-1 16,6-10 0-16,0 5-1 15,6 0 0-15,5 1 0 16,1 4 1-16,11 6 0 16,7-1 0-16,11 11 0 15,6-5 0-15,6-5 0 16,0-6 1-16,0 6-1 0,-1-6 0 15,1 11-1-15,6-5 0 32,0 0 0-32,6 10 0 0,11 16 0 15,6-1 0-15,-11 17 0 16,0 5 0-16,-7 15 0 16,1 22 0-16,-6 4-1 15,-6 22 1-15,-6 5-1 16,0 15 0-16,0 12-1 15,-6 14 0-15,-12 17 0 0,-17 20 1 16,-7 22 0-16,-5-12 0 16,-12 28 0-16,-5 4 0 15,-1 5 0-15,6 6 1 0,6 0-1 16,12-11 1-16,5-10-1 16,7 0 1-16,5-21-1 31,7-5 1-31,5-17-1 15,6-20 1-15,6-15 0 16,6-27 0-16,6-10 0 16,11-17 0-16,7-4-1 0,-7 16 1 15,30-38-1-15,0 1 0 16,-6 5 0-16,0 5 1 16,6 16-1-16,0 16 1 0,-11 26 0 15,11 5 0-15,0 21 1 16,-6 15 0-16,12 22 0 15,-12 15 0-15,0 11-1 16,12 21 1-16,0 0-13 16,0 15 1-16,-12-10-5 15,-23-26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1389 29 39 0,'-42'-19'19'0,"21"7"-18"15,14 6 19-15,-7-7-20 16,-7 13 0-16,-7 13 1 16,-13-1 0-16,-15 13-1 0,-14 24 1 15,-7 26 3-15,-6 11 1 16,13 26 0-16,-20 12 0 16,-8 12 0-16,0 13 0 15,1 12 0-15,-1 25 0 16,8 6-4-16,6 18 1 15,7 13-1 1,15 7 0-16,20-1-1 16,14-6 0-16,14-13 0 15,14 1 0-15,21-13 0 16,14 13 1-16,34-13 2 16,1-12 1-16,21 12-1 15,-8-12 1-15,22-12 0 16,20 5 0-16,15-5-1 0,27-19 1 0,14-13-4 15,-7 1 1-15,15-26-1 16,13-18 0-16,7 1 0 16,21-8 0-16,-14 1 0 15,14-12 1-15,7-13-1 16,21-6 1-16,-28-12 0 16,14-13 0-16,0-6-1 15,7-19 1-15,-15-6-1 0,1-12 0 16,7-12 0-16,-62 5 1 15,82-18-1-15,-34-6 0 16,7-6 0-16,0 12 1 16,0-6-1-16,0-1 1 15,-21-5-1 1,14-7 1-16,14 1-1 16,-7 12 0-16,-14 0 0 15,-21-7 0-15,7 7 0 16,-13 6 1-16,-1-19-1 15,-14 7 0-15,-14-6 0 16,-13-1 1-16,-1 7-1 16,-14-1 0-16,1 7 0 0,-8 6 0 15,-13-12 0-15,-15 12 0 16,-13-6 0 0,-22 12 1-16,-6 0 0 15,-21 6 0-15,7 7-1 16,-14 0 1-16,-1 5 0 31,-13-5 0-31,0 6-1 16,-7 6 0-16,0-6-1 15,-14 6 1-15,0 0-1 0,0 0 1 16,7-7-2-16,-7 7 0 16,7-12 0-16,-7-7 1 15,0-5-1-15,0-13 0 16,0 12 1-16,-7 0 0 0,0-12 1 15,-7 0 0-15,-7-13-1 16,-14-6 1-16,-20 1-1 16,-36-14 1-16,0 20-1 15,1-1 0-15,-8 13 0 16,8-6 1-16,6 6-1 16,14-1 0-16,8 14 1 0,13-1 0 15,7 6-1-15,14 7 0 16,14 18-1-16,14 13 0 15,21 5 1-15,28 1 0 0,14 6 0 16,27 0 1-16,29 0 0 16,13 6 1-16,14 0 0 31,15-6 1-31,-22-12-2 16,1 0 1-16,-8-1 0 15,-7 1 0-15,-13-13-1 0,-21 0 1 16,-22 0 0-16,-20 13 1 15,-35 6-1-15,-35 6 0 16,-35 12 1-16,-20 19 0 16,-29 12 0-16,-13 13 0 0,-22 12-1 15,-27 13 0-15,0 12-2 16,-15 0 1-16,15-13-6 16,14-6 0-16,34-18-13 15,43-13 1-15,27-30-3 16,28-44 1-16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4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7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8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2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81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1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23/08/2016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About me (tutorials, open-source work, conferences, SW Engineer at Bloomberg LP)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GitHub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</a:t>
            </a:r>
            <a:r>
              <a:rPr lang="en-US" baseline="0" dirty="0"/>
              <a:t> for TODO</a:t>
            </a:r>
            <a:endParaRPr lang="it-I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align everything in every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65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TODO:</a:t>
            </a:r>
            <a:r>
              <a:rPr lang="en-US" baseline="0" dirty="0"/>
              <a:t> pictures/drawings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mention location of standard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picture/drawing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BD12-9FBF-406B-919A-9127524C2112}" type="datetime1">
              <a:rPr lang="it-IT" smtClean="0"/>
              <a:t>23/08/2016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BF13-4042-4A4A-9F64-05E599195D6D}" type="datetime1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CC08-2F9B-46CB-BE28-A366F3A9C377}" type="datetime1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72812"/>
            <a:ext cx="10515600" cy="470415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74DC-57DA-476E-9B9D-EDF98FCE45FC}" type="datetime1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8989-51F9-446A-8801-DF473F41AD59}" type="datetime1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0BCC-DB57-4ABA-8B67-B6F38D19EBC7}" type="datetime1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9ED9-E3AD-4370-98A1-6E6FCB94B52B}" type="datetime1">
              <a:rPr lang="it-IT" smtClean="0"/>
              <a:t>23/08/2016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7CF9-7281-47D3-BC2B-1B4D0FD7967E}" type="datetime1">
              <a:rPr lang="it-IT" smtClean="0"/>
              <a:t>23/08/2016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E1A7-6184-4166-8D6B-061D26962BD1}" type="datetime1">
              <a:rPr lang="it-IT" smtClean="0"/>
              <a:t>23/08/2016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AFE7-7224-4736-81BC-D9C4F7A8502B}" type="datetime1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075-37C8-43FA-81EA-DEE5915D98BA}" type="datetime1">
              <a:rPr lang="it-IT" smtClean="0"/>
              <a:t>23/08/2016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vittorioromeo.inf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github.com/SuperV1234/cppcon2016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451872"/>
            <a:ext cx="10515600" cy="472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27B4-E11B-4897-84B3-F71E051A4403}" type="datetime1">
              <a:rPr lang="it-IT" smtClean="0"/>
              <a:t>23/08/2016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CasellaDiTesto 8"/>
          <p:cNvSpPr txBox="1"/>
          <p:nvPr userDrawn="1"/>
        </p:nvSpPr>
        <p:spPr>
          <a:xfrm>
            <a:off x="1167448" y="6291854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http://</a:t>
            </a:r>
            <a:r>
              <a:rPr lang="it-IT" sz="1400" b="1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vittorioromeo.info</a:t>
            </a:r>
            <a:endParaRPr lang="it-IT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8" name="Immagin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7125"/>
            <a:ext cx="329248" cy="341900"/>
          </a:xfrm>
          <a:prstGeom prst="rect">
            <a:avLst/>
          </a:prstGeom>
        </p:spPr>
      </p:pic>
      <p:sp>
        <p:nvSpPr>
          <p:cNvPr id="9" name="Rettangolo 23"/>
          <p:cNvSpPr/>
          <p:nvPr userDrawn="1"/>
        </p:nvSpPr>
        <p:spPr>
          <a:xfrm>
            <a:off x="4071188" y="6383853"/>
            <a:ext cx="3876118" cy="34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0" dirty="0">
                <a:hlinkClick r:id="rId15"/>
              </a:rPr>
              <a:t>http:</a:t>
            </a:r>
            <a:r>
              <a:rPr lang="en-US" sz="1600" i="0" dirty="0">
                <a:hlinkClick r:id="rId15"/>
              </a:rPr>
              <a:t>//</a:t>
            </a:r>
            <a:r>
              <a:rPr lang="it-IT" sz="1600" i="0" dirty="0">
                <a:hlinkClick r:id="rId15"/>
              </a:rPr>
              <a:t>github.com/SuperV12</a:t>
            </a:r>
            <a:r>
              <a:rPr lang="it-IT" sz="1600" b="0" i="0" dirty="0">
                <a:hlinkClick r:id="rId15"/>
              </a:rPr>
              <a:t>3</a:t>
            </a:r>
            <a:r>
              <a:rPr lang="it-IT" sz="1600" i="0" dirty="0">
                <a:hlinkClick r:id="rId15"/>
              </a:rPr>
              <a:t>4/cppcon2016</a:t>
            </a:r>
            <a:endParaRPr lang="en-US" sz="1600" i="0" dirty="0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ithub.com/SuperV1234/cppcon2016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0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9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1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8.emf"/><Relationship Id="rId1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1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1.emf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2.emf"/><Relationship Id="rId3" Type="http://schemas.openxmlformats.org/officeDocument/2006/relationships/image" Target="../media/image26.PNG"/><Relationship Id="rId7" Type="http://schemas.openxmlformats.org/officeDocument/2006/relationships/image" Target="../media/image29.emf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hyperlink" Target="http://boostorg.github.io/hana/index.html#tutorial-type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0.emf"/><Relationship Id="rId14" Type="http://schemas.openxmlformats.org/officeDocument/2006/relationships/hyperlink" Target="http://pfultz2.com/blog/2015/01/24/dependent-typing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6.emf"/><Relationship Id="rId3" Type="http://schemas.openxmlformats.org/officeDocument/2006/relationships/image" Target="../media/image26.PNG"/><Relationship Id="rId7" Type="http://schemas.openxmlformats.org/officeDocument/2006/relationships/image" Target="../media/image34.emf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2.emf"/><Relationship Id="rId5" Type="http://schemas.openxmlformats.org/officeDocument/2006/relationships/image" Target="../media/image33.emf"/><Relationship Id="rId15" Type="http://schemas.openxmlformats.org/officeDocument/2006/relationships/image" Target="../media/image37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5.emf"/><Relationship Id="rId14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2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29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30.PNG"/><Relationship Id="rId7" Type="http://schemas.openxmlformats.org/officeDocument/2006/relationships/image" Target="../media/image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3.emf"/><Relationship Id="rId4" Type="http://schemas.openxmlformats.org/officeDocument/2006/relationships/customXml" Target="../ink/ink30.xml"/><Relationship Id="rId9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38.xml"/><Relationship Id="rId18" Type="http://schemas.openxmlformats.org/officeDocument/2006/relationships/image" Target="../media/image130.emf"/><Relationship Id="rId26" Type="http://schemas.openxmlformats.org/officeDocument/2006/relationships/image" Target="../media/image170.emf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100.emf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30.PNG"/><Relationship Id="rId16" Type="http://schemas.openxmlformats.org/officeDocument/2006/relationships/image" Target="../media/image120.emf"/><Relationship Id="rId20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37.xml"/><Relationship Id="rId24" Type="http://schemas.openxmlformats.org/officeDocument/2006/relationships/image" Target="../media/image160.emf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10" Type="http://schemas.openxmlformats.org/officeDocument/2006/relationships/image" Target="../media/image90.emf"/><Relationship Id="rId19" Type="http://schemas.openxmlformats.org/officeDocument/2006/relationships/customXml" Target="../ink/ink41.xml"/><Relationship Id="rId4" Type="http://schemas.openxmlformats.org/officeDocument/2006/relationships/image" Target="../media/image6.emf"/><Relationship Id="rId9" Type="http://schemas.openxmlformats.org/officeDocument/2006/relationships/customXml" Target="../ink/ink36.xml"/><Relationship Id="rId14" Type="http://schemas.openxmlformats.org/officeDocument/2006/relationships/image" Target="../media/image110.emf"/><Relationship Id="rId22" Type="http://schemas.openxmlformats.org/officeDocument/2006/relationships/image" Target="../media/image15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21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emf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image" Target="../media/image31.PNG"/><Relationship Id="rId10" Type="http://schemas.openxmlformats.org/officeDocument/2006/relationships/image" Target="../media/image80.emf"/><Relationship Id="rId4" Type="http://schemas.openxmlformats.org/officeDocument/2006/relationships/image" Target="../media/image180.emf"/><Relationship Id="rId9" Type="http://schemas.openxmlformats.org/officeDocument/2006/relationships/customXml" Target="../ink/ink48.xml"/><Relationship Id="rId14" Type="http://schemas.openxmlformats.org/officeDocument/2006/relationships/image" Target="../media/image22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1.emf"/><Relationship Id="rId3" Type="http://schemas.openxmlformats.org/officeDocument/2006/relationships/image" Target="../media/image32.PNG"/><Relationship Id="rId7" Type="http://schemas.openxmlformats.org/officeDocument/2006/relationships/image" Target="../media/image48.emf"/><Relationship Id="rId12" Type="http://schemas.openxmlformats.org/officeDocument/2006/relationships/customXml" Target="../ink/ink5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0.emf"/><Relationship Id="rId5" Type="http://schemas.openxmlformats.org/officeDocument/2006/relationships/image" Target="../media/image33.PNG"/><Relationship Id="rId10" Type="http://schemas.openxmlformats.org/officeDocument/2006/relationships/customXml" Target="../ink/ink53.xml"/><Relationship Id="rId4" Type="http://schemas.openxmlformats.org/officeDocument/2006/relationships/image" Target="../media/image29.PNG"/><Relationship Id="rId9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4.xml"/><Relationship Id="rId18" Type="http://schemas.openxmlformats.org/officeDocument/2006/relationships/image" Target="../media/image16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3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12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116964" y="832831"/>
            <a:ext cx="5593964" cy="161869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Implementing </a:t>
            </a:r>
            <a:r>
              <a:rPr lang="en-US" sz="4800" b="1" dirty="0"/>
              <a:t>“static” control flow </a:t>
            </a:r>
            <a:r>
              <a:rPr lang="en-US" sz="4800" dirty="0"/>
              <a:t>in C++14</a:t>
            </a:r>
            <a:endParaRPr lang="it-IT" sz="4800" dirty="0"/>
          </a:p>
        </p:txBody>
      </p:sp>
      <p:sp>
        <p:nvSpPr>
          <p:cNvPr id="6" name="CasellaDiTesto 8"/>
          <p:cNvSpPr txBox="1"/>
          <p:nvPr/>
        </p:nvSpPr>
        <p:spPr>
          <a:xfrm>
            <a:off x="1742110" y="3918247"/>
            <a:ext cx="5113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sz="2800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endParaRPr lang="it-IT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7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69" y="4000179"/>
            <a:ext cx="658496" cy="683800"/>
          </a:xfrm>
          <a:prstGeom prst="rect">
            <a:avLst/>
          </a:prstGeom>
        </p:spPr>
      </p:pic>
      <p:sp>
        <p:nvSpPr>
          <p:cNvPr id="9" name="Rettangolo 23"/>
          <p:cNvSpPr/>
          <p:nvPr/>
        </p:nvSpPr>
        <p:spPr>
          <a:xfrm>
            <a:off x="1421817" y="5225559"/>
            <a:ext cx="92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i="0" dirty="0">
                <a:hlinkClick r:id="rId5"/>
              </a:rPr>
              <a:t>http:</a:t>
            </a:r>
            <a:r>
              <a:rPr lang="en-US" sz="3600" i="0" dirty="0">
                <a:hlinkClick r:id="rId5"/>
              </a:rPr>
              <a:t>//</a:t>
            </a:r>
            <a:r>
              <a:rPr lang="it-IT" sz="3600" i="0" dirty="0">
                <a:hlinkClick r:id="rId5"/>
              </a:rPr>
              <a:t>github.com/SuperV12</a:t>
            </a:r>
            <a:r>
              <a:rPr lang="it-IT" sz="3600" b="0" i="0" dirty="0">
                <a:hlinkClick r:id="rId5"/>
              </a:rPr>
              <a:t>3</a:t>
            </a:r>
            <a:r>
              <a:rPr lang="it-IT" sz="3600" i="0" dirty="0">
                <a:hlinkClick r:id="rId5"/>
              </a:rPr>
              <a:t>4/cppcon2016</a:t>
            </a:r>
            <a:endParaRPr lang="en-US" sz="36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42" y="832831"/>
            <a:ext cx="1754942" cy="175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103022"/>
            <a:ext cx="3231110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015633"/>
              <a:ext cx="2236320" cy="2696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008795"/>
                <a:ext cx="2260800" cy="2714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681696" y="957980"/>
              <a:ext cx="1316520" cy="6829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3776" y="947540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2921631"/>
              <a:ext cx="5424840" cy="883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2907951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544431"/>
              <a:ext cx="1351440" cy="7812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538311"/>
                <a:ext cx="136440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72776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372776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7" y="1828800"/>
            <a:ext cx="10239265" cy="4581426"/>
          </a:xfrm>
        </p:spPr>
      </p:pic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70" y="1823869"/>
            <a:ext cx="5714894" cy="4143298"/>
          </a:xfrm>
        </p:spPr>
      </p:pic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30" y="480654"/>
            <a:ext cx="2894412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2" y="3838562"/>
            <a:ext cx="4838397" cy="209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5" y="3838562"/>
            <a:ext cx="4768105" cy="21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(3)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584615" y="1006638"/>
              <a:ext cx="1170000" cy="663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1295" y="997638"/>
                <a:ext cx="1197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048135" y="1463118"/>
              <a:ext cx="1756080" cy="1239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415" y="1457718"/>
                <a:ext cx="177192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4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5"/>
              </a:rPr>
              <a:t>http://boostorg.github.io/hana/index.html#tutorial-type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(4)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038855" y="1428918"/>
              <a:ext cx="5538960" cy="183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9135" y="1423518"/>
                <a:ext cx="555876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021935" y="3292998"/>
              <a:ext cx="5876640" cy="3153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855" y="3287598"/>
                <a:ext cx="5896080" cy="3169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3492215" y="1856958"/>
              <a:ext cx="7920" cy="13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8975" y="1854438"/>
                <a:ext cx="14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608295" y="2264478"/>
              <a:ext cx="611280" cy="1989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9295" y="2255838"/>
                <a:ext cx="624240" cy="2003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1428918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6869639" y="2051823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6869639" y="3867594"/>
            <a:ext cx="4953912" cy="7917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6869639" y="5419024"/>
            <a:ext cx="4953912" cy="5488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 </a:t>
            </a:r>
            <a:r>
              <a:rPr lang="en-US" dirty="0"/>
              <a:t>control flow?</a:t>
            </a:r>
          </a:p>
          <a:p>
            <a:r>
              <a:rPr lang="en-US" dirty="0"/>
              <a:t>Compile-time branching.</a:t>
            </a:r>
          </a:p>
          <a:p>
            <a:pPr lvl="1"/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C++.</a:t>
            </a:r>
          </a:p>
          <a:p>
            <a:pPr lvl="1"/>
            <a:r>
              <a:rPr lang="en-US" dirty="0"/>
              <a:t>C++17: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C++14: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Implementation details.</a:t>
            </a:r>
          </a:p>
          <a:p>
            <a:r>
              <a:rPr lang="en-US" dirty="0"/>
              <a:t>Compile-time iteration.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for_each_argument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00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(5)</a:t>
            </a:r>
            <a:endParaRPr lang="it-I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5687" y="1059366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" y="1972479"/>
            <a:ext cx="4489681" cy="154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84" y="3750383"/>
            <a:ext cx="4866471" cy="2546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3864960" cy="2090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198" y="3493589"/>
                <a:ext cx="3884400" cy="21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56307" y="6056671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5260122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795932" y="3932547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432961" y="5037799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7" y="3049529"/>
            <a:ext cx="5583201" cy="18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80" y="1542040"/>
            <a:ext cx="6350563" cy="4918508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63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10886"/>
            <a:ext cx="10515600" cy="4749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6000" b="1" dirty="0" err="1"/>
              <a:t>Questions</a:t>
            </a:r>
            <a:r>
              <a:rPr lang="it-IT" sz="60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Thank</a:t>
            </a:r>
            <a:r>
              <a:rPr lang="it-IT" sz="6000" dirty="0"/>
              <a:t> </a:t>
            </a:r>
            <a:r>
              <a:rPr lang="it-IT" sz="6000" dirty="0" err="1"/>
              <a:t>you</a:t>
            </a:r>
            <a:r>
              <a:rPr lang="it-IT" sz="6000" dirty="0"/>
              <a:t> for </a:t>
            </a:r>
            <a:r>
              <a:rPr lang="it-IT" sz="6000" dirty="0" err="1"/>
              <a:t>attending</a:t>
            </a:r>
            <a:r>
              <a:rPr lang="it-IT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374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3" y="1668545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1668545"/>
            <a:ext cx="3781013" cy="4797160"/>
          </a:xfrm>
        </p:spPr>
      </p:pic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461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4" y="3314114"/>
            <a:ext cx="5983556" cy="2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582359"/>
            <a:ext cx="6198295" cy="4469649"/>
          </a:xfrm>
        </p:spPr>
      </p:pic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3" y="1630104"/>
            <a:ext cx="10028758" cy="4723563"/>
          </a:xfrm>
        </p:spPr>
      </p:pic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1" y="1545953"/>
            <a:ext cx="10702870" cy="4788860"/>
          </a:xfrm>
        </p:spPr>
      </p:pic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036444"/>
              <a:ext cx="1076760" cy="2826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027804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635844"/>
              <a:ext cx="1425600" cy="801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623964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193404"/>
              <a:ext cx="315720" cy="514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186564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657804"/>
              <a:ext cx="3283200" cy="11394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648444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3789284"/>
              <a:ext cx="2635200" cy="19234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3780284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302044"/>
              <a:ext cx="1604880" cy="6901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291964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746924"/>
              <a:ext cx="1981440" cy="7934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738284"/>
                <a:ext cx="199368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1429</Words>
  <Application>Microsoft Office PowerPoint</Application>
  <PresentationFormat>Widescreen</PresentationFormat>
  <Paragraphs>137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C++14 static_if – example (3)</vt:lpstr>
      <vt:lpstr>C++14 static_if – example (4)</vt:lpstr>
      <vt:lpstr>C++14 static_if – example (5)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143</cp:revision>
  <dcterms:created xsi:type="dcterms:W3CDTF">2016-08-21T12:32:41Z</dcterms:created>
  <dcterms:modified xsi:type="dcterms:W3CDTF">2016-08-23T10:15:21Z</dcterms:modified>
</cp:coreProperties>
</file>