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0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1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7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18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19.xml" ContentType="application/vnd.openxmlformats-officedocument.presentationml.notesSlide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280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56" r:id="rId23"/>
    <p:sldId id="257" r:id="rId24"/>
    <p:sldId id="258" r:id="rId25"/>
    <p:sldId id="279" r:id="rId26"/>
    <p:sldId id="281" r:id="rId27"/>
    <p:sldId id="282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6" autoAdjust="0"/>
    <p:restoredTop sz="75808" autoAdjust="0"/>
  </p:normalViewPr>
  <p:slideViewPr>
    <p:cSldViewPr snapToGrid="0">
      <p:cViewPr varScale="1">
        <p:scale>
          <a:sx n="70" d="100"/>
          <a:sy n="70" d="100"/>
        </p:scale>
        <p:origin x="8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40.3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C6283D3-D4B0-40B7-9932-25EBB23AEE51}" emma:medium="tactile" emma:mode="ink">
          <msink:context xmlns:msink="http://schemas.microsoft.com/ink/2010/main" type="writingRegion" rotatedBoundingBox="19396,6813 21909,5681 22611,7239 20098,8371"/>
        </emma:interpretation>
      </emma:emma>
    </inkml:annotationXML>
    <inkml:traceGroup>
      <inkml:annotationXML>
        <emma:emma xmlns:emma="http://www.w3.org/2003/04/emma" version="1.0">
          <emma:interpretation id="{DCFCBEF0-CDD6-486C-B87E-22873E99AB20}" emma:medium="tactile" emma:mode="ink">
            <msink:context xmlns:msink="http://schemas.microsoft.com/ink/2010/main" type="paragraph" rotatedBoundingBox="19396,6813 21909,5681 22611,7239 20098,83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D94976-7F2F-4832-8585-B40AD17355F5}" emma:medium="tactile" emma:mode="ink">
              <msink:context xmlns:msink="http://schemas.microsoft.com/ink/2010/main" type="line" rotatedBoundingBox="19396,6813 21909,5681 22611,7239 20098,8371"/>
            </emma:interpretation>
          </emma:emma>
        </inkml:annotationXML>
        <inkml:traceGroup>
          <inkml:annotationXML>
            <emma:emma xmlns:emma="http://www.w3.org/2003/04/emma" version="1.0">
              <emma:interpretation id="{8E233F10-9849-4021-BC1C-4353DBA3B1A6}" emma:medium="tactile" emma:mode="ink">
                <msink:context xmlns:msink="http://schemas.microsoft.com/ink/2010/main" type="inkWord" rotatedBoundingBox="19396,6813 21909,5681 22611,7239 20098,8371">
                  <msink:destinationLink direction="with" ref="{4DC23801-F43F-408E-B5FE-3F2A208AFF71}"/>
                </msink:context>
              </emma:interpretation>
            </emma:emma>
          </inkml:annotationXML>
          <inkml:trace contextRef="#ctx0" brushRef="#br0">4169-1467 18 0,'-30'10'9'0,"12"-20"-1"16,18 4 7-16,-5 1-10 16,-1 0 0-16,0 0 3 15,6-6 0-15,0 1-10 16,0-6 1-16,6 0 7 16,5 1 0-16,13-1-1 15,11 0 0-15,13 0-1 0,-1 1 1 16,-6 4-2-16,-6 1 1 15,1 4-1-15,-1-4 1 16,-11 10-2-16,-7 10 0 16,-11 17-1-16,-6 9 1 15,-18 11 0-15,-11 11 0 16,-18 10 0-16,-6 0 1 16,0 0-1-16,6-5 1 15,5 0-1-15,13-5 1 16,5-16 0-16,13 5 0 15,5-11-2-15,6-4 1 16,17-11-1-16,7-11 0 0,17-5-4 16,12-5 0-16,-6 0-6 15,0-5 0-15,6 0-11 16,24-6 1-16</inkml:trace>
          <inkml:trace contextRef="#ctx0" brushRef="#br0" timeOffset="330.452">4899-1467 29 0,'-35'15'14'0,"-30"38"0"15,47-27 9-15,-5 21-21 16,-1 16 1-16,1-6 5 16,-1 11 0-16,1 1-8 15,5-17 0-15,24 6 5 0,17-17 0 16,19-9-1-16,11-27 1 15,17-15-5-15,7-17 1 16,-1-14-2-16,-5-22 1 16,0-5-1-16,-18-6 1 15,-12 6-1-15,-11 0 1 16,-19 11 1-16,-22 4 0 16,-31 11-1-16,1 11 1 15,-6 10-1-15,-12 10 0 16,0 17-1-16,6 9 1 0,0 1-5 15,12 0 0-15,5 20-10 16,19 1 0-16</inkml:trace>
          <inkml:trace contextRef="#ctx0" brushRef="#br0" timeOffset="1111.9309">5583-1368 14 0,'-30'5'7'0,"12"11"14"0,18-16-7 16,0 10-8-16,0-4 0 15,0 9 4-15,0-4 0 16,0-1-12-16,6 6 0 0,6-16 9 16,12-16 0-16,11-10-3 15,6-5 0-15,6-16-2 16,1-6 0-16,-7 6-1 16,-6 5 0-16,-5-5 0 15,-13 21 1-15,-5 5-2 16,0 0 1-16,-12 11 0 15,0 10 0-15,-6 0-1 16,0 20 1-16,0 12-1 16,0 15 1-16,0 16-1 15,1 5 1-15,-1 5 0 16,0-10 0-16,-6 5 0 16,0-15 0-16,-5-6 0 15,-1 0 0-15,-12-10 0 16,-5-6 0-16,0-5-1 0,-1-5 1 15,7-5-1-15,-1-6 1 16,7 1-1-16,-1-6 0 16,7-5 0-16,5 0 0 15,6 0 1-15,6 0 0 16,12 0 1-16,11 5 1 16,7-5 1-16,11 5 0 15,6-10 1-15,6 0 0 16,6-5-1-16,6-1 0 15,0 1-4-15,-1-6 1 16,-5 0-9-16,0 6 1 0,-12-6-12 16,-11 0 1-16,11 11-3 15,-6-5 0-15</inkml:trace>
          <inkml:trace contextRef="#ctx0" brushRef="#br0" timeOffset="2388.3236">5371-902 25 0,'0'-10'12'0,"11"-22"7"0,1 32 1 0,6-5-16 16,5 0 1-16,13 0 6 15,11-1 0-15,6 1-13 16,0 5 1-16,0 5 8 16,0 1 0-16,0-1-4 15,0 0 0-15,0 0-12 16,0-10 1-16,18-11-8 16,-6-5 1-16</inkml:trace>
          <inkml:trace contextRef="#ctx0" brushRef="#br0" timeOffset="1817.2217">6307-1326 43 0,'6'-26'21'0,"12"31"-16"0,-6-10 38 16,-1 5-41-16,7-11 0 16,6-4 0-16,5-6 1 15,1-6-4-15,5-4 0 16,0-6 2-16,-5 1 1 16,-1 4-2-16,-5 11 0 15,-1 6 0-15,-5-1 1 16,-6 5-1-16,-6 1 0 15,-6 10 0-15,-6 10 0 16,0 6 0-16,0 5 0 0,0 0 0 16,0 10 0-16,6 1 0 15,0 10 1 1,0 36 0 0,0-10 0-16,0 1-1 15,6-12 1-15,0-10 0 16,0-5 0-16,-6-5-1 15,0-6 0-15,0-10 1 16,-6 0 0-16,-6-10-1 16,-5 4 0-16,-7-4 0 15,0-1 1-15,-5 1-1 16,0 4 1-16,-1-9-1 16,1 4 0-16,5-5 0 15,0 1 0-15,1-12 1 16,5 6 1-16,6-5 0 15,7 0 0-15,-1-6 1 0,6 11 0 16,11-10 0-16,13 5 1 16,5 5-1-16,13-5 1 15,11-1 0-15,6 1 0 16,0 0-1-16,11-6 1 16,1 6-1-16,-6 0 1 15,-6 0-7-15,0-1 1 16,-12 1-10-16,-12-5 0 15,0-1-11-15,-5-5 1 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4.4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1946536-E49B-43C8-90DA-C450603C7A12}" emma:medium="tactile" emma:mode="ink">
          <msink:context xmlns:msink="http://schemas.microsoft.com/ink/2010/main" type="inkDrawing" rotatedBoundingBox="13572,9052 28632,9266 28597,11725 13537,11511" hotPoints="30529,10451 21482,11598 12426,10533 21472,9387" semanticType="enclosure" shapeName="Ellipse"/>
        </emma:interpretation>
      </emma:emma>
    </inkml:annotationXML>
    <inkml:trace contextRef="#ctx0" brushRef="#br0">2654 196 44 0,'12'-5'22'0,"-1"-5"-17"0,-11 10 23 15,0-6-25-15,-6 6 0 16,1-5 3-16,-7 5 1 16,-12 5-6-16,-5-5 0 0,-7 6 6 15,1-1 1-15,-12 5 0 16,-6 1 0-16,-12 5 0 16,-6 5 1-16,-5 10-2 15,-7-5 0-15,1 6-2 16,-12-1 0-16,-1 11-1 15,1-5 0-15,-6-1-3 16,0 1 0-16,-6 0 0 16,5-6 1-16,1 11-1 15,6-11 0-15,0 1 1 16,-12 4 0-16,6 1-1 16,11 0 1-16,1-6-1 15,5 6 1-15,1-6-1 16,-1 1 0-16,13 4-1 15,5-10 0-15,6 11 0 16,6 0 0-16,12 10 0 16,5 0 1-16,1 0 0 15,11 0 0-15,1 16-1 0,11-10 1 16,0 4-1-16,6 6 1 16,6 0-1-16,6 0 1 15,0 5-1-15,0 0 1 16,12-5-1-16,11-16 0 15,12 5 0-15,18-5 1 16,12 0-1-16,6-5 1 16,11-5 0-16,24-6 0 15,-12-4 0-15,6-6 0 0,18-6 0 16,11-4 1-16,7-6-1 16,11-5 0-16,-6-10-1 15,12-6 1-15,18 0-1 16,0 0 0-16,6 1 0 15,-7-6 0-15,7 5 0 16,5 0 1-16,1 11-1 16,0 0 0-16,-7 0 0 15,18 5 1-15,-5 5-1 16,17 5 1-16,-12-4-1 16,12 4 1-16,1 0-1 15,16 1 0-15,-17-1 0 16,6-4 1-16,6 4-1 15,0 1 0-15,-18-1 0 16,7 1 0-16,10-1 0 16,1 1 1-16,-12-1-1 15,0 0 0-15,6 1 0 0,-5 5 0 16,-1-1 0-16,-18 12 0 16,12-17 0-16,12 0 0 15,-11 17 0-15,-13-12 0 16,0 1 0-16,19 0 0 15,-13 0 0-15,6-1 0 16,-17 1 0-16,-1-6 1 16,18 1-2-16,-11-1 1 15,-1-4 0-15,-17-12 0 0,11 6 0 16,7-5 0-16,-7 0 0 16,13-11 0-16,-13 6 0 15,7-6 0-15,-1 0 0 16,-5 1 0-16,-1 4 0 15,-11 1 1-15,6-6-1 16,5-5 0-16,-5-5-1 16,5-6 1-16,-29 1-1 15,-5-6 1-15,5 1-1 16,-12 9 0-16,-12 1 0 16,-5-5 0-16,-12-11 0 15,0-5 0-15,-12-6 0 16,-6 1 1-16,0-6-1 15,0-10 0-15,0 6 0 16,-17 4 0-16,-12 6-1 16,-12-1 1-16,-12-4-1 15,-18-6 1-15,-11 0 0 16,-6 10 1-16,-18-9-1 0,-6-1 0 16,-12 0 0-16,-11 0 1 15,-12 5 0-15,-6-4 0 16,-24 4-1-16,-23 0 1 15,0-10-1-15,-24 11 1 16,-11-1 0-16,5 1 0 16,-23-1-1-16,0-5 1 15,-24 5-1-15,-17 11 1 16,5 5 0-16,-5-5 0 0,-30 5 0 16,0 11 0-16,6 0-1 15,-6 10 1-15,-29-6 0 16,17 6 0-16,-17 1 0 15,-7 4 0-15,1 0 0 16,-6 11 0-16,0-6-1 16,-6 11 1-16,12 6 0 15,-7-1 0-15,-5 0 0 16,0 6 0-16,-6-6 0 16,12 11 0-16,-12 4-1 15,12 1 1-15,-6 0 0 16,-6-5 0-16,18-5 0 15,-6-1 0-15,0 1 0 16,-6 4 0-16,6 11 0 16,5 6 0-16,-16 10 0 15,5-6 0-15,5 1 0 16,-5-11 0-16,0 6 0 0,36-11 0 16,5-11 0-16,12-5 1 15,-6-5-1-15,24 6 1 16,17-1-1-16,-5 5 1 15,5 1-1-15,-6 15 0 16,7 16-1-16,17 5 0 16,12 5-8-16,5 1 1 15,42 4-14-15,30 1 0 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5.9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8FF07FE-1AD0-4017-BD74-2951116435C2}" emma:medium="tactile" emma:mode="ink">
          <msink:context xmlns:msink="http://schemas.microsoft.com/ink/2010/main" type="writingRegion" rotatedBoundingBox="27849,10894 31691,11783 31217,13832 27374,12943"/>
        </emma:interpretation>
      </emma:emma>
    </inkml:annotationXML>
    <inkml:traceGroup>
      <inkml:annotationXML>
        <emma:emma xmlns:emma="http://www.w3.org/2003/04/emma" version="1.0">
          <emma:interpretation id="{CE355EDF-AAB6-41F7-ADC5-2A63098FA18E}" emma:medium="tactile" emma:mode="ink">
            <msink:context xmlns:msink="http://schemas.microsoft.com/ink/2010/main" type="paragraph" rotatedBoundingBox="27849,10894 31691,11783 31217,13832 27374,129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4B57FC-6C97-4430-AEBA-9EAFA05600A7}" emma:medium="tactile" emma:mode="ink">
              <msink:context xmlns:msink="http://schemas.microsoft.com/ink/2010/main" type="line" rotatedBoundingBox="27849,10894 31691,11783 31217,13832 27374,12943"/>
            </emma:interpretation>
          </emma:emma>
        </inkml:annotationXML>
        <inkml:traceGroup>
          <inkml:annotationXML>
            <emma:emma xmlns:emma="http://www.w3.org/2003/04/emma" version="1.0">
              <emma:interpretation id="{5172ECF7-9D2B-4C59-B478-4AD8CB42A3E7}" emma:medium="tactile" emma:mode="ink">
                <msink:context xmlns:msink="http://schemas.microsoft.com/ink/2010/main" type="inkWord" rotatedBoundingBox="27849,10894 31691,11783 31217,13832 27374,12943"/>
              </emma:interpretation>
            </emma:emma>
          </inkml:annotationXML>
          <inkml:trace contextRef="#ctx0" brushRef="#br0">0 69 26 0,'24'-21'13'0,"5"11"-11"16,-23-1 14-16,12 1-17 16,-7 4 1-16,7 1 4 15,-6 5 0-15,12-5-2 16,-13 5 1-16,7 0 4 15,0 5 0-15,-1-5 2 16,-5 0 0-16,0 11-1 16,0-6 0-16,-6 16-1 15,5 0 0-15,1 10-2 16,6 1 0-16,5 9-1 16,13 7 1-16,23 9-2 0,-12-10 1 15,53 16-2-15,-6 0 0 16,-17 5-3-16,-7-10 0 15,-5-16-9-15,-12-6 0 16,-11-10-10-16,-7-20 0 16</inkml:trace>
          <inkml:trace contextRef="#ctx0" brushRef="#br0" timeOffset="1621.6792">130 1535 44 0,'-24'0'22'0,"18"-36"-6"0,12 20 22 16,-6-5-31-16,6-5 0 15,6-6 3-15,6 6 0 0,-1 0-13 16,1 0 0-16,5 5 9 16,13 5 1-16,-1 0-4 15,0 1 1-15,13 4-2 16,11 6 0-16,11 5-1 16,1-5 1-16,-6 10-1 15,-12 11 1-15,-6 5 0 16,-18 15 0-16,-11 6 0 15,-12-5 0-15,-18 10 0 16,-11 5 0-16,-13 17-1 16,-11-7 1-16,0 1-2 15,-6-5 1-15,-12-11-1 16,-17 0 1-16,11 0-1 16,0-15 1-16,12 4-1 15,6-4 0-15,6-6 0 16,12 5 1-16,5-4 0 0,13-17 0 15,17 6 0-15,11-1 1 16,13-4 0-16,23 5 1 16,18-6 0-16,0-5 1 15,5 1-2-15,13-1 1 16,5 0-1-16,-5-10 1 16,-7 5-3-16,-5-11 0 15,-6-10-5-15,-6-5 1 16,-6 0-8-16,-18 0 0 15,1-11-13-15,-1 21 0 0,-17 1-2 16,5-6 0-16</inkml:trace>
          <inkml:trace contextRef="#ctx0" brushRef="#br0" timeOffset="2042.2872">1344 1420 53 0,'12'-47'26'0,"-6"16"-26"16,-6 31 47-16,-6 10-45 15,0 11 1-15,-5 10 5 16,-7 17 0-16,-6 20-8 16,13 10 0-16,5-4 7 15,6-1 0-15,6-5-1 16,-1 5 1-16,19-15-2 0,5-16 0 15,19-11-2-15,16-10 0 16,7-26-1-16,0-21 0 16,-1-16-2-16,-5-16 1 15,0-15-1-15,-18 5 0 16,-6-11 0-16,-17 1 1 16,-12-1-1-16,-12 11 0 15,-18 0 0-15,-11 0 0 16,-13 15 0-16,-11 17 0 15,-11 15-1-15,-1 26 1 16,0 11-1-16,12 15 0 0,6 11-5 16,6 5 1-16,11-10-10 15,12 0 1-15,18 10-10 16,18-26 1-16</inkml:trace>
          <inkml:trace contextRef="#ctx0" brushRef="#br0" timeOffset="2732.6771">2104 1672 49 0,'6'15'24'0,"36"1"-12"0,-19-21 33 16,-5-6-44-16,0-10 0 15,5-10 2-15,1 5 1 0,5-16-5 16,1-16 1 0,5-5 2-16,-6 6 0 0,-5-1-1 15,0 0 1-15,-1 6-2 16,-5 10 0-16,-6 11 0 16,-7 20 0-16,-5 27 1 15,6 10 0-15,-6 32 0 16,6 15 0-16,0 27 0 15,6-1 0-15,0 11 0 16,-6-10 0-16,-1-11 0 16,-10-16 0-16,-7-21-1 15,-12-10 1-15,-11-5-2 16,-6 0 1-16,11-27 0 16,-5-5 0-16,-6-5-1 15,5-10 0-15,1-11 0 16,5-5 0-16,7 15 2 15,5 1 1-15,6-1 1 0,12 11 0 16,12 0 3-16,6 0 0 16,11 0 1-16,13 0 0 15,22 0-1-15,13-5 1 16,5-5-2-16,-5 4 0 16,-6 1-5-16,-1 0 0 15,-5 0-8-15,-6-6 0 16,-6 1-16-16,0 4 1 15,-23-9-4-15,5-6 1 16</inkml:trace>
          <inkml:trace contextRef="#ctx0" brushRef="#br0" timeOffset="3182.2569">3200 1808 56 0,'6'-27'28'0,"47"-72"-31"16,-29 68 48-16,11 4-40 15,6 6 0-15,1 11 2 16,5-1 1-16,-6 22-10 15,0 10 0-15,-11 16 6 0,-7 10 1 16,-5 0-3-16,0 0 1 16,-12 5-1-16,-6 1 0 15,-12-1-1-15,-18-15 1 16,7-6 0-16,-19-5 0 16,1-26 1-16,0-15 0 15,0-27 0-15,5-11 0 16,-5-15 0-16,23-5 0 15,7-11 0-15,11-15 1 16,11-1-2-16,19 6 1 16,11-6-2-16,0 1 1 15,7 15-3-15,-7 6 0 0,18-1-13 16,-6 16 0-16,17 16-12 16,1 5 1-16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0:43.9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600FF79-9BAC-4C33-90A8-20DFC02FDD21}" emma:medium="tactile" emma:mode="ink">
          <msink:context xmlns:msink="http://schemas.microsoft.com/ink/2010/main" type="writingRegion" rotatedBoundingBox="7902,12013 20297,8693 22446,16719 10051,20038"/>
        </emma:interpretation>
      </emma:emma>
    </inkml:annotationXML>
    <inkml:traceGroup>
      <inkml:annotationXML>
        <emma:emma xmlns:emma="http://www.w3.org/2003/04/emma" version="1.0">
          <emma:interpretation id="{0D9ED1DC-92E4-4AAE-98DD-C66037FD288B}" emma:medium="tactile" emma:mode="ink">
            <msink:context xmlns:msink="http://schemas.microsoft.com/ink/2010/main" type="paragraph" rotatedBoundingBox="7902,12013 15971,9852 17323,14902 9255,170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B4585E-4FF4-4378-94DF-474052BB120B}" emma:medium="tactile" emma:mode="ink">
              <msink:context xmlns:msink="http://schemas.microsoft.com/ink/2010/main" type="line" rotatedBoundingBox="7902,12013 15971,9852 17323,14902 9255,17063"/>
            </emma:interpretation>
          </emma:emma>
        </inkml:annotationXML>
        <inkml:traceGroup>
          <inkml:annotationXML>
            <emma:emma xmlns:emma="http://www.w3.org/2003/04/emma" version="1.0">
              <emma:interpretation id="{A6C5DAFD-22B7-4878-B9FD-B848E8F63B34}" emma:medium="tactile" emma:mode="ink">
                <msink:context xmlns:msink="http://schemas.microsoft.com/ink/2010/main" type="inkWord" rotatedBoundingBox="7902,12013 15971,9852 17323,14902 9255,17063"/>
              </emma:interpretation>
            </emma:emma>
          </inkml:annotationXML>
          <inkml:trace contextRef="#ctx0" brushRef="#br0">-4 522 60 0,'-41'100'30'0,"224"188"-31"0,-101-183 30 16,36 83-30-16,41 79 1 15,53 74-1-15,0 41 0 0,-6-31 1 16,-11-26 1-16,-30-48-1 15,-18-46 1-15,-35-38 0 16,-29-36 1-16,-30-41 0 16,-24-38 1-16,-41-52-1 15,-41-52 0-15,-29-68-1 16,-60-63 0-16,-58-89-1 16,-18-74 1-16,-24-52-1 15,30-26 0-15,41 27 1 16,54 20 1-16,52 16 1 15,53 20 0-15,47 48-1 16,36 21 1-16,53 63-1 16,53 41 1-16,5 59-3 15,13 51 0-15,-19 43 0 16,-28 36 0-16,-36 52 1 16,-59 43 0-16,-59 41 1 0,-41 32 1 15,-59-1 0-15,-24-9 0 16,-11-43-3-16,11-36 1 15,0-43-10-15,18-30 1 16,24-27-11-16,41-21 0 16,47-5-3-16,41 0 1 15</inkml:trace>
          <inkml:trace contextRef="#ctx0" brushRef="#br0" timeOffset="810.4123">3019 1591 54 0,'-171'-152'27'0,"-53"-157"-37"16,165 225 54-16,-23-31-42 16,5-16 1-16,6 10 1 15,30-4 0-15,35 4-5 16,36 27 1-16,40 16 3 15,30 25 0-15,36 43-1 16,17 25 1-16,-23 33-1 16,-24 20 1-16,-24 42-1 15,-23 21 0 1,-106 115 0 0,-18-42 1-16,-11-31-5 15,-1-53 1-15,-5-47-7 16,5-57 1-16,0-37-3 0,18-31 1 15,12-27-1-15,30-4 1 16,28-6 3-16,37 15 0 16,28 17 5-16,36 15 1 15,12 15 2-15,-6 12 1 16,-1 4 1-16,1 6 1 16,-6 10 0-16,0-5 0 15,0 6 0-15,0-12 1 16,-12-4-2-16,-11-1 0 15,-19-4-1-15,-17-12 1 16,-17-20-1-16,-25 0 0 0,-34-16 0 16,-7-20 0-16,-5 9 0 15,-6 1 0-15,0-6-2 16,5 17 0-16,7 4-1 16,11 0 0-16,12 1-1 15,18 10 0-15,12-6 0 16,29 6 0-16,23 10 0 15,7-5 0-15,11 1-1 16,6 4 1-16,6 11-1 16,-6 5 1-16,-17 10 0 15,-18 11 0-15,-18 16-1 16,-18 26 0-16,-17 21 1 16,-18 21 0-16,0 20 2 15,0 6 0-15,6 16 0 0,6 0 1 16,12-11 0-16,5-10 0 15,25-32-2-15,16-26 0 16,19-26-4-16,-1-42 0 16,19-31-4-16,16-48 0 15,1-10-4-15,0-15 1 16,-24-6 1-16,-23-16 1 16,-30-21-3-16,-29-20 1 15,-41-22 1-15,-36-57 0 16</inkml:trace>
          <inkml:trace contextRef="#ctx0" brushRef="#br0" timeOffset="1155.648">4939-577 44 0,'-117'-79'22'0,"75"69"-14"15,36 10 46-15,12 5-49 0,6 0 0 16,12-5 2-16,29-5 0 15,29-21-10-15,36-32 1 16,41-31 2-16,47-37 0 16,-5-5-8-16,22 11 0 15,-16 31-4-15,-1 21 0 16,-29 31-7-16,11 37 0 16</inkml:trace>
          <inkml:trace contextRef="#ctx0" brushRef="#br0" timeOffset="998.6157">4827-2238 40 0,'-64'6'20'0,"52"114"-14"0,18-68 42 0,17 38-42 15,36 61 0-15,35 54 6 16,13 51 0-16,28 27-14 16,6 31 0-16,13-10 3 15,-7-21 0-15,-12-53-7 16,-23-41 0-16,-23-53-7 15,-24-47 0-15,-24-52-6 16,-24-32 1-16,-28-47 2 16,-54-37 1-16</inkml:trace>
          <inkml:trace contextRef="#ctx0" brushRef="#br0" timeOffset="1606.2576">6589-195 49 0,'-18'31'24'0,"66"32"-27"16,-31-37 44-16,13 16-40 15,23 16 0-15,17 5 1 16,-5 5 0-16,12-21-3 15,-18-10 1-15,59-43 2 16,-7-51 0-16,-4-38-2 16,-13-25 1-16,-24-21 0 15,-22-1 0-15,-25-10-1 16,-23 11 1-16,-23 15-2 16,-7 32 1-16,-5 31-1 15,-1 47 1-15,7 48-1 16,5 25 0-16,36 38 0 15,18 25 0-15,34 32 1 0,43 37 1 16,10 4 0-16,48 17 1 16,18-11-1-16,11-5 1 15,-34-1 0-15,-25-25 1 16,-23-11 1-16,-30-5 0 16,-34-16 0-16,-43-5 0 15,-58-16-3-15,-53 0 0 16,-35-31-6-16,-42-26 0 15,-17-16-9-15,6-6 1 16,23-20-7-16,47-5 1 0</inkml:trace>
        </inkml:traceGroup>
      </inkml:traceGroup>
    </inkml:traceGroup>
    <inkml:traceGroup>
      <inkml:annotationXML>
        <emma:emma xmlns:emma="http://www.w3.org/2003/04/emma" version="1.0">
          <emma:interpretation id="{668B074D-5F42-4596-AB00-4570BC531250}" emma:medium="tactile" emma:mode="ink">
            <msink:context xmlns:msink="http://schemas.microsoft.com/ink/2010/main" type="paragraph" rotatedBoundingBox="13739,16497 21491,13652 22357,16011 14605,1885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84382EE-575C-427A-967E-6F4E063FD4FF}" emma:medium="tactile" emma:mode="ink">
              <msink:context xmlns:msink="http://schemas.microsoft.com/ink/2010/main" type="line" rotatedBoundingBox="13739,16497 21491,13652 22357,16011 14605,18857"/>
            </emma:interpretation>
          </emma:emma>
        </inkml:annotationXML>
        <inkml:traceGroup>
          <inkml:annotationXML>
            <emma:emma xmlns:emma="http://www.w3.org/2003/04/emma" version="1.0">
              <emma:interpretation id="{FA660A77-62F8-4190-8521-04B7AC492D4D}" emma:medium="tactile" emma:mode="ink">
                <msink:context xmlns:msink="http://schemas.microsoft.com/ink/2010/main" type="inkWord" rotatedBoundingBox="15005,16315 15150,18710 14162,18769 14017,16375"/>
              </emma:interpretation>
            </emma:emma>
          </inkml:annotationXML>
          <inkml:trace contextRef="#ctx0" brushRef="#br0" timeOffset="2191.8687">5811 4173 27 0,'53'120'13'0,"136"252"-6"0,-124-241 15 16,29 31-22-16,12 32 0 15,-6-16 1-15,-17-21 0 16,-13-21 0-16,-28-31 0 15,-25-26 0-15,1-22 1 16,-53-52 0-16,-36-25 0 16,-12-54 0-16,-23-51 0 15,-29-38-1-15,-12-52 0 0,11-10 2 16,30-10 0-16,35-1 1 16,42 21 1-16,47 16-1 15,40 16 1-15,31 26-1 16,40 26 1-16,19 26-2 15,-1 37 1-15,-17 26 0 16,-30 37 0-16,-18 47 1 16,-40 26 0-16,-37 21-1 15,1-21 1-15,-47 58-2 16,-12 10 0-16,-6 5-8 16,6 11 1-16,12-21-10 15,11-16 1-15,25-15-7 16,16-43 0-16</inkml:trace>
        </inkml:traceGroup>
        <inkml:traceGroup>
          <inkml:annotationXML>
            <emma:emma xmlns:emma="http://www.w3.org/2003/04/emma" version="1.0">
              <emma:interpretation id="{6EE86672-DF33-45A0-82DF-F5DD7558B79B}" emma:medium="tactile" emma:mode="ink">
                <msink:context xmlns:msink="http://schemas.microsoft.com/ink/2010/main" type="inkWord" rotatedBoundingBox="15519,15844 21491,13652 22081,15259 16109,17451"/>
              </emma:interpretation>
            </emma:emma>
          </inkml:annotationXML>
          <inkml:trace contextRef="#ctx0" brushRef="#br0" timeOffset="2342.3657">7355 3466 67 0,'100'15'33'0,"18"90"-37"0,-89-42 62 15,7 10-58-15,-1 22 0 16,0-1-19-16,-5-16 0 15,-6-10 9-15,5-20 1 16</inkml:trace>
          <inkml:trace contextRef="#ctx0" brushRef="#br0" timeOffset="2462.1848">7797 3424 27 0,'-6'-74'13'0,"-18"22"-7"15,24 42 4-15,0-1-16 16,12 11 0-16,12 5-8 15,17 16 1-15</inkml:trace>
          <inkml:trace contextRef="#ctx0" brushRef="#br0" timeOffset="2866.7468">8692 3361 62 0,'-17'-21'31'0,"-66"-26"-50"15,54 47 67-15,-18 10-48 16,-18 6 0-16,-6 31 2 0,6 21 1 16,6 21-1-16,6 16 0 15,30 10 1-15,17 0 1 16,24-31-1-16,35-5 1 16,11-27-9-16,25-15 1 15,17-42-10-15,6-37 0 16,23-42-4-16,1-26 0 15,-12-11 4-15,-18-20 0 16,-18-16 7-16,-35-11 0 16,-18-10 4-16,-29-5 1 15,-29 0 5-15,-19 5 1 0,1 36 2 16,12 48 1-16,5 42 1 16,18 62 0-16,18 42 4 15,23 48 0-15,18 36-1 16,6 42 0-16,18 5-9 15,5-10 0-15,1-26-15 16,-12-6 1-16,-18-31-2 16,-18-26 0-16</inkml:trace>
          <inkml:trace contextRef="#ctx0" brushRef="#br0" timeOffset="3001.4238">9069 2994 62 0,'0'-110'31'0,"124"11"-34"15,-71 67 65-15,36-20-62 16,17-16 1-16,35-37-16 16,30-5 0-16,29-26 3 0,6-11 1 15</inkml:trace>
          <inkml:trace contextRef="#ctx0" brushRef="#br0" timeOffset="3333.6974">10566 2926 36 0,'41'94'18'0,"30"43"-12"0,-53-95 15 0,17-11-19 15,24-5 1-15,17 0 1 16,7-15 1-16,-6-27-5 16,-1-26 0-16,-17-5 3 15,-18-26 1-15,-23-22-2 16,-12 6 0-16,-18-10-5 16,-11 10 1-16,5 21-8 15,6 15 0-15,12 6-4 16,24 16 0-1</inkml:trace>
          <inkml:trace contextRef="#ctx0" brushRef="#br0" timeOffset="3513.3141">11680 3015 54 0,'-18'5'27'0,"-12"1"-39"0,13-22 55 16,-25-21-43-16,-11-15 0 15,-5-27 0-15,5-4 0 16,11 9 2-16,19-4 0 15,11-6 0-15,12 5 1 16,29 6-4-16,24 5 1 16,0 0-9-16,12 16 1 15,24 10-8-15,-1 21 0 16</inkml:trace>
          <inkml:trace contextRef="#ctx0" brushRef="#br0" timeOffset="3768.2265">12169 2334 38 0,'-6'74'19'0,"17"-11"-13"0,-5-37 28 0,0 0-28 15,12 0 0-15,5-5 0 16,7-16 0-16,5-26-10 16,12-15 0-16,1-27 6 15,5-10 0-15,-6-27-3 16,-6-5 1-16,-17 6 0 16,-24 15 0-16,-18 11 0 15,-23 5 1-15,-18 31 0 16,-6 26 0-16,6 22-1 15,12 31 1-15,11 15-1 16,25 27 1-16,11 5 0 16,17 16 1-16,25-11-5 15,11-10 0-15,11-11-12 16,19-36 0-16</inkml:trace>
          <inkml:trace contextRef="#ctx0" brushRef="#br0" timeOffset="4053.5662">13194 1460 41 0,'-83'-21'20'0,"-35"37"-16"0,89-6 24 15,-6 21-29-15,5 17 1 16,12 9 3-16,18 1 0 16,18 5-3-16,29 5 1 0,6-16 2 15,24 0 1-15,11-10 1 16,12-15 1-16,1-1 0 15,-1 0 0-15,-18 5 0 16,-17 11 0-16,-30 16-2 16,-35-1 1-16,-29-9-2 15,-18 20 1-15,-24 0-3 16,-6-5 0-16,-5-6-8 16,0 1 1-16,-7-11-14 15,18-16 1-15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0:48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B803678-31C7-4D3A-BE07-148F21F26A8E}" emma:medium="tactile" emma:mode="ink">
          <msink:context xmlns:msink="http://schemas.microsoft.com/ink/2010/main" type="writingRegion" rotatedBoundingBox="35243,5300 35284,5300 35284,5331 35243,5331"/>
        </emma:interpretation>
      </emma:emma>
    </inkml:annotationXML>
    <inkml:traceGroup>
      <inkml:annotationXML>
        <emma:emma xmlns:emma="http://www.w3.org/2003/04/emma" version="1.0">
          <emma:interpretation id="{FED4DAAB-DCB1-43CF-B7EF-A3821F75C5F5}" emma:medium="tactile" emma:mode="ink">
            <msink:context xmlns:msink="http://schemas.microsoft.com/ink/2010/main" type="paragraph" rotatedBoundingBox="35243,5300 35284,5300 35284,5331 35243,53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EF3D96-DB67-4A34-B291-7AEB50F021AA}" emma:medium="tactile" emma:mode="ink">
              <msink:context xmlns:msink="http://schemas.microsoft.com/ink/2010/main" type="line" rotatedBoundingBox="35243,5300 35284,5300 35284,5331 35243,5331"/>
            </emma:interpretation>
          </emma:emma>
        </inkml:annotationXML>
        <inkml:traceGroup>
          <inkml:annotationXML>
            <emma:emma xmlns:emma="http://www.w3.org/2003/04/emma" version="1.0">
              <emma:interpretation id="{17625A7E-D7B5-4645-BA25-D7AD4C728E77}" emma:medium="tactile" emma:mode="ink">
                <msink:context xmlns:msink="http://schemas.microsoft.com/ink/2010/main" type="inkWord" rotatedBoundingBox="35243,5300 35284,5300 35284,5331 35243,5331"/>
              </emma:interpretation>
            </emma:emma>
          </inkml:annotationXML>
          <inkml:trace contextRef="#ctx0" brushRef="#br0">0 29 36 0,'-17'-31'18'0,"58"57"-53"16,-59-31 19-16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5.78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E20DFA-A6B1-4E98-A2CF-03D2EA6B2ECD}" emma:medium="tactile" emma:mode="ink">
          <msink:context xmlns:msink="http://schemas.microsoft.com/ink/2010/main" type="inkDrawing" rotatedBoundingBox="16992,2447 27982,13923 27190,14682 16200,3206" semanticType="callout" shapeName="Other"/>
        </emma:interpretation>
      </emma:emma>
    </inkml:annotationXML>
    <inkml:trace contextRef="#ctx0" brushRef="#br0">224 399 65 0,'-82'-10'32'0,"70"5"-36"0,24 10 33 15,5 21-30-15,19 16 1 16,23 10-1-16,23 22 1 16,24 15 1-16,47 36 0 15,42 22 2-15,34 26 0 0,43 42 1 16,40 41 1-16,59 69 1 15,41 41 0-15,66 38 1 16,64 78 0-16,17 62-3 16,36 22 1-16,-11 20-1 15,-30 27 0-15,5-5 1 16,-23-17 0-16,-29-25-2 16,-12-11 1-16,-6-21 0 15,-24-20 0-15,-17-43-2 16,-35-21 1-16,-54-41-4 15,-35-64 1-15,-76-36-2 16,-66-62 0-16,-46-48-1 16,-54-53 1-16,-64-57-2 15,-65-57 1-15,-77-74 0 16,-94-94 0-16,-65-95 1 16,-76-73 0-16,-54-83 0 15,-70-90 0-15,-47-52 0 16,-53-68 0-16,-18-15 0 0,0-17 0 15,12 22 0-15,11 4 0 16,-5 6 0-16,64 27 0 16,60 72 2-16,41 27 0 15,52 36 0-15,30 11 1 16,36 41-1-16,47 33 1 16,52 56 0-16,36 38 0 15,42 62-2-15,34 52 1 16,36 43-2-16,36 78 0 0,46 68 0 15,65 68 0-15,83 100 0 16,106 89 1-16,112 78 0 16,111 95 1-16,101 88 0 15,65 22 0-15,17 10 0 16,6 26 0-16,-17 6 1 16,-18-27 0-16,-59-26 0 15,-53-10 1 1,194 219 1-1,-194-214 1-15,-147-142 0 16,-113-130 1-16,-105-74-4 16,-83-78 1-16,-82-79-1 15,-77-79 0-15,-100-78-2 16,-100-99 0-16,-113-111-1 16,-105-125 0-16,-118-105 0 15,-65-73 1-15,-17-16 1 16,-42-11 0-16,-18-9-2 0,-11-12 1 15,-18-10 0-15,30 6 0 16,23-1-1-16,53 0 1 16,94 27 0-16,77 88 0 15,89 27 1-15,111 68 1 16,65 63-1-16,71 83 0 16,59 74-1-16,64 99 1 15,83 95-2-15,77 94 1 16,111 141-4-16,125 142 1 0,117 141 0 15,118 105 0-15,59 57 2 16,58 74 0-16,42 15 1 16,-5 11 1-16,-31 21 3 15,1 0 0-15,-30 10 0 16,-58-36 1-16,-42-16-1 16,-71-68 0-16,-53-42 0 15,-76-95 1-15,-94-83-1 16,-78-110 1-16,-69-89-2 15,-48-63 1-15,-65-84-1 16,-53-78 1-16,-82-84-3 16,-53-89 1-16,-66-68 0 15,-46-74 0-15,-71-83-1 16,-70-79 1-16,-66-63-2 16,-64-78 0-16,-53-84-2 15,-42-42 1-15,-41-37-3 16,36 16 1-16,41 48 2 15,82 62 1-15,36 42 0 0,94 78 0 16,47 69 2-16,47 36 0 16,41 68 1-16,42 85 0 15,53 62-3-15,47 52 0 16,52 84-1-16,54 89 0 16,65 105-1-16,76 131 1 15,101 115 0-15,94 84 0 16,117 99 2-16,83 48 1 15,36-22 1-15,11-25 0 0,-12 4 2 16,18-15 1-16,-17 0 1 16,-36-42 0-16,-53-21-1 15,-59-42 0-15,-41-41-2 16,-89-48 1-16,-58-68-12 16,-77-63 1-16,-59-63-15 15,-83-67 1-15,-82-64-4 16,-70-26 0-16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7.28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EED21F-6785-41A2-99F7-86D25E33F230}" emma:medium="tactile" emma:mode="ink">
          <msink:context xmlns:msink="http://schemas.microsoft.com/ink/2010/main" type="inkDrawing" rotatedBoundingBox="14976,16894 28733,1616 29809,2585 16052,17862" semanticType="callout" shapeName="Other"/>
        </emma:interpretation>
      </emma:emma>
    </inkml:annotationXML>
    <inkml:trace contextRef="#ctx0" brushRef="#br0">277 13721 39 0,'-47'26'19'0,"71"-83"-16"0,-12 30 19 0,17-25-16 16,36-21 0-16,41-58 5 15,65-79 0-15,64-72-11 16,90-106 0-16,111-136 10 16,70-99 0-16,77-110-2 15,89-84 0-15,82-94 0 16,65-37 1-16,47-26-3 15,42-11 0-15,11 21-1 16,-18 58 0-16,-35 58-1 16,-29 52 0-16,-83 115-3 15,-106 95 0-15,-94 140-2 16,-94 101 1-16,-125 104-2 16,-93 94 1-16,-130 95-2 15,-112 109 1-15,-124 111-2 16,-170 172 0-16,-184 168 1 15,-193 194 1-15,-142 99-1 16,-107 142 1-16,-63 89 1 0,-19 47 1 16,42-27 0-16,58-36 0 15,71-52-2-15,83-63 1 16,88-110 0-16,89-95 0 16,82-99-1-16,94-126 1 15,106-135 1-15,89-122 0 16,100-125 2-16,94-125 1 15,88-153 0-15,160-172 1 16,123-179 0-16,160-188 1 0,123-136-1 16,118-110 0-16,76-57-2 15,60-33 1-15,29-4-2 16,-18 68 1-16,-35 94-2 16,-71 110 0-16,-112 120 0 15,-118 137 0-15,-141 162-1 16,-141 125 1-16,-124 95-1 15,-130 136 0-15,-117 121-1 16,-178 162 1-16,-211 193-1 16,-201 195 1-16,-177 182 0 15,-135 137 1-15,-23 110-3 16,-54 89 1-16,12 15-1 16,65-15 0-16,95-89-1 15,87-89 1-15,136-126-1 16,112-141 1-16,124-147 1 15,124-162 0-15,93-132 2 16,78-145 1-16,99-116 3 16,95-137 0-16,118-203 1 0,153-194 0 15,188-231 0-15,165-209 1 16,160-157-1-16,146-121 0 16,72-16-4-16,-460 540 1 15,807-796-1-15,-666 718 0 16,613-504-2-16,-277 300 1 15,-212 219-1-15,-206 188 0 16,-177 174-1-16,-177 141 1 16,-141 131-1-16,-153 125 1 0,-142 121-3 15,-188 189 1-15,-236 198 0 16,-218 215 0-16,-159 194-1 16,-118 137 0-16,-47 98-2 15,-41 85 0-15,5 26-1 16,60 36 1-16,82-78-1 15,71-48 1-15,141-130 1 16,124-131 1-16,100-137 3 16,112-135 0-16,100-158 4 15,112-151 1-15,95-142 1 16,87-142 0-16,84-146 2 16,99-183 0-16,130-231 0 15,189-251 1-15,176-225-3 16,148-168 1-16,111-78-2 15,113-48 0-15,35 32-2 16,35 31 1-16,-35 121-3 16,-48 84 1-16,-58 130-1 0,-65 142 0 15,-124 110-1-15,-135 157 1 16,-153 115-1-16,-130 126 1 16,-113 109-1-16,-105 96 1 15,-117 109-1-15,-131 125 1 16,-194 158-1-16,-188 178 1 15,-172 168 0-15,-140 130 0 16,-107 100-1-16,-29 74 1 16,5-1-4-16,36-16 1 15,59-46-7-15,88-64 0 0,60-72-12 16,81-64 0-16,72-125-2 16,64-121 1-16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1.3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641B95-2D65-4FCA-9F4D-819A39B41B13}" emma:medium="tactile" emma:mode="ink">
          <msink:context xmlns:msink="http://schemas.microsoft.com/ink/2010/main" type="inkDrawing" rotatedBoundingBox="18164,3106 21394,2607 21667,4371 18436,4870" hotPoints="21547,3738 19866,4649 18115,3884 19795,2973" semanticType="enclosure" shapeName="Ellipse"/>
        </emma:interpretation>
      </emma:emma>
    </inkml:annotationXML>
    <inkml:trace contextRef="#ctx0" brushRef="#br0">2496 288 55 0,'18'-10'27'0,"47"-6"-22"16,-48 6 27-16,-11-6-32 16,0-5 1-16,-12-5 0 0,-6 5 0 15,-5-10 0-15,-13 15 1 16,-11-10 2-16,-6 5 1 16,-18 0 0-16,-11 16 1 15,-13-6 0-15,1 11 1 16,-12 5-2-1,-6 6 0-15,-1-6-2 16,1-5 1-16,-5 5-1 16,-7 0 0-16,0 6 0 15,6 10 0-15,12 0 0 16,0 0 0-16,5 5-1 16,1 0 1-16,17 11-2 15,1-11 0-15,-1 5 0 0,7 11 0 16,-1 0 0-16,-12 0 0 0,13 11 0 15,5-1 0-15,6 5 0 16,6 1 0-16,12-6-1 16,5 22 1-16,7-22-1 15,5-5 1-15,7 6-1 16,5-1 0-16,0 0 0 0,6 6 0 31,24 31 0-31,5-5 0 16,13-11 0-16,11-20 0 15,6-1 0-15,6-5 0 16,0-10 0-16,11 5 0 16,7-6 0-1,11-10 1-15,-11 6-1 16,0 10 1-16,5-6-1 16,6-15 0-16,7 0 0 15,-1 0 1-15,0-5-1 16,6 5 0-16,6-11 0 15,-5-4 0-15,-13-6 0 16,0-6 0-16,7 1 0 0,5-5 1 16,0-11-1-16,0-5 0 0,0 10 0 15,6-10 1-15,-5-1-1 16,-13-4 0-16,0 5 0 16,-5-11 1-16,5 1-1 15,1-17 0-15,-1 6 0 31,-6 5 1-31,-5-5-1 16,-18 0 1-16,-12-6-1 0,-6-4 1 16,-5-6 0-16,-13 0 0 15,-5-10 0-15,0 5 0 16,-13 5-1-16,1 0 1 16,-6-5-1-16,-11-16 1 15,-13 11-1-15,-17 0 0 0,-18-1 0 16,-18 6 0-16,-17 5-2 15,-24 16 1-15,-6-10-6 16,-11-1 1-16,-7 11-10 16,13 0 1-16,5 10-10 15,0 0 0-15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2.8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FA06D8C-434C-4142-91E4-29AE7B70F942}" emma:medium="tactile" emma:mode="ink">
          <msink:context xmlns:msink="http://schemas.microsoft.com/ink/2010/main" type="inkDrawing" rotatedBoundingBox="19274,8472 22291,7942 22564,9498 19547,10027" hotPoints="22481,8800 20950,9783 19207,9260 20738,8278" semanticType="enclosure" shapeName="Ellipse"/>
        </emma:interpretation>
      </emma:emma>
    </inkml:annotationXML>
    <inkml:trace contextRef="#ctx0" brushRef="#br0">2415 321 48 0,'-12'0'24'0,"12"-6"-20"0,0-9 25 16,-6-1-31-16,0-10 0 15,-12 0 0-15,-5 0 0 16,-13-1 5-16,1 1 0 15,-6 5 0 1,-12 0 0-16,-6 0 3 16,-12 6 0-16,-5 4 1 15,-7 1 1-15,-11 10-3 16,-12 5 1-16,-6 11-2 16,-18 10 0-16,-5 0-1 15,5 5 0-15,18-4-1 0,-6-1 0 16,0-5 0-16,12-6 0 0,6 12-1 15,0 4 1-15,6 16-1 16,5 0 0-16,7 0-1 16,11 11 1-16,6 5-1 15,18 5 0-15,6 0 0 16,12-10 1-16,11 4-1 16,12 7 1-1,12-1 1-15,12-11 0 16,11-4-2-16,6 4 1 15,7 6 0-15,5 0 1 16,6-5-1-16,0-1 1 0,6 1-2 16,11-11 1-16,-5-5 0 15,12-6 1-15,5 1-1 16,13-5 0-16,5-6-1 16,0-5 1-16,0-6-1 15,6-9 0-15,0-6 0 0,-6-6 1 0,1-9-1 16,10-12 1-16,1 1-1 15,0 5 1-15,-6 0-1 32,0 0 0-32,-5-5 0 0,-7 0 0 0,-12-5 0 15,1-6 0-15,-1-5 0 16,1 11 1-16,-1-16-1 16,1 5 1-16,-1-11-1 15,-11 11 0-15,-12-5 0 16,-6 0 1-16,-6 0 0 31,-6 10 0-31,-17-10-1 0,-6 0 1 16,-13-16 0-16,-5-5 1 15,-11-5-2-15,-7-6 1 16,-6 1-1-16,-5-6 1 0,-12-5-1 16,-12 0 0-16,-6 16 0 15,-6 10 0-15,-35 10-2 16,-12 11 0-16,-30 16-7 15,-34 10 1-15,-31 16-11 16,-11 6 1-16,12 15-8 16,18 15 1-16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5.5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EF1BA09-D384-437E-8331-AC36D748A5F0}" emma:medium="tactile" emma:mode="ink">
          <msink:context xmlns:msink="http://schemas.microsoft.com/ink/2010/main" type="inkDrawing" rotatedBoundingBox="13954,7347 18795,3914 19298,4625 14457,8058" semanticType="callout" shapeName="Other"/>
        </emma:interpretation>
      </emma:emma>
    </inkml:annotationXML>
    <inkml:trace contextRef="#ctx0" brushRef="#br0">4873 0 36 0,'-6'0'18'0,"18"0"-17"16,-12 5 19-16,-6 0-20 16,0 11 0-16,-6 5 0 15,0 0 0-15,-5 5 1 0,-1 0 0 16,-5 16 2-16,-13 0 0 31,-17 5 1-31,-6 0 1 0,-11 21 0 16,-7 0 1-16,-17 11-2 15,-18 10 1-15,-12 11-2 16,-17 15 0-16,-13 10-1 16,-11-4 0-16,-17-1-1 15,-24 17 0-15,-7 4 0 16,-5 11 1-16,6-6 0 0,0 1 0 16,6-6-1-16,12-20 1 15,11-6-1-15,6-5 1 16,12 0-2-16,-6-5 1 15,18 5-1-15,18-21 0 0,11-5 0 16,18-1 0-16,12-20 0 16,17 0 0-16,6-21 0 15,18-5 1-15,6-6-1 16,18-5 1-16,5 1-2 16,7-1 1-16,5-11 0 15,6 1 0-15,6 0-1 16,0-6 1-16,0 1 0 0,6-6 1 31,0-5 0-31,5-5 0 0,1-6 0 16,6-10 0-16,5-5 0 15,1 5 0 1,17-36-1 0,6-22 1-16,12 0-1 15,12-10 0-15,6-10 0 16,11 15 1-16,0-10-1 0,7 10 0 15,-7 0-1-15,-11 11 1 16,-7 5 0-16,-5 16 0 16,-12 10-1-16,-12 10 1 0,-11 11 0 15,-13 6 0-15,-17 15 0 16,-5 10 0-16,-25 11 0 31,-23 10 0-31,-23 11 0 16,-7-5 0-16,-11 10 0 15,-12 21 1-15,0 0-1 16,6 16 0-16,-7 10-1 16,1-5 1-16,0-5 0 0,0 0 0 15,18-6 0-15,0-4 0 16,11-17 0-16,12-4 0 0,12-11-1 16,12-11 0-16,17-5 0 15,18-5 0-15,12 0 0 16,18-5 0-16,11 5 1 15,24-11 0-15,18-4 1 16,5-12 0-16,18-9 0 16,24-12 0-1,6 1 1-15,11 0 0 16,-11 10-1-16,-1-5 0 16,-17 6-4-16,-12 4 1 15,-17 1-13-15,-1 15 1 0,-29-15-5 16,-29-17 1-16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6.8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BEDFFA1-2249-4205-953F-E1119083C086}" emma:medium="tactile" emma:mode="ink">
          <msink:context xmlns:msink="http://schemas.microsoft.com/ink/2010/main" type="inkDrawing" rotatedBoundingBox="14294,8193 19505,8630 19400,9886 14189,9450" semanticType="callout" shapeName="Other"/>
        </emma:interpretation>
      </emma:emma>
    </inkml:annotationXML>
    <inkml:trace contextRef="#ctx0" brushRef="#br0">5215 911 40 0,'-18'11'20'0,"12"9"-23"16,-6-20 30-16,0-5-28 15,-11 5 0-15,-7-5 1 16,-5-5 0-16,-6 4 1 0,-18 6 1 16,-12 0 1-16,-23 0 0 15,-24 6 1-15,-23-1 1 16,-24 0-1-16,-12 5 1 0,-29 6-2 16,-6-11 1-16,-18-5-2 15,6-5 0-15,-12-11-2 16,12 1 1-16,-11-6-1 15,5 5 1-15,12-5-1 16,12-5 1-16,6 5-1 16,17 0 0-16,12-5 0 15,12 5 1-15,0 0-1 0,23-5 1 16,13 0 0-16,17-1 0 31,23 1 0-31,6 5 0 0,13 6 0 16,11 4 0-16,11-5-1 15,7 6 0-15,6 5-1 16,11 5 1-16,-6 5-1 16,1-5 0-16,11 16 0 15,0-6 1-15,6 6-1 16,6-6 0-16,0-4 1 0,0 4 0 16,0 0 0-16,6 6 0 15,-6-5 0-15,0-6 1 16,0 0-1-16,6 0 1 0,-12 1 0 15,0-1 0-15,0 0-1 16,6-5 1-16,0 0-1 31,12 0 0-31,-6-10 0 16,6-6 0-16,11-10 0 16,1 5 0-16,11-5 0 15,13-11 0-15,16 0 0 16,13-10 1-16,0 0-1 0,17 0 1 15,12 0-1-15,-6 0 0 16,0 5 0-16,12-5 0 0,-6-6 0 16,-6 17 0-16,-17 4 0 15,-7 6 0-15,-23 5 0 16,-11 0 1-16,-19 16-1 16,-23 5 1-16,-29 0-1 15,-30 10 0-15,-18 11 0 16,-29 0 1-16,-12 5-1 0,-29 11 0 15,0 15 0-15,5-4 0 16,1-1 0-16,5 0 0 16,13-5 0-16,11-6 0 15,18-9 0-15,17-7 0 0,18 1-1 16,18 0 1-16,17 0-1 31,12 0 1-31,30 11 0 16,23 4 0-16,18 11 0 15,12 22 0-15,23 4 0 16,18 16 1-16,0 5-7 16,6-10 1-16,6 0-12 15,-18-11 1-15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8.5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228860-67EB-4C99-BD70-78154B12D0C8}" emma:medium="tactile" emma:mode="ink">
          <msink:context xmlns:msink="http://schemas.microsoft.com/ink/2010/main" type="inkDrawing" rotatedBoundingBox="15477,8387 19426,8181 19541,10372 15591,10578" hotPoints="19767,9015 17980,10358 15872,9612 17659,8269" semanticType="enclosure" shapeName="Ellipse">
            <msink:destinationLink direction="with" ref="{4DC23801-F43F-408E-B5FE-3F2A208AFF71}"/>
          </msink:context>
        </emma:interpretation>
      </emma:emma>
    </inkml:annotationXML>
    <inkml:trace contextRef="#ctx0" brushRef="#br0">533 1287 28 0,'-29'-5'14'0,"-24"21"-1"0,41-16 14 16,-6 0-21-16,-5 0 0 15,-7-5 4-15,1-6 0 16,-1-5-11-16,7-5 0 16,-1-5 9-16,7 0 1 15,5-11-3-15,6-5 0 16,12-10-1-16,0 15 1 16,17-20-3-16,13-1 1 0,11-10-2 15,12-10 1-15,6 4-2 16,5 6 1-16,-5 0-1 15,6 0 0-15,17 0-1 16,12 16 1-16,6-1 0 16,24 6 0-16,0 0 0 15,-13 0 1-15,1 5-1 16,6 10 0-16,0 6 0 16,-6 0 0-16,17 5-1 15,1 11 1-15,-13-1 0 16,1 6 1-16,12 10-1 15,-1 6 1-15,12 4 0 16,1 12 0-16,-13-1 0 16,-23 5 0-16,-6 6-1 15,-6 10 0-15,0 16-1 0,1 0 1 16,-13 10-1-16,-11 11 1 16,-13 0-1-16,-5-1 1 15,-12 12-1-15,-11-17 1 16,-19-5-1-16,-11 6 0 15,-17 5 0-15,-19-6 1 16,-11 11-1-16,-18-5 1 16,0 5-1-16,-6-5 1 15,-23-5-1-15,-24-1 1 16,-12 11-1-16,-23-21 0 16,6 6 0-16,-30-1 1 0,-6 0-2 15,-23-5 1-15,11-15 0 16,6-11 0-16,-5-6 0 15,-24-25 0-15,0-27 0 16,5-31 0-16,-16-32 0 16,-1-15 0-16,17-21 0 15,25-16 0-15,35-10-1 16,29-1 0-16,12 1 0 16,29-1 0-16,36-10-5 15,17 11 1-15,36 0-17 16,53 15 0-16,35 0-3 15,30 6 0-15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7:02.7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63D070D-18C8-4306-BF49-8CC0D9A202E9}" emma:medium="tactile" emma:mode="ink">
          <msink:context xmlns:msink="http://schemas.microsoft.com/ink/2010/main" type="inkDrawing"/>
        </emma:interpretation>
      </emma:emma>
    </inkml:annotationXML>
    <inkml:trace contextRef="#ctx0" brushRef="#br0">40 8 11 0,'-41'-5'5'0,"94"0"-14"16,-12 15 5-16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07.7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F64854-7933-4E28-B4BE-F672B664C413}" emma:medium="tactile" emma:mode="ink">
          <msink:context xmlns:msink="http://schemas.microsoft.com/ink/2010/main" type="inkDrawing" rotatedBoundingBox="16927,3904 32281,4524 32076,9618 16722,8998" rotationAngle="357694432" semanticType="enclosure"/>
        </emma:interpretation>
      </emma:emma>
    </inkml:annotationXML>
    <inkml:trace contextRef="#ctx0" brushRef="#br0">1844 110 18 0,'-6'-5'9'0,"0"-16"-4"16,6 16 9-16,-6-5-12 16,-5-1 0-16,-1 1 3 0,6-6 1 15,0 0-7-15,0 6 1 16,6 5 3-16,0 10 1 15,6 10-2-15,0 6 1 16,6 11-1-16,-1 10 0 0,1 15 0 16,0 1 0-16,0 0 1 15,0 10 0-15,-1 10 0 16,-5-10 1-16,-6 11-1 16,0-1 0-16,-6 1-1 15,0-16 1-15,-5 0-1 16,-7-6 1-16,-6-4-1 0,1 4 0 15,-7-10 0-15,-5-5 1 32,0-10-1-32,-1-6 0 0,1-5-1 15,-6-16 1-15,0 0-1 16,-1-10 1-16,1 0-2 16,-6-16 1-1,-24 5-1 1,6 0 1-16,6 1-1 15,-5-6 1-15,-7 10-1 0,6 1 1 16,0 10-1-16,6 0 1 16,6 5-1-16,6 0 1 15,0 11-1-15,6 5 0 16,0 10 0-16,-6 1 0 0,-1-1-1 16,7 1 1-16,-6 4 0 31,6 1 1-31,0 15-1 15,-1 6 0-15,7-6 0 16,0 6 1-16,5 5-1 16,7 10 0-16,-1 0 0 15,0 6 1-15,1 0-1 16,5-1 0-16,0 6 0 0,1-6 1 16,5-4-1-16,0 10 0 0,0-6 0 15,1 6 0-15,5 5 1 16,0 0 0-16,0 5 0 15,0 1 0-15,0-6 0 16,0 0 0-16,6-6 0 16,-6 6 0-16,6-15-1 15,0-6 0-15,0 5 0 0,6 0 0 16,-6 6 0-16,6-11 0 31,0 5 0-31,-6 1 0 0,6-1 0 16,0-5 0-16,0-5 0 15,0-5 1-15,0-6-1 0,-1-5 0 16,1 5 0 0,6 1 0-16,0-6 0 15,0-5 0-15,-1 0 0 16,1 0 0-16,0 0 0 16,0 5 0-16,6-5 0 15,-1-6 0-15,7-4 0 0,-1-1 1 16,7-5-1-16,11 0 1 15,-6 1-1-15,7 9 0 0,-7-4 0 16,0 4 0-16,7-4 0 16,5-1 0-16,0 1 0 15,6-6 1-15,0-5-1 16,6 10 0-16,0-10 0 16,0-5 1-16,11-6-1 31,-5 1 0-31,0-1 0 0,6-10 1 15,-7 0-1-15,1 0 1 16,0 0-1-16,0-5 1 16,6 5-1-16,5-5 0 15,7 0 0-15,-1-1 0 0,7 6 0 16,-1-10 0-16,0 5 0 16,-5-11 0-16,-7-10 0 15,-5 5 0-15,0 0 0 16,-1 0 1-16,1 0-1 15,0-5 0-15,0 5 0 16,-7 5 0-16,1-5 0 0,-6-5 1 16,6 0-1-16,-12-6 0 15,0 1 0 1,0 5 0-16,-12 0 0 16,0-1 0-16,-5 1 0 15,-1 0 0-15,-5 5 0 16,-7 5 0-16,1-5 0 15,-7 6 0-15,7-17 0 16,0 11 0-16,-1 6-1 16,1-1 1-16,-1 0-1 0,1 0 1 15,5-4 0-15,1-1 1 16,5 0-2-16,0 0 1 16,7 5 0-16,-1 0 0 15,0 1 0-15,6-1 0 0,6 5-1 16,0 1 1-16,0-1 0 15,12 1 0-15,0-1 0 16,0 1 0-16,0 5 0 16,5-6 0-16,7 1 0 15,11 5 0-15,1-1-1 16,5 1 1-16,12-5 0 0,6-1 0 16,-12 6 0-16,0-6 0 31,12-10 0-31,6 6 0 0,0 10 0 15,6-6 1-15,-1 6-1 16,-5 0 0-16,6-1-1 16,11 1 1-16,13 5 0 15,5-5 0-15,6 5-1 16,-18 5 1-16,7-5-1 16,11 0 1-16,0 0 0 0,6-5 0 15,-6-6-1-15,-12-4 1 16,0-1 0-16,13 0 1 15,4 1-1-15,-10-6 0 0,5 10 0 16,-12-10 0-16,12 16-1 16,18 5 0-16,-12 0 0 31,6 0 1-31,-12-5-1 16,0-1 1-16,18-4-1 15,-7 0 1-15,-10 4 0 16,5 1 1-16,-24 0-1 15,-6 5 0-15,13 0-1 0,-7 0 0 16,-5-5 0-16,-7 5 1 16,1 0-1-16,-6 5 0 0,-7 11 0 15,-5-11 0-15,-6 5 1 16,6 1 1-16,-6-1 0 16,-5 1 0-16,-7-1 0 15,-6-5 0-15,7 6-1 16,-1-6 1-16,-12 6-1 15,1 4 0-15,5 1-1 0,0 10 1 16,7 6-1-16,-7-6 0 16,1 0 0-1,-1-5 0-15,6-11 1 16,0-4 1-16,1-1 0 16,-1-5 0-16,6 0 0 15,6-11 0-15,-6-4-1 16,0-6 1-16,12 0-1 15,0 0 0-15,-11-5-1 16,-1-11 1-16,6 6 0 16,6 10 0-16,6-6 0 15,-7 1 0-15,-4-5 0 0,-7-1 0 16,6 1 0-16,-18 0 1 16,-5-1-1-16,-7-5 0 0,-5 6-1 15,-6-6 1-15,-12-5 0 16,-6-5 1-16,-12-5-1 15,-5 5 0-15,-7 5 0 16,-11 0 1-16,-12-5-1 16,-6-5 0-16,-6-11-1 15,-11 10 0 1,5-4 0-16,0-1 0 16,-5-5 1-16,-7 6 0 15,-5 4 0-15,0 6 1 16,-7 0 1-16,-5 5 0 0,6 0-1 15,-6 0 0-15,-6 6-1 16,-6 4 0-16,-6 1-1 16,0-11 1-16,-5 10 0 15,-1 1 1-15,0 5-1 16,-11 0 1-16,-7 5-1 16,-5 0 1-16,-6 5-1 15,-6 6 1-15,-12-1-2 0,0 1 1 16,0 4 0-16,-11 1 0 15,5 10 0-15,-6-5 0 0,-5 6 0 16,-6-6 0-16,5 0 0 16,-11 10 1-16,5-5-1 15,7 1 0-15,-1 4-1 16,1 1 1-16,5-6 0 16,1 0 0-16,5 11 0 31,-6-6 0-31,12 6-1 0,-5 0 1 15,-7 5 0-15,0 0 0 16,1-6-1-16,11 6 1 16,0-5 0-16,0 5 0 15,-5 0 0-15,-7-5 1 0,-11 4-1 16,-1-4 1-16,7-5-1 16,-7-1 1-16,13-5-1 15,-1 1 1-15,0-6-1 16,-11 0 0-16,17-6 0 15,12-4 1-15,6-1-1 0,0 1 0 16,6-11 0-16,6-5 0 16,0-11 0-16,-7 0 1 15,7-4-1 1,6-1 1-16,11-5-1 16,1-11 1-16,11 0-2 15,12 1 1-15,6-1 0 16,11-5 0-16,-5-5-1 15,0 0 1-15,5 5 0 16,1-10 0-16,0 5 0 16,-7 0 1-16,13 5-1 0,-6-10 0 15,5-1 0-15,1-4 0 16,5 10-1-16,6 0 1 0,1-1-1 16,-1 7 1-16,0-6 0 15,-5 20 0-15,-1 1 0 16,-5 0 1-16,-1 0-1 15,1-5 0-15,-6 5 0 16,-7 5 0-16,-5 0 0 16,0 5 0-16,-6 6-1 0,0-6 1 15,-12 11 0-15,0 5 0 16,-11-5 0-16,-1 5 1 16,1-5-1-16,-7 10 0 31,-11 0 0-31,0 0 1 0,-1 11-1 15,1 0 1-15,-6 10-1 16,-18-5 0-16,12 0-1 16,-6 5 1-16,-6 6 0 15,0-6 0-15,6 0 0 16,18-5 0-16,-6 11 0 16,-12-11 0-16,6 0 0 0,6 0 0 15,0-11 0-15,0 1 0 16,-6-1 0-16,-1 1 0 15,13-1 0-15,-12 6 0 0,-6 0 0 16,0-5 1-16,0-1-1 16,-6 6 0-16,-5 0 0 31,5 5 1-31,12 0-1 16,-12-11 0-16,6 11 0 15,0 0 0-15,0-5 0 16,0 0 1-16,0-1-1 0,0 6 1 15,6-10-1-15,6-6 0 16,-6 6 1-16,0-16 0 16,-6 15-1-16,-6-5 0 0,-5 11 0 15,-13 21 0-15,18 5-4 16,12 5 1-16,18-5-15 16,41 5 1-16,11-15-3 15,19-27 0-15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12.6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471D6FC-D148-4D00-B837-E33DA09729E8}" emma:medium="tactile" emma:mode="ink">
          <msink:context xmlns:msink="http://schemas.microsoft.com/ink/2010/main" type="inkDrawing" rotatedBoundingBox="16849,9106 33192,9427 33023,17998 16681,17677" hotPoints="32736,11224 32606,15752 17687,15325 17817,10797" semanticType="enclosure" shapeName="Rectangle"/>
        </emma:interpretation>
      </emma:emma>
    </inkml:annotationXML>
    <inkml:trace contextRef="#ctx0" brushRef="#br0">1997 5211 30 0,'-6'-26'15'0,"6"21"-15"32,0 0 15-32,0 5-16 15,0 0 0-15,0 0-1 0,0 5 0 16,0 5 3-16,0 1 1 16,0 5 0-16,6-1 0 15,0 6 1-15,6 0 1 16,6 5 0-16,5-5 0 15,1 16-1-15,-1 5 0 0,-5 5-2 16,-6 0 0-16,-1 6-1 16,1-17 1-16,-12 11 1 15,-6-5 0-15,0 0 1 16,-11 0 0-16,-7-5 0 16,1-1 1-16,-13 1-1 15,1-5 0-15,-12-6-1 0,0-11 0 16,0-4-2-16,-6-1 1 15,0-4-1-15,-1 4 1 0,1 1-1 16,6-6 1-16,0-5-1 16,-6 5 1-16,0 5-1 15,6-4 0-15,-6-1 0 32,-6 0 1-32,6 0-1 15,6 1 0-15,6 4-1 16,-6 1 1-16,5 4 0 0,1 1 0 15,0 5-1-15,5 0 1 16,1 0 0-16,0-5 0 16,5 5 1-16,1-1 0 15,-1-4-1-15,7 0 0 0,-1 5 1 16,1 0 0-16,-1 15-2 16,1 6 1-16,5 6 0 15,0-7 0-15,6 1-1 16,1 16 1-16,-1-6 0 15,0 6 0-15,0 10 0 16,0-10 1 0,1 10-1-16,-1 5 1 15,0-5-1-15,0-5 1 16,-5 21-1-16,5-1 1 0,0 1-1 16,0 5 0-16,1 6 0 15,-1-6 0-15,0-6 0 16,0 12 1-16,0-1-1 15,7 0 0-15,-7 6 0 16,6-6 0-16,-6-5 0 16,6 0 0-16,6 0 0 0,0-10 0 15,-6 4 0-15,6-9 0 16,0-11 0-16,0-11 0 16,12 16-1-16,0-16 1 15,0 6 0-15,-1-11 0 0,7 6 0 16,0-6 0-16,-1 0 0 15,1 0 0-15,0-5 0 16,-6-6 0-16,-1-4 0 16,1-6 0-16,0 0 0 15,0 0 1-15,-1 6-1 32,7-6 0-32,0 11 0 0,5 5 1 15,1-11-1-15,5 0 0 16,1 1-1-16,-1-6 1 0,1-5-1 15,5 0 1-15,1-5-1 16,-1-1 1-16,0 1 0 16,1 0 0-16,11-6 0 15,0 6 0-15,0-6 0 16,6 1 0-16,-12-6-1 16,-11-5 0-16,-1 0 1 0,-5 0 0 15,-1-5 0-15,1-11 0 16,-6 1 0-16,-1-6 1 15,1-11-1-15,-6-4 1 16,-1-1-1 0,-5-5 1-16,0 0-1 15,0 0 0-15,-6-10 0 16,6-1 1-16,-6 1-1 16,6 5 0-16,0-11 0 15,0 6 0-15,5 0 0 16,1 4 0-16,0 1-1 15,0-5 1-15,0 21 0 0,-7-1 0 16,1 1 0-16,0 4 0 16,6 1-1-16,0 5 1 0,6 0-1 15,5 6 1-15,1 4 0 16,5 6 0-16,6 0-1 16,7 5 1-16,5 0 0 15,0 0 0-15,6 0-1 16,6 5 1-16,12 0 0 15,-7-5 0-15,7 5-1 16,0-5 1-16,0 6 0 0,-1-1 0 16,1 0 0-16,6 0 1 15,-1 1-1-15,1-1 1 32,5 5-1-32,1-4 1 0,5-1-1 15,-5-5 1-15,-7 5-1 16,1-5 1-16,-1 5-1 15,1 1 0-15,5-1 0 16,1 0 0-16,-1 0 0 16,13 0 0-16,5 6 0 15,-6-11 0-15,0 0 0 0,6-5 0 0,7-6 0 16,10 1 0-16,1 5 0 16,6-1 0-16,6 1 0 15,-7 5 0-15,7 0 0 16,5-5 0-16,7 10 0 15,-13 6 0-15,13-1 0 32,-7 6 1-32,-5 5-1 15,0 5 0-15,5 0 0 0,1 5 1 16,-1 1-1-16,1-6 1 16,-13-10-1-16,-17-1 0 15,0-4 0-15,-5-1 1 16,5-4-1-16,6 4 0 15,5-5 0-15,-11 1 0 0,6-1 0 16,6 0 0-16,-6-5 0 16,0 0 0-16,0-5 0 15,12-6 0-15,-6-10 0 16,-1 0 1-16,7-5-1 16,0-5 0-16,-6-1 0 15,0 6 0-15,17 5 0 0,-5-5 0 16,-1 0 0-16,1 5 0 15,0-10 0-15,-7 4 1 16,7 1-1-16,0 5 1 0,-1 0-1 16,-5 0 0-16,-6 0 0 15,0 6 1-15,-6 9-1 32,-1-9 0-32,-4 10 0 15,-1 5 1-15,0 0-1 16,0 5 0-16,-6 0 0 0,-6 5 0 15,6 1 0-15,0 5 1 16,-11-6-1-16,-7-5 0 16,1 1 0-16,-1-12 1 15,1 1-1-15,-1-5 0 0,1 4 0 16,-1-4 1-16,-5 5-1 16,5 5 0-16,7 0 0 15,-7-6 0-15,-5-4 0 16,-7 10 0-16,7-5 0 15,0 0 0-15,-1 10 0 16,1-10 0 0,-1 10-1-16,1-5 1 15,0 0 0-15,-13 5 0 16,7-10 0-16,0 0 0 0,-1-1-1 16,-5-4 1-16,0-1 0 15,0 11 0-15,0 0 0 16,-6 6 0-16,0-1-1 15,-1 5 0-15,1-4 0 16,6-1 1-16,-12 0-1 0,0 5 1 16,0-4 0-16,-6 4 0 15,1-5 0-15,-1 1 0 16,0 4-1-16,0 1 1 16,0-6-1-1,-6 0 1-15,1 0 0 0,-1 1 0 0,6-6-1 31,6 0 1-31,0 0 0 16,6 0 1-16,6 0-1 16,-6 0 0-16,-6 5 0 15,0-5 0-15,0 5 0 16,0 0 0-16,0-5 0 16,6 5 0-16,0-5 0 0,0 6 0 15,23-6-1 1,0 0 1-16,-5-6 0 15,0 1 0-15,-1-5-1 16,-5 5 1-16,-12-6 0 16,-6 1 1-16,-6-1-1 15,0-10 0-15,0 0 0 16,-5 0 1-16,-1 0-1 0,0-5 0 16,-6 5-1-16,1-5 1 15,-13 5 1-15,1-10 0 16,-1 4 0-16,1 1 0 15,-6-5-1-15,-1-6 1 16,-5 1 0 0,-6-1 0-16,-6 0-1 15,0-5 0-15,0-5 0 16,0 5 0-16,0 6 0 16,-6-1 1-16,0 6-1 15,0-6 1-15,0 11-1 16,-5-6 1-16,-7 1 0 15,-6-11 0-15,-5 0 0 0,0 0 0 16,5 5 1-16,0 6 0 16,-5 5-1-16,-12 0 1 0,-18-6-1 15,-18 1 0-15,-11-1-1 16,5 1 1-16,-5-6-1 16,-12 6 0-16,6 5 0 31,11 0 1-31,1-1-1 15,-7 6 1-15,1 0 0 0,-6 6 0 16,-1 4-1-16,7 1 0 16,0 5 0-16,-13-1 0 15,7 1 0-15,12-5 0 16,5-1 0-16,-5 6 0 16,-1-6 0-16,-5 1 1 0,-1-1-1 15,-5 11 0-15,0 0 0 16,-6 0 1-16,-6 0-1 15,5 11 0-15,-5-6 0 16,-6 0 0-16,-5 1 0 16,5-1 0-16,6 0 0 15,-6 0 0-15,0 6-1 0,6-1 1 16,0 6-1-16,-12 0 1 16,-6 5-1-16,-6 5 1 0,13-5 0 15,-7 5 0-15,12-5-1 16,12 0 1-16,-6-5 0 15,0-1 0-15,0 1 0 32,-12-5 0-32,18-6 0 15,-6 0 0-15,-12 0 0 0,6 6 0 16,-6-6 0-16,-6 0 1 16,-5-5-1-16,5 0 0 15,18-5 0-15,-12 0 0 16,6-6 0-16,0 1 0 15,-6-1 0-15,-23-4 0 0,5 4 0 16,18 1 0-16,1-1 0 16,-1-5 0-16,12-10 0 15,6-5 0-15,-6 5 0 16,-12-11 0-16,12-5-1 16,5-5 1-16,7 5 0 15,12 0 0 1,5 0 0-16,6 6 1 15,7-12-1-15,-1-4 0 16,-6 0 0-16,18-11 0 0,0 0-1 16,6-5 1-16,6-5 0 15,-1 5 0-15,7 15-1 16,0 1 1-16,5 5 0 16,-5 0 0-16,5-1 0 15,-5 1 0-15,0 0 0 0,-1 5 1 16,-5 0-1-16,0-5 0 15,0 11 0-15,-6-6 0 16,5 5 0-16,1 0 0 16,-6 1 0-16,-18-6 0 15,6 0 0-15,0 5 0 0,-6-5 0 16,1 6 0-16,-7-1 0 16,-6 6 1-16,-5 4-1 15,-1 1 1-15,13 5-1 16,-1 6 0-16,-6-1 0 15,-5-5 0-15,5 0 0 32,1 0 0-32,-7 5 0 0,1 1 0 15,-7 4 0-15,-5 6 0 16,6 0 0-16,5-1 0 0,1 1 0 16,-7 0 0-16,1-11 0 15,11 1 0-15,1-1 0 16,-7 5 0-16,1-4 0 15,-6 4 0-15,-7 1 0 16,7 4 0-16,5 1 0 16,-11 5 0-16,0 0 0 0,0 0 0 15,-7 0 0-15,1 0 0 16,-12-5 0-16,0 5 1 16,12 5-1-16,-6 6 0 15,-6 4 0 1,-6-4 0-16,1 5-1 15,-7-1 1-15,0 1 0 16,0 0 0-16,12-6 0 16,0 1 1-16,1-6-1 15,4-5 0-15,1 0 0 16,0-5 0-16,-6 5-3 16,6 0 1-16,6 5-8 0,18 5 1 15,29 6-10-15,-6-5 0 16</inkml:trace>
    <inkml:trace contextRef="#ctx0" brushRef="#br0" timeOffset="4744.6931">2274 10726 30 0,'-23'-10'15'0,"23"-1"-16"0,5-5 16 16,-5-4-16-16,6-12 1 15,-6-10 1-15,0 0 0 16,-6 0 1-16,1-10 0 0,-1 5 1 31,-6-5 1-31,6-6 0 16,0 6 1-16,0-6-1 15,6 0 0-15,12-5-2 16,6 1 1 0,23-33-1-1,6 12 1-15,6-1-2 0,6 21 1 16,12 5-1-16,5 16 1 0,7 1 0 16,11 4 0-16,18-5-1 15,-12 5 0-15,18 1 0 16,6-1 1-16,5 6-1 15,-5 4 0-15,6 12-1 16,5-1 1-16,-23 5-1 16,6 1 1-16,6 5-1 0,-1 5 0 15,1 0 0-15,-6 0 1 16,17 0-1-16,-17 0 1 16,-6-5-1-16,0 5 0 15,0 0 0-15,0 5 0 16,-6 5 0-16,-6 6 1 0,-11 0-1 31,-1-1 0-31,0 1 0 16,1 5 0-16,-7-5 0 15,-5-1 0-15,-1 1 0 16,1 5 0-16,0 5 0 16,-1 1 0-16,-5-1 0 15,-12 5 0-15,-6 1 0 0,-6-1 0 16,-6 0 0-16,-5-4 0 0,-1 9 0 15,-6-4 1-15,7-1-1 16,-7 0 0-16,1 1 0 16,-13-1 0-16,7 6 0 15,-12-11 0-15,-6 6 0 16,-12-11 0-16,0 5 0 16,0 5 0-1,-6 1 0-15,0-1 1 16,1 6-1-16,-1-1 0 15,0 6 0-15,6-5 0 16,0-6-1-16,0 6 1 16,0 0-1-16,6-6 1 0,0 0 0 15,0-4 0-15,0 4 0 16,6 1 0-16,0 4 0 16,0-10 0-16,6 6 0 15,6-1 0-15,-7-5 0 16,1 1 0-16,6 4 0 15,-6-5 1-15,5 0-1 0,7 1 0 16,-1-1 0-16,7-5 0 16,5 5 0-16,-5 0 1 0,5-5-2 15,0-5 1-15,12 5 0 16,18 0 0-16,0 0 0 16,12 5 0-16,5-11 0 15,-5 1 0-15,23-5 0 16,-6-1 0-16,12-5 0 31,18 1 1-31,23-6-1 0,1 0 0 16,17-6 0-16,0-4 0 15,17-1 0-15,13 1 0 16,17-6 0-16,-12 11 0 16,12-11 0-16,6 6 1 0,6-1-1 15,-24 1 0-15,12 5 0 16,12-1 0-16,-17 6 0 15,-7 0 0-15,-6 6 0 16,7 4 0-16,-13-5-1 16,-11-5 1-16,6 11-1 15,-13-1 1-15,13 1 0 0,-6-6 0 16,-18 5 0-16,-6 1 0 31,-6-6 0-31,-11 0 1 0,-12 1-1 16,-1-1 1-16,1 0-1 15,0 0 1-15,-12 1-1 16,-6 4 0-16,6 1 0 16,0 4 1-16,-18 1-1 15,0 5 0-15,0 10 0 16,7-4 1-16,5-1-1 0,0 5 0 16,-6-5 0-16,-12 0 1 15,1-5-1-15,-1-5 1 16,-6 5-1-16,-5 0 1 15,0-5-1-15,5 5 0 0,7-6 0 16,-1 6 0-16,6 0 0 16,-11 11 0-16,-1-6 0 15,-17 0 0-15,-6-10 0 16,-6 5 0-16,0-6 0 16,-12 1 1-16,-6-5-1 15,1-1 1-15,-7 1-1 0,1-1 1 16,-7 6-1-16,1-6 1 31,-1 6-1-31,-5 5 0 0,-6 5 0 16,0 6 1-16,-1-1-1 15,1 0 0-15,0 1 0 16,0-1 0-16,0-5 0 16,-1 1 0-16,13 4 0 15,-12-5 1-15,0 0-1 16,5 1 0-16,-5 4-1 0,0-5 1 15,-6 16 0-15,-6 0 0 16,0 0-1-16,-6 5 1 16,-6 0 0-16,-6 6 0 15,-11-1 0-15,-18 6 0 0,-6-1 0 16,-12 6 0-16,-12-5 0 31,-23 10 0-31,-24 0 0 16,-5 0 1-16,-18 0 0 15,-13 5 0-15,-16-5 0 16,-1 6 1-16,-12-1-2 16,1 0 0-16,-24 6 0 0,-6-6 1 15,6 0 0-15,5-15 0 16,-22-6-1-16,-1-4 1 0,12-1 1 16,-6-11 0-16,-6-4-1 15,0-1 1-15,1-5-2 16,-1 1 1-16,-12-6-1 15,7-11 0-15,11-5-1 16,0-10 1-16,0-11-2 16,-12-15 1-1,7-6 0-15,22-5 1 16,19-10-1-16,-7 0 0 16,13-1 1-16,5 6 0 15,6-5 1-15,12-1 1 16,12-15-1-16,-1 5 0 0,1 1-1 15,12-1 1-15,11 0-1 16,0 0 0-16,0 5 0 16,13 6 1-16,-1-6-1 15,-12 11 1-15,6-10 0 16,6-1 0-16,12 11-1 0,6 0 1 16,5 0-1-16,-5-6 0 15,0 11-1-15,-6-5 1 16,-1 5-1-16,-5 0 1 0,0 11 0 15,0 5 0-15,12 5 0 16,0-5 1-16,5 5-1 16,-11 5 1-16,6 6-2 15,6-1 1-15,-1-5 0 16,-5 1 0-16,0-6 0 31,-7 0 0-31,13 0 0 0,12 0 0 16,-7 0 0-16,-5 0 0 15,-1-5 0-15,13 0 0 16,5-1-1-16,-6 1 1 16,1 0-1-16,-1 16 1 0,1-1 0 15,-1 1 0-15,6 4 0 16,6-4 0-16,1 5-1 16,11 5 1-16,-6-6 0 15,0 1 0-15,0-5 0 16,0-1 0-16,0 6 0 15,-6 5 0-15,0 5-1 0,-5 1 1 16,-7-1-1-16,1 0 1 16,5 0-1-1,0 0 1-15,18 6 0 16,0-1 0-16,0-4 0 16,0-1 0-16,-6 0 0 15,-6 0 1-15,6 1-2 16,6-1 1-16,0 0 0 15,-6 0 0-15,6 1 0 16,-5-6 0-16,-1 0 0 0,-6 0 0 16,6 0 0-16,0 0 0 15,6 0 0-15,6 10 0 16,0-5 0-16,0 6 0 16,-12-1-1-16,0 1 1 15,0-1 0-15,0 6 0 0,0 0 0 16,-6-1 0-16,0 6-1 15,1 0 1-15,-7 0 0 16,12-5 0-16,6 0-1 16,6-1 1-16,5 6-1 15,7 5 0-15,6 6 0 16,5-1 0-16,6 1-1 0,1-1 1 31,5 1 0-31,6-1 0 0,0 0 0 16,6 6 1-16,0-6-1 15,0 11 1-15,6 5 0 16,-6 1 0-16,0-17 0 16,0 6 0-16,0-1 0 15,0 1 0-15,0 5 0 16,0 0 1-16,-6 0-1 0,0 0 0 16,0-6 0-16,1-4 0 15,-7-1 0-15,0-5 1 16,0 16-1-16,0-10 0 15,-5-1 0-15,-1-5 1 16,-6 0-1-16,1-5 1 0,-1 0-1 31,1-5 1-31,-7 0 0 16,-5-6 0-16,-6 1 0 16,-1-6 0-16,1 0 0 15,0-5 0-15,-6 5-1 16,6-5 0-16,-7 6 0 15,1-6 0-15,0 5 0 0,-6-5 0 16,0 0 0-16,6 0 0 16,0 0 0-16,-6-11 0 0,-6-4 0 15,0 4 0-15,0-5 0 16,6-10 1-16,6 0-1 16,6 0 0-16,-6-11-1 15,11-10 1-15,-5-10 0 16,0-6 0-16,-1-16-1 0,1 1 1 15,6 4 0-15,0 1 1 16,5 0-1-16,7-1 0 16,5 1 0-16,6 5 1 15,12-5-1-15,0-6 0 16,12 0-1-16,6 11 0 16,-1-5 1-1,7 0 0-15,5-6 0 16,-5 11 1-16,5 5-1 15,12-5 0-15,1-5 1 16,-1 5 0-16,0 5-2 16,12 0 1-16,-6 5 0 15,-5 1 0-15,-1 4 0 0,-6 1 1 16,48-11-1 0,5 0 1-16,0 1 0 15,-5-1 0-15,-1 0 0 16,1 11 0-16,-7-6 0 15,7 0 0-15,-6 6 0 16,-7-11 0-16,7 11-1 16,11 5 1-1,7 5-1-15,5-5 1 16,6 10-1-16,6 5 0 16,6 12-7-16,-12 14 0 15,23 22-12-15,-11 0 1 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41.3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B6AA2BC-6F34-41D7-94DE-8F43DB265FE9}" emma:medium="tactile" emma:mode="ink">
          <msink:context xmlns:msink="http://schemas.microsoft.com/ink/2010/main" type="inkDrawing" rotatedBoundingBox="9710,5157 9725,5192 9709,5200 9694,5165" shapeName="Other"/>
        </emma:interpretation>
      </emma:emma>
    </inkml:annotationXML>
    <inkml:trace contextRef="#ctx0" brushRef="#br0">-4073-3689 13 0,'-23'-21'6'0,"29"11"-20"0,0 4 12 15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7:02.7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8F74671-3395-4FAE-89BB-23887430DA15}" emma:medium="tactile" emma:mode="ink">
          <msink:context xmlns:msink="http://schemas.microsoft.com/ink/2010/main" type="inkDrawing" rotatedBoundingBox="13793,8879 13887,8883 13886,8894 13792,8890" shapeName="Other"/>
        </emma:interpretation>
      </emma:emma>
    </inkml:annotationXML>
    <inkml:trace contextRef="#ctx0" brushRef="#br0">40 8 11 0,'-41'-5'5'0,"94"0"-14"16,-12 15 5-16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1.1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21AFDE7-1481-464E-BCA8-2D809DB12BF7}" emma:medium="tactile" emma:mode="ink">
          <msink:context xmlns:msink="http://schemas.microsoft.com/ink/2010/main" type="inkDrawing" rotatedBoundingBox="15967,5923 17281,15540 15609,15769 14295,6151" semanticType="callout" shapeName="Other"/>
        </emma:interpretation>
      </emma:emma>
    </inkml:annotationXML>
    <inkml:trace contextRef="#ctx0" brushRef="#br0">2410 9547 16 0,'-24'6'8'0,"0"-27"-10"0,19 10 8 16,-7 1-6-16,0-1 1 15,-6-5 0-15,-5 6 1 32,-1 0-1-32,-11 4 1 0,-12 6 2 15,0-10 0-15,-6-1 2 16,-12 1 1-16,-12-6 0 16,1-10 0-1,-48-42 1 1,12-11 1-16,0-15-3 15,6-11 1-15,-12-15-3 0,6-6 1 16,6-15-1-16,6-6 0 0,6-31-3 16,-1-5 1-16,7-16-1 15,11 0 1-15,13-11-1 16,-7-10 1-16,12 0-1 16,6-21 1-16,0 1 1 31,6-17 0-31,6 0-1 15,5-10 1-15,7 5-1 0,11-5 0 16,6 16-1-16,6-6 0 16,0 1-1-16,6-6 1 15,0 16-1-15,0 5 0 16,0 5 0-16,6 6 0 16,0 15 0-16,0-5 0 0,0 5 0 15,12 6 0-15,-1 10-1 16,1 15 1-16,0 6 0 15,-1 11 0-15,7 10-1 16,5-6 1-16,1 17-1 16,5-1 0-16,1 16 0 15,5 5 0-15,0 11 0 0,-6 16 1 16,1 10 0-16,-19 10 0 16,1 16-1-16,-6 11 1 0,0 5 0 15,-6 5 0-15,-1 5-1 16,-5-5 1-16,6 6-1 15,-6-1 0-15,0 6 1 32,0-1 0-32,0 6-1 15,0 5 1-15,-6 11-1 16,1-1 0-16,-7 11 0 0,-6 5 0 16,0 21-1-16,-5 11 0 15,-18 5 0-15,-1 5 1 16,-11 11 0-16,0 5 0 15,-6-1 0-15,-5-4 0 0,-1 0 1 16,6-1 0-16,12-10-1 16,17-5 1-16,7-5-1 15,17-11 1-15,6-10 0 16,12-16 0-16,11-16-1 16,7-5 0-16,5-26 0 15,6 0 1 1,12-21-1-16,-11 0 1 15,11 10-1-15,-6-5 0 16,-6 11 0-16,6 10 1 0,-6 16 0 16,-5 15 1-16,11 22-1 15,0 15 1-15,-6 32-1 16,-6 10 1-16,7 26-1 16,-1 16 1-16,0 0-5 15,12 0 1-15,0-5-11 16,-17-11 0-16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2.2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A9BF9ED-BDC3-49E1-A8C0-262A0250CE2C}" emma:medium="tactile" emma:mode="ink">
          <msink:context xmlns:msink="http://schemas.microsoft.com/ink/2010/main" type="inkDrawing" rotatedBoundingBox="16458,6221 17446,11809 16437,11987 15449,6400" semanticType="callout" shapeName="Other"/>
        </emma:interpretation>
      </emma:emma>
    </inkml:annotationXML>
    <inkml:trace contextRef="#ctx0" brushRef="#br0">1697 5514 35 0,'-36'42'17'0,"-5"-68"-14"16,29 15 19-16,1-4-21 16,-7-11 0-16,-6-6 1 15,-11-15 1-15,-6-16-3 16,-1-10 1-16,-5-6 3 16,-12-10 0-16,-5-5 0 0,-13-11 0 15,0-5 1-15,7-5 0 16,5 5 0-16,0-5 0 15,0-11-2-15,12-5 1 16,-6-15-2-16,6-6 0 0,0-16-1 16,6-10 0-16,0 5-1 15,6 0 0-15,5 1 0 16,1 4 1-16,11 6 0 16,7-1 0-16,11 11 0 15,6-5 0-15,6-5 0 16,0-6 1-16,0 6-1 0,-1-6 0 15,1 11-1-15,6-5 0 32,0 0 0-32,6 10 0 0,11 16 0 15,6-1 0-15,-11 17 0 16,0 5 0-16,-7 15 0 16,1 22 0-16,-6 4-1 15,-6 22 1-15,-6 5-1 16,0 15 0-16,0 12-1 15,-6 14 0-15,-12 17 0 0,-17 20 1 16,-7 22 0-16,-5-12 0 16,-12 28 0-16,-5 4 0 15,-1 5 0-15,6 6 1 0,6 0-1 16,12-11 1-16,5-10-1 16,7 0 1-16,5-21-1 31,7-5 1-31,5-17-1 15,6-20 1-15,6-15 0 16,6-27 0-16,6-10 0 16,11-17 0-16,7-4-1 0,-7 16 1 15,30-38-1-15,0 1 0 16,-6 5 0-16,0 5 1 16,6 16-1-16,0 16 1 0,-11 26 0 15,11 5 0-15,0 21 1 16,-6 15 0-16,12 22 0 15,-12 15 0-15,0 11-1 16,12 21 1-16,0 0-13 16,0 15 1-16,-12-10-5 15,-23-26 1-15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0:36.5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C1267E-85A2-4FB0-A6A3-374CC059CDE6}" emma:medium="tactile" emma:mode="ink">
          <msink:context xmlns:msink="http://schemas.microsoft.com/ink/2010/main" type="inkDrawing" rotatedBoundingBox="6682,9526 17285,12122 16062,17117 5459,14522" semanticType="callout" shapeName="Other"/>
        </emma:interpretation>
      </emma:emma>
    </inkml:annotationXML>
    <inkml:trace contextRef="#ctx0" brushRef="#br0">1389 29 39 0,'-42'-19'19'0,"21"7"-18"15,14 6 19-15,-7-7-20 16,-7 13 0-16,-7 13 1 16,-13-1 0-16,-15 13-1 0,-14 24 1 15,-7 26 3-15,-6 11 1 16,13 26 0-16,-20 12 0 16,-8 12 0-16,0 13 0 15,1 12 0-15,-1 25 0 16,8 6-4-16,6 18 1 15,7 13-1 1,15 7 0-16,20-1-1 16,14-6 0-16,14-13 0 15,14 1 0-15,21-13 0 16,14 13 1-16,34-13 2 16,1-12 1-16,21 12-1 15,-8-12 1-15,22-12 0 16,20 5 0-16,15-5-1 0,27-19 1 0,14-13-4 15,-7 1 1-15,15-26-1 16,13-18 0-16,7 1 0 16,21-8 0-16,-14 1 0 15,14-12 1-15,7-13-1 16,21-6 1-16,-28-12 0 16,14-13 0-16,0-6-1 15,7-19 1-15,-15-6-1 0,1-12 0 16,7-12 0-16,-62 5 1 15,82-18-1-15,-34-6 0 16,7-6 0-16,0 12 1 16,0-6-1-16,0-1 1 15,-21-5-1 1,14-7 1-16,14 1-1 16,-7 12 0-16,-14 0 0 15,-21-7 0-15,7 7 0 16,-13 6 1-16,-1-19-1 15,-14 7 0-15,-14-6 0 16,-13-1 1-16,-1 7-1 16,-14-1 0-16,1 7 0 0,-8 6 0 15,-13-12 0-15,-15 12 0 16,-13-6 0 0,-22 12 1-16,-6 0 0 15,-21 6 0-15,7 7-1 16,-14 0 1-16,-1 5 0 31,-13-5 0-31,0 6-1 16,-7 6 0-16,0-6-1 15,-14 6 1-15,0 0-1 0,0 0 1 16,7-7-2-16,-7 7 0 16,7-12 0-16,-7-7 1 15,0-5-1-15,0-13 0 16,0 12 1-16,-7 0 0 0,0-12 1 15,-7 0 0-15,-7-13-1 16,-14-6 1-16,-20 1-1 16,-36-14 1-16,0 20-1 15,1-1 0-15,-8 13 0 16,8-6 1-16,6 6-1 16,14-1 0-16,8 14 1 0,13-1 0 15,7 6-1-15,14 7 0 16,14 18-1-16,14 13 0 15,21 5 1-15,28 1 0 0,14 6 0 16,27 0 1-16,29 0 0 16,13 6 1-16,14 0 0 31,15-6 1-31,-22-12-2 16,1 0 1-16,-8-1 0 15,-7 1 0-15,-13-13-1 0,-21 0 1 16,-22 0 0-16,-20 13 1 15,-35 6-1-15,-35 6 0 16,-35 12 1-16,-20 19 0 16,-29 12 0-16,-13 13 0 0,-22 12-1 15,-27 13 0-15,0 12-2 16,-15 0 1-16,15-13-6 16,14-6 0-16,34-18-13 15,43-13 1-15,27-30-3 16,28-44 1-16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43.7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DB181F8-497B-49E8-AD06-745FE7F9A22E}" emma:medium="tactile" emma:mode="ink">
          <msink:context xmlns:msink="http://schemas.microsoft.com/ink/2010/main" type="inkDrawing" rotatedBoundingBox="21276,5272 22559,4831 22872,5742 21589,6182" hotPoints="22701,5449 22131,6019 21561,5449 22131,4880" semanticType="enclosure" shapeName="Circle"/>
        </emma:interpretation>
      </emma:emma>
    </inkml:annotationXML>
    <inkml:trace contextRef="#ctx0" brushRef="#br0">124 901 35 0,'-12'5'17'0,"18"-21"-11"0,-6 6 18 15,0-1-24-15,0 1 0 16,0-16 1-16,0-6 1 16,-6 1-1-16,0-6 0 15,0 6 3-15,-6-11 0 0,1-11 1 16,5 1 0-16,0 0 1 16,0 5 0-16,6-6-1 15,6 11 0-15,6-5-2 16,-1 0 0-16,13 5-2 15,5 0 1-15,13 0-2 16,11 6 1-16,-6 9 0 0,6 6 0 0,6 1-1 16,11 4 1-16,7 5 1 15,0 6 0-15,5 0 0 16,-11 5 0-16,5 10-1 16,-5 11 0-16,0 11 0 15,-6-1 1-15,-6 1-1 31,-6 15 0-31,-6-5-1 0,-12 5 1 16,-6 0 0-16,-5 21 1 16,-12-10-1-16,-12 4 0 15,-12-4 0-15,-17 0 0 16,-19-1 0-16,-5-4 1 16,-17-6-1-16,-19 5 0 15,-11-5 0-15,0-10 1 0,6 0-1 16,-6-11 0-16,-1-16 0 15,7-10 0-15,0-15 0 16,6 4 0-16,11-20-1 16,6-6 0-16,18-15-2 15,18-1 0-15,29-15-11 16,24-16 1 0,35-20-10-16,6-17 0 0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53.6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8D4052-E176-4F1D-A1C2-940D33FFA533}" emma:medium="tactile" emma:mode="ink">
          <msink:context xmlns:msink="http://schemas.microsoft.com/ink/2010/main" type="inkDrawing" rotatedBoundingBox="21025,15829 23049,14954 23610,16252 21586,17127" hotPoints="23141,15991 22241,16891 21341,15991 22241,15091" semanticType="enclosure" shapeName="Circle"/>
        </emma:interpretation>
      </emma:emma>
    </inkml:annotationXML>
    <inkml:trace contextRef="#ctx0" brushRef="#br0">2068 208 42 0,'-12'-5'21'0,"18"-11"-18"0,-6 6 21 0,0 10-25 32,0-21 1-32,-6 10 0 15,0-10 1-15,-11 5 1 16,-13-5 0-16,-5 1 1 15,-12 4 1-15,-1 0 0 16,-5 6 1-16,-11-1 0 16,-19 1 0-16,7 4-2 15,-7 6 1-15,-5 11-2 0,-12-1 0 0,-7 11-1 16,7 0 0-16,6 5 0 16,-6 6 0-16,-12-1-1 15,6 6 1-15,12-6 0 16,-1 6 1-16,7 5-1 15,5 0 1-15,7 10-1 16,11-10 1-16,6 5-2 0,12 16 1 16,0 5-1-16,17 6 0 15,13 4-1-15,11 1 1 16,12-1 0-16,11-5 0 16,13-4 0-16,17 4 0 15,6-5 0-15,6-10 1 0,18-6 0 31,11-10 0-31,-6-5 0 16,7-11 0-16,11-5 0 16,12-11 0-16,0 1-1 15,0-6 0-15,-6-16 0 16,-6 6 1-16,0-11-1 16,-11-5 1-16,-1-10-1 15,-6 0 1-15,-5-17 0 0,0-9 0 0,-1-11 0 16,-17-11 0-16,-6 1 0 15,-18-6 0-15,-5 11 0 16,-18 4 0-16,-12-4 0 16,-18 5 0-16,-6 0-1 15,-11 0 0-15,-6 10 0 32,0 1 0-32,-12-6-3 0,-12 0 1 15,0 11-6-15,-6 10 0 16,-11 10-11-16,-18 32 1 15,-6 32-2-15,-36 4 0 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9.6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DC23801-F43F-408E-B5FE-3F2A208AFF71}" emma:medium="tactile" emma:mode="ink">
          <msink:context xmlns:msink="http://schemas.microsoft.com/ink/2010/main" type="inkDrawing" rotatedBoundingBox="18389,8440 19231,6992 19300,7032 18458,8480" semanticType="callout" shapeName="Other">
            <msink:sourceLink direction="with" ref="{02228860-67EB-4C99-BD70-78154B12D0C8}"/>
            <msink:sourceLink direction="with" ref="{8E233F10-9849-4021-BC1C-4353DBA3B1A6}"/>
          </msink:context>
        </emma:interpretation>
      </emma:emma>
    </inkml:annotationXML>
    <inkml:trace contextRef="#ctx0" brushRef="#br0">2920 187 17 0,'-12'11'8'0,"12"-27"4"0,0 16 8 16,0 0-15-16,0 0 1 15,0 0 3-15,0 0 0 16,-6-5-9-16,6-5 0 15,6-6 8-15,6-10 0 16,11-16-1-16,7-16 0 16,11-15-1-16,12-11 1 15,12-10-2-15,5-16 1 16,1 10-2-16,-12 1 1 16,0 4-1-16,-12 12 1 15,-6 4-3-15,-5 11 1 0,-13 10-2 16,-5 6 0-16,5 10 0 15,-11 6 0-15,0 4-5 16,6-5 1-16,-1 11-6 16,7-5 1-16,5 10-10 15,1 0 0-15,5 5-3 16,-11 16 1-16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09.5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F5DA82-573B-4A9C-AD44-470EB7FA0A09}" emma:medium="tactile" emma:mode="ink">
          <msink:context xmlns:msink="http://schemas.microsoft.com/ink/2010/main" type="inkDrawing" rotatedBoundingBox="6737,9648 12877,9345 13007,11976 6866,12278" hotPoints="13215,10865 10181,12188 7174,10803 10208,9480" semanticType="enclosure" shapeName="Ellipse">
            <msink:destinationLink direction="from" ref="{2095B460-6416-4932-A84C-951DCD82C4C6}"/>
          </msink:context>
        </emma:interpretation>
      </emma:emma>
    </inkml:annotationXML>
    <inkml:trace contextRef="#ctx0" brushRef="#br0">4343 367 46 0,'-21'-37'23'0,"5"4"-29"0,11 19 42 16,-11-5-37-16,-5-9 1 15,-6-1-1-15,-15 1 0 16,-6 0 1-16,-5 0 0 15,-15 4 1-15,-22 10 1 0,-16 0 0 16,-32 9 1-16,-5 0 0 16,-21 10 0-16,-5-5 0 15,-6 10 1-15,6 4-2 16,0 0 1-16,5 5-2 16,5 9 0-16,-5 9 0 15,-5 6 1 1,4 9-2-16,-4 4 0 15,5 10 0-15,0 4 0 0,11-8 2 16,10 3 1-16,21 6-1 16,11-5 1-16,5 4-1 15,11 10 1-15,21 0-2 16,5 0 1-16,5 10-2 16,12-1 0-16,9 5 0 15,6 14 1-15,5-18 0 0,17-1 1 16,9 5 0-16,12-9 1 15,20 9-1-15,11-5 0 16,16-4-1-16,5 4 0 16,22-4-1-16,9 4 1 15,17-23-1-15,16-5 1 0,5-9 0 16,11-5 0-16,20-5 0 16,12-9 0-16,15-4 0 15,0-15 1-15,21-5-1 16,6-9 0-16,-11-5 0 15,11-4 0-15,5 4-1 32,0-4 1-32,-11-5-1 0,22-5 1 15,-11-14 0-15,0 9 0 0,-6-8-1 16,1-6 1-16,-22 0-1 16,1 1 1-16,-11-6-1 15,-16-4 1-15,-11-4-1 16,1-1 1-16,-17-5 0 15,-15-4 0-15,0 0-1 16,-22-5 0-16,-10-4 0 0,-21-6 0 16,-16-4-1-16,-11-9 1 15,-15-10-1-15,-22-9 0 16,-15-5 0-16,-22-4 0 16,-21-1-1-16,-26 0 1 15,-17 1 0 1,-20 9 0-16,-16 14 0 15,-17 4 0-15,-9 6 0 16,-12 4 1-16,-4 9-1 16,-12 5 1-16,-9 5-1 15,-12 0 1-15,-10 9-1 16,-21 14 1-16,0 10-1 16,-11 0 1-16,1 23 0 0,4 24 0 15,6 5 0-15,0 4 0 0,0 14 0 16,10 5 0-16,1 10 0 15,-1-1 1-15,6 1-1 16,0 4 0-16,5 9 0 16,10-4 1-16,17 0-1 15,21 5 0-15,42 4-1 16,26 19 0-16,27 23-4 16,32 25 1-16,36 18-7 0,33 32 0 15,15 34-10-15,27 28 1 16,5-37 0-16,0-25 1 15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1.5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95B460-6416-4932-A84C-951DCD82C4C6}" emma:medium="tactile" emma:mode="ink">
          <msink:context xmlns:msink="http://schemas.microsoft.com/ink/2010/main" type="inkDrawing" rotatedBoundingBox="9524,7238 21263,3855 21926,6158 10187,9540" semanticType="callout" shapeName="Other">
            <msink:sourceLink direction="from" ref="{E6F5DA82-573B-4A9C-AD44-470EB7FA0A09}"/>
            <msink:sourceLink direction="to" ref="{E0DBBF5A-C035-4260-BB33-E09E10CCD0BD}"/>
          </msink:context>
        </emma:interpretation>
      </emma:emma>
    </inkml:annotationXML>
    <inkml:trace contextRef="#ctx0" brushRef="#br0">43 4596 37 0,'-32'14'18'0,"21"-28"-17"0,11 9 19 0,0-4-20 16,0-10 1-16,0 5 0 15,0-5 0-15,0-4-1 16,6-6 1-16,-1-4 1 15,-5-4 1-15,5-15 1 16,6 0 0-16,-1-4 0 0,6-10 0 16,5-9 0-16,11 9 0 15,0-5-1-15,10-4 0 16,1-5-2-16,4-9 1 31,6-19-2-31,-5 4 0 0,10-4 0 16,5 9 1-16,12-4 0 15,4 4 0-15,11 0 0 16,5 5 1-16,11-9 0 0,-11 8 0 16,6 1-1-16,15-4 1 15,6 13-1-15,10 0 0 16,11-13-1-16,-5 8 0 0,-1-4 0 16,11 0 1-16,-10 9 0 15,15-4 1-15,-15 4-1 16,10 5 1-16,11 0-1 15,0 0 1-15,10-4-1 16,0 4 1-16,11 0-2 31,5 0 0-31,-5 5 0 0,0 4 1 16,-10 0 0-16,10 6 0 16,-6 3-1-16,17 6 1 15,-11 4 0-15,15 10 0 0,6 0-1 16,11-1 0-16,-16-4-1 15,5 10 1-15,-5 8 0 16,-6 6 0-16,-5-1 0 16,1 1 0-16,4 4 0 15,-15 5 0-15,5-5 0 16,0 5 0-16,0 0 0 16,5 0 0-16,-11 14 0 0,1 0 0 15,-11 0-1-15,0 0 1 16,-5 0-1-1,-6 4 1-15,1 1 0 16,-6 0 0-16,-5 0 0 16,-6 9 0-16,1 0 0 15,-11 9 1-15,-11-4-1 16,-10 5 0-16,5-1 0 16,-15-4 0-16,-17-10-1 15,-5 6 1-15,-10-11 0 0,-6 1 0 16,0 0 0-16,-5-1 0 15,-5 1 0-15,-1 0 0 16,-5-1-1-16,-4 1 1 16,-1 0-2-16,-11 0 1 0,-5-5-1 15,-5 4 1-15,-5-4 0 16,-11 0 0-16,0 0 1 16,0 0 0-16,5-4 0 15,6-6 0-15,-1 10 0 16,1 0 0-16,-1 0 0 15,1 0 0-15,5 0-1 0,0 0 0 16,-6 0 0-16,6 0 1 31,0 5 0-31,0-5 0 0,0 0 0 16,0 0 0-16,-6 0 0 16,1 0 0-16,-6 0 0 15,6 0 0-15,-6 5 1 16,-5-5 0-16,0 0 0 15,0 0 0-15,0-10 0 16,-5 1 0-16,-6-10-1 0,-5-9 1 16,-5-10-1-16,-11 0 0 15,-15 1 0-15,-1-1 0 16,0 1 0-16,1-1 0 16,-6 5-1-16,10-5 1 0,6 5-1 15,0-4 0-15,6 13 0 31,-1 1 0-31,5-1 0 16,6 15 0-16,5-1 0 16,11 20 1-16,10 9 0 15,11 9 0-15,5 5-1 16,16 9 1-16,22-4 0 16,15 4 0-16,10 15-1 0,6-6 1 15,11-4-1-15,-6 5 1 0,11 5 0 16,5-6 0-16,-5 6 0 15,-11-15 1-15,-10-4-1 16,-16-10 0-16,-16 0 0 16,-22-9 1-16,-20-10-1 15,-27-4 0-15,-32 0 1 16,-15-5 1-16,-6 0-1 0,-21 0 1 16,0 0-2-16,-10 4 0 15,-22 1-2-15,0 9 0 16,1 10-5-16,4 4 0 15,6 10-8-15,10 4 0 0,12 5-2 16,46-9 0-16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2.3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DBBF5A-C035-4260-BB33-E09E10CCD0BD}" emma:medium="tactile" emma:mode="ink">
          <msink:context xmlns:msink="http://schemas.microsoft.com/ink/2010/main" type="inkDrawing" rotatedBoundingBox="21590,4987 23459,4856 23546,6101 21677,6232" hotPoints="23535,5530 22597,6143 21667,5518 22605,4906" semanticType="enclosure" shapeName="Ellipse">
            <msink:destinationLink direction="to" ref="{2095B460-6416-4932-A84C-951DCD82C4C6}"/>
          </msink:context>
        </emma:interpretation>
      </emma:emma>
    </inkml:annotationXML>
    <inkml:trace contextRef="#ctx0" brushRef="#br0">418 934 37 0,'-21'-23'18'0,"0"-43"-22"0,21 47 32 0,-5-4-28 15,-6-10 0-15,0-14 2 16,6 0 0-16,0-14-1 16,5-15 0-16,10 6 3 15,1-10 0-15,15 0 0 0,17 5 0 16,10 9 0-16,21 9 0 15,21 5-2-15,16 20 1 16,6 13-3-16,4 9 1 16,1 20-2-16,10 18 1 15,1 14 0-15,-12 15 0 0,-20 18 0 16,-11 5 1-16,-11 14-1 16,-21 10 1-16,-21 8-1 15,-26-3 1-15,-22-6-1 16,-31 1 0-1,-37-6 0-15,-22-18 0 0,-26-14 1 16,-42-24 0 0,-11-9 0-16,-16-18 1 15,16-30 0-15,6-22 0 0,15-15-1 16,11-28 0-16,31-14 0 16,22 0 1-16,32 5-2 15,25-6 1-15,33 1-1 16,37-9 0-16,26 9-1 15,43 0 1-15,15 9-1 16,27 10 0-16,5 14 0 0,21 23 0 16,-10 15-3-16,-11 27 1 15,-10 34-12-15,-16 42 1 16,-38 0-2-16,-25-24 1 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00.8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40AE99F-9509-451D-AB86-C998B89273E2}" emma:medium="tactile" emma:mode="ink">
          <msink:context xmlns:msink="http://schemas.microsoft.com/ink/2010/main" type="inkDrawing" rotatedBoundingBox="6455,5593 14243,5982 14171,7403 6384,7014" hotPoints="14479,6674 10180,7207 5926,6381 10226,5849" semanticType="enclosure" shapeName="Ellipse"/>
        </emma:interpretation>
      </emma:emma>
    </inkml:annotationXML>
    <inkml:trace contextRef="#ctx0" brushRef="#br0">2419 81 30 0,'54'-4'15'0,"6"4"-11"0,-46 4 15 0,4-4-18 15,0 0 0-15,0-8 2 16,-4 4 1-16,-5 0-3 15,-4-8 1-15,-14 4 3 16,-14-4 0 15,-82-1 2-15,-23 5 1-16,0 4-1 16,-9 0 0-16,4 4-2 0,-9 4 1 15,-18 4-1-15,-4 13 1 16,4 7-2-16,-5 9 0 15,0 3 0-15,10-3 0 16,9 8 0-16,13 3 1 0,19 1-1 16,13 0 1-16,14 0-2 15,14 8 1-15,14-5 0 16,8 1 0-16,15 4-1 16,4 4 0-16,14 4-1 15,13-8 1-15,10-4-1 16,13-4 1-16,14-5-1 0,18 1 0 15,14-4 0-15,9-1 0 0,14 9 0 16,9-12 0-16,0-1-1 16,9-3 1-16,14-1-1 15,5-3 1-15,4-5 0 16,4-4 1-16,15-3-2 31,3-1 1-31,10-4 0 16,0-4 0-16,14-4 0 0,-5 0 0 15,5 4-1-15,-5-8 1 16,10 5-1-16,-6-1 0 16,1 4-1-16,-5 0 1 15,5-4-1-15,0 8 1 16,-1-8-2-16,1 4 0 0,-9-4 1 16,4-4 0-16,-4 0 0 15,4 0 0-15,-18-4 0 16,4 0 1-16,-4 0-1 15,-5 8 0-15,-4-8 0 16,-9 4 0-16,-5-4 0 16,4-4 1-1,1 0-1-15,-5 0 0 16,-5 0 0-16,-9-1 0 0,5-7 0 16,9 4 0-16,-9 0 0 15,-14 4 0-15,5-13 0 16,0-3 0-16,-5 0 0 15,9-5 1-15,-9 1-1 16,-4-1 0-16,-14-3-1 16,-5 3 1-16,-4 5 0 0,-5 0 0 15,-13-13-1-15,-6 9 0 16,-8-5 0-16,-14 0 0 16,-9 1 0-16,-5-1 0 15,-9 5 0-15,-13 0 1 16,-10 3-2-16,-13-7 1 0,-19-5-1 15,-27-8 1-15,-14 1-1 16,-5 3 1-16,-8 0-1 16,-5 1 1-16,-19-1 1 15,-17 5 0-15,-1 3-1 16,-4-4 1-16,-24 13-1 31,-3 8 1-31,-19-9-1 0,13 1 1 16,-4 8 0-16,1-5 0 0,8 5 0 15,5-8 0-15,-5-1 0 16,5 9 0-16,4 0-1 16,-4 4 1-16,-5 0-1 15,-9 3 1-15,10 5-1 16,3 0 1-16,6-4-1 16,13 0 0-16,14 0 0 15,4 4 1-15,1-4-1 0,-1 0 1 16,0 8-1-16,-4 0 1 15,5 4-2-15,4 8 0 16,0-4-7-16,13 16 1 16,10 1-14-1,14 3 1-15,22-7-6 16,37-17 1-16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18.3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788EBA7-D8D4-4916-8BC8-1CAB561D7D91}" emma:medium="tactile" emma:mode="ink">
          <msink:context xmlns:msink="http://schemas.microsoft.com/ink/2010/main" type="inkDrawing" rotatedBoundingBox="7492,9886 15480,10402 15412,11469 7423,10953" semanticType="enclosure" shapeName="None"/>
        </emma:interpretation>
      </emma:emma>
    </inkml:annotationXML>
    <inkml:trace contextRef="#ctx0" brushRef="#br0">2316 171 22 0,'18'-12'11'0,"23"3"-10"0,-18 1 11 16,-4 0-11-16,3 0 0 16,-3-4 6-16,-1 4 0 15,-9 4-5-15,-9 4 0 16,-4-4 6-16,-10-1 0 15,-9 1 0-15,-9-4 1 0,-9 0-3 16,-5-4 1-16,-4 4-2 16,-10-4 0-16,-4 4-2 15,-4-1 0-15,-15 5 0 16,-3 0 1-16,-1 0-1 16,-9 4 0-16,-5 0-1 15,5 4 1-15,-4 4-1 0,-6 1 0 0,6-1-1 16,4 4 0-16,-5-4 0 15,5 0 1-15,5 4 0 16,8 5 0-16,1-1 0 16,9 4 0-16,4-4-1 15,-4 1 1-15,9-1-1 32,9 0 1-32,1 0-1 0,3-3 1 15,6-1-1-15,-1 0 1 16,9 8-1-16,1 1 0 15,8 3 0-15,5-4 0 16,5 1 0-16,9 3 0 16,4-4 0-16,5 1 1 15,5-1-1-15,4 0 0 0,0 9 0 16,5-5 1-16,4 5-1 16,1-1 0-16,3-4 0 15,6 5 0-15,4-5-1 16,4 1 1-16,1-9 0 15,4 4 0-15,0-4 0 16,0 1 0 0,1-1 0-16,-1 4 0 0,4-3-1 15,6-5 1-15,4 0-1 16,-1 0 1-16,1 0-1 16,0 1 1-16,5-5-1 15,-6 0 1-15,1-4-1 16,0 0 1-16,0 0-1 15,5 0 1-15,4 0-1 0,4 0 1 16,-4 0-1-16,0 4 1 16,5 0-1-16,-10 1 1 15,5-1-1-15,0 0 0 16,-4-4 0-16,-6 0 0 16,1 0 0-16,0 4 1 15,5-4-1 1,4 0 1-16,-5 0-1 15,5 0 1-15,-9-4-1 16,4 5 0-16,1-1 0 16,4 0 1-16,-5-4-1 15,1 0 0-15,4 0 0 16,4 8 1-16,1-4-1 16,9 0 0-16,-10 4 0 0,-4 0 1 0,0 4-1 15,5 1 0-15,-1-5 0 16,-4 0 0-16,9 0 0 15,5 0 0-15,5 0 0 16,8 0 0-16,-9 0 0 16,1 1 0-16,-1-1 0 15,-9 0 1-15,0 0-1 0,5 0 0 16,4 0 0-16,5 0 0 16,-5 0 0-16,-4-3 0 15,9-1 0-15,0 0 0 16,-5 0 0-16,0 0 0 15,10 0 0-15,-5 0 0 16,0 0 0 0,-5 0 0-16,5 0-1 15,4 0 1-15,-4 0 0 16,0 0 0-16,9 0 0 16,0 0 0-16,-5 5 0 15,5-1 1-15,0-4-1 16,-4-8 1-16,4 4-1 15,14 0 0-15,-5 0 0 0,-5 0 1 0,5 0-1 16,1 4 0-16,-10-8 0 16,0 0 0-16,0 0 0 15,4 4 1-15,-4-9-1 16,-9 5 0-16,0-4 0 16,0 0 1-16,0-4-1 31,-10-4 0-31,1-1 0 0,0-3 0 15,0 0 0-15,-5-1 0 16,-5 1 0-16,-8-4 0 0,-14 7 0 16,-5-3 0-16,-5-4 0 15,-8-9 1-15,-10 5-2 16,-4-5 1-16,-10 1 0 16,-4-1 0-16,-9-3-1 15,-14-5 0-15,-13 0 0 0,-19 1 0 16,0 3 0-16,-9-3 1 15,-14 3-1-15,0 0 1 16,-8 1 0-16,-10-1 0 16,-10 5-1-16,-3-1 1 15,-6 9 0 1,1 4 0-16,-14-1-1 16,-9 1 1-16,-5 4-1 0,-4-5 1 15,0 1 0-15,-19 8 0 16,-4 0 0-16,4-9 0 15,-8 9-1-15,-6 0 1 16,1 4 0-16,0-8 0 16,8 3 0-16,-3 5 0 0,-1-4 0 15,5 8 0-15,0-8 0 16,-1 0 0-16,6-1 0 16,13 5 0-16,0 4 0 15,14-8 0-15,-5 0 0 16,5 0 0-16,14 3 0 15,4 5 0 1,4-4-2-16,-3 4 0 0,3 0-4 16,1 8 0-16,4 4-8 15,14 9 1-15,19 19-11 16,8-7 1-16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1434F4-23F2-4814-A3D9-08EAD4C971F4}" emma:medium="tactile" emma:mode="ink">
          <msink:context xmlns:msink="http://schemas.microsoft.com/ink/2010/main" type="inkDrawing" rotatedBoundingBox="10226,16580 10231,16596 10217,16601 10212,16585" shapeName="None"/>
        </emma:interpretation>
      </emma:emma>
    </inkml:annotationXML>
    <inkml:trace contextRef="#ctx0" brushRef="#br0">15 8 0,'0'0'0,"0"0"15,0 0-15,0 0 16,0 0-16,0 0 16,0 0-16,0 0 15,0 0-15,0 0 16,0 0-16,0 0 16,-5-16-16,5 16 0,0 0 15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3.2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86FE92-7F0E-4320-8CE6-EA92BC382FB7}" emma:medium="tactile" emma:mode="ink">
          <msink:context xmlns:msink="http://schemas.microsoft.com/ink/2010/main" type="inkDrawing" rotatedBoundingBox="4720,11013 19255,12650 18851,16236 4316,14599" semanticType="callout" shapeName="None">
            <msink:sourceLink direction="to" ref="{C4E5EAEB-D6A0-469E-9D3A-B473C727B735}"/>
          </msink:context>
        </emma:interpretation>
      </emma:emma>
    </inkml:annotationXML>
    <inkml:trace contextRef="#ctx0" brushRef="#br0">270 98 25 0,'-18'-45'12'0,"14"16"5"0,4 21 13 15,0 0-23-15,0 4 1 16,0-4 1-16,0 8 0 16,0 4-12-16,0 8 0 15,0 25 12-15,0 7 0 16,-5 30-4-16,5 19 1 15,0 13-2-15,0 32 1 0,0 4-1 16,0 9 1-16,-5-1-5 16,1-16 1-16,-1-8-1 15,1-16 1-15,-1-21 0 16,1-12 0-16,-1-8 0 16,0-12 0-16,1-12-1 15,-1-8 1 1,1-17 0-16,-5-16 0 0,-1-12-1 15,-3-29 0-15,-1-20 0 16,0-28 0-16,5-21-1 16,0-28 1-16,4-16-1 15,10 8 0-15,4-9 0 16,5 5 1-16,0 16-1 16,-1 12 0-16,-4 25 0 0,1 24 1 15,-6 16 0-15,1 4 0 16,-1 8 0-16,1 17 0 15,-1 8 0-15,-4 16 0 16,0 24 0-16,0 21 0 16,0 20 0-16,0 24 1 15,0 13-1 1,5 16 0-16,-5 4 0 16,5 16 1-16,-5 8-1 15,4 8 0-15,-4 13 0 16,0-21 1-16,0-20-1 15,0 17 0-15,-4-21 0 16,-1-5 0-16,-4-7 0 16,-5-8 1-16,0 3-1 0,-4-7 0 0,-5 4 0 15,0-1 1-15,1-20-1 16,3 5 0-16,1-1 0 16,4-8 1-16,1-8-1 15,3 0 0-15,6-8 0 16,-1-4 1-16,5-4-1 15,0 0 0-15,0-12 0 0,0-5 0 16,-4-3 0-16,4-5 0 16,0-3 0-16,0-1 0 15,0-8 0-15,0 5 0 16,0-1 0-16,0 0 0 16,0 0 0-16,0-7 0 31,0-1 0-31,4-8 0 0,-4-4 0 15,5 8 0-15,-1 0 0 16,-4-8 0-16,5 8-1 16,0 0 1-16,-1 1 0 15,1-5 0-15,-1-4 0 16,1 4 0-16,-1 0 0 16,6-4 0-16,-1 0 0 0,-5 0 0 0,1-8 0 15,-5 8 0-15,0 0 0 16,0 0 0-16,0 0 0 15,0 0 0-15,0 0 0 16,0 0 1-16,4-8-1 16,6-1 0-16,-1 1 0 31,0 0 1-31,0-4 0 0,5 4 0 16,-5 0 3-16,5 0 0 15,-1-1 0-15,6 5 0 16,-1 4 0-16,5-12 0 15,0 4-1-15,-1 0 1 16,6 4-4-16,-5-4 0 16,4 4 0-16,-4 4 1 0,0 0-1 15,0 8 1-15,0-4 0 16,4 4 0-16,-4-4-1 16,0 0 1-16,4-4-1 15,10-4 1-15,8 8-1 16,6-4 1-16,4 0-1 15,-5 0 1 1,5 4-1-16,0 8 0 0,-5 1 0 16,0 3 0-16,-4 0 0 15,4-4 1-15,-4 0-1 16,-5-3 0-16,0-1 0 16,0-4 0-16,5-4 0 15,4 0 0-15,1 4 0 16,4 0 0-16,-5 0 0 0,5 0 1 15,-5 4-1-15,5 0 0 16,0 0 0-16,4-4 1 16,-9 1-2-16,5-5 1 15,5 4 0-15,4-4 0 16,4 4 0-16,1 0 0 16,0 0 0-16,4 4 0 15,18 0 0 1,-4 0 1-16,-5-4-1 15,5 0 0-15,0 0 0 16,0 0 0-16,-5-4 0 16,5 5 0-16,-5-5 0 15,-9 0 0 1,1-5 0-16,3 1 0 0,6 0 0 16,-1 4 0-16,-4 0 0 15,-5 0 0-15,5 4 0 16,4 0 0-16,-9 1 0 15,-4-1 0-15,4-4 0 16,0 0 0-16,5 0 0 16,4 0 0-16,-9 0 0 0,5 0 0 15,0 0 0-15,4 0 0 16,-9-4 0-16,5-1 0 16,-1-3 0-16,15 0 0 15,-5 0 0-15,9 0 0 16,-9 4 0-16,4-4 0 15,-9 0 0 1,-4-1 0-16,9 5 0 16,0 0 0-16,0 0 0 15,4 0 1-15,1 4-1 16,-6-4 0-16,-3 4 0 16,-1 0 0-16,0 0 0 15,5-4 1-15,5 4-1 16,-10 0 0-16,0 4 0 0,0-4 0 0,1 4-1 15,-10-4 1-15,5 0 0 16,4-4 0-16,9-4 0 16,-4 4 0-16,-4 4 0 15,3 0 0-15,-3 0 0 16,-1 0 0-16,0 0 0 16,5 0 0-16,5 0 0 0,-1 0 0 15,-4 0 0-15,4-4 0 16,-4 0 0-16,0 8 0 15,0-4 0-15,9 4 1 16,0-4-1-16,-5 4 0 16,-4-4 0-16,-4 0 0 15,3 0 0 1,-3 0 0-16,-1 0 0 16,14 0 0-16,0-4 0 15,0 8 0-15,-4-12 0 16,-6 8 0-16,1 0 0 15,-4 4 0-15,3-8 0 16,-3 4 0 0,45-4-1-16,-9 4 1 15,-14 0-1-15,-9-4 1 0,-5 8-1 16,-13 0 1-16,0-4 0 16,4 0 0-16,0 4-1 15,5-4 1-15,-5 8 0 16,5 0 1-16,9 0-1 31,-13 0 0-31,3 5 0 0,10-5 0 16,1 0 0-16,-1 0 1 15,4 0-1-15,10-4 0 16,-19 0 0-16,1 0 0 16,8-4 0-16,1 0 0 15,-5 0 0-15,-9 0 0 16,4 4 0-16,-4-4 1 0,-9 0-1 15,-5-4 0-15,-4 0 0 16,-1 0 1-16,1 4-1 16,-1 0 0-16,1-4 0 15,-10 4 0-15,-4 0 0 16,-9 0 0-16,-5 0 0 16,5 0 1-16,-1 0-1 0,6 0 0 15,8 0 0 1,-4 0 0-16,0 0 0 15,4-4 0-15,1 4 0 16,8 0 0-16,-4 0 0 16,-9-4 0-16,9 0 0 31,5 0 0-31,-1 0 0 16,-13-4 0-16,0 0 0 0,-5-1 0 15,1 9 0-15,-1-8 0 16,5 8 0-16,-5-4 0 15,0 4 0-15,1-4 0 16,-6 4 0-16,-3-4 0 16,-6 4 0-16,-8 0 0 0,-6 0 0 15,-3 4 0-15,-6 0-2 16,-3 0 1-16,-1 0-6 16,-5 0 0-16,-4 1-11 15,-9 7 0-15,-18-4-6 16,-10-8 0-16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5.6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4E5EAEB-D6A0-469E-9D3A-B473C727B735}" emma:medium="tactile" emma:mode="ink">
          <msink:context xmlns:msink="http://schemas.microsoft.com/ink/2010/main" type="inkDrawing" rotatedBoundingBox="4726,10947 19521,11004 19520,11219 4725,11162" shapeName="None">
            <msink:destinationLink direction="to" ref="{5D86FE92-7F0E-4320-8CE6-EA92BC382FB7}"/>
          </msink:context>
        </emma:interpretation>
      </emma:emma>
    </inkml:annotationXML>
    <inkml:trace contextRef="#ctx0" brushRef="#br0">206 199 21 0,'9'-4'10'0,"-4"-8"-7"0,-1 4 10 16,-4 0-12-16,0-1 0 15,0 1 5-15,5 0 0 16,-5 0-7-16,9 0 1 16,-5-4 4-16,-4 4 1 15,0 0-1-15,-4-1 1 0,-10 1-3 16,0 8 1-16,-4 0-1 15,-14 0 1-15,5 0-1 16,-1 0 0-16,5 0 0 16,0 8 0-16,5-4 0 15,4 1 1-15,1-1-1 0,4 0 1 32,4-4 0-32,5 0 0 0,5 4 0 15,4 0 0-15,9 0 0 16,9 0 0-16,6 0-1 15,12 0 0-15,1-8-1 16,9-4 0-16,0 0 0 16,9 0 0-16,9-1 1 15,-5 9 1-15,10 0-1 0,0 0 1 16,4-4 0-16,-9 4 0 16,10-8-1-16,-1 4 0 15,0 8-1-15,0-4 0 0,1-4 0 16,-1 4 0-16,0 0 0 15,1 0 0-15,-6 4-1 32,-17-4 1-32,18-4 0 15,-5 4 0-15,0 0-1 16,-5 0 1-16,-4 0-1 16,-4 0 1-16,4 4-1 0,0-4 1 15,4 0-1-15,-8-4 1 16,4 8-1-16,5-8 1 15,4 4-1-15,0 0 1 0,-5 0-1 16,-4 0 1-16,5 0-1 16,0 4 1-16,8 4 0 15,-8-8 0-15,4-8-1 16,9 8 1-16,5 0-1 16,-5 0 1-16,1-4-1 15,4 4 0-15,-5-4 0 0,-4-4 0 16,-5 4 0-16,5 4 1 15,4-8-1-15,0 4 1 16,0-4-1-16,5 4 1 0,0-5-1 16,5 1 1-1,-6 0-1-15,1 8 0 0,0-4 0 32,5 4 1-32,-5 0-1 15,-1 4 0-15,-3-4 0 16,-1 0 0-16,-4-4 0 15,-5 4 0-15,0-4 0 16,5 4 0-16,-1 0 0 0,6 4 0 16,-10 0 0-16,0 4 0 15,5-4 0-15,-1 0 0 0,-3-4 0 16,-1 0 1-16,9 0-1 16,5 0 0-16,0 0 0 15,0 0 0-15,0 4 0 16,4-4 0-16,-4 0 2 15,0 0 0-15,9 0-2 16,9 0 1 0,-9 0-1-16,9-4 0 15,0 4 0-15,0 4 0 16,10-4-2-16,8 0 1 16,-9 5 1-16,10-1 0 0,-5-4 0 15,0 4 0-15,13 0 0 16,-4 4 0-16,-9-4 0 15,0 0 0-15,-9 0 0 16,-1-8 0-16,6 8 0 16,-6-4 1-16,-3 0-1 15,-10 4 0-15,0 0 0 0,-5-4 0 16,-9 0 0-16,1 0 0 16,-6 0-1-16,6 0 1 15,-1 0 0-15,0 0 1 0,-9 4-2 16,5 4 1-16,0-8 0 15,4 0 1-15,-9-8-1 16,5 8 0-16,9 0 0 16,0 0 0-16,-5 8 0 15,0-4 0-15,5 1 0 32,5-5 0-32,-15 0 1 0,-3 0 0 15,3 0-1-15,1 0 0 16,0 4 0-16,-1-4 1 15,-3 4-1-15,3 0 0 0,1-4-1 16,-5 0 1-16,-4 0 0 16,-5-4 0-16,0 0-1 15,4 4 0-15,6 0 1 16,-1 0 0-16,-5 4 0 16,-4 0 0-16,5 0 0 15,9 0 0-15,-10-4 0 0,1 0 0 16,4 0 0-16,5 0 0 15,4 0 0-15,0 0 0 16,-9 4 0 0,5-4 0-16,4 0 0 15,-4-4 0-15,4 0 0 16,5 4 0-16,0 0 0 16,5 0 0-16,-15 4 0 15,1 0 0-15,0 0 0 16,-1-4 0-16,-8 0 0 15,0 0 0-15,-1 0 0 0,1 0 0 16,4 0 0-16,-9 0 0 16,-5 4 1-16,-4 0 0 15,-4 0-1-15,-15 0 0 0,1 4-1 16,-1 0 1-16,-4 1 0 16,5-1 0-16,-1 4-1 15,6-4 1-15,-6 0 0 16,1 0 0-16,8-4 0 15,1 0 0-15,4 0 0 16,1 1 1-16,-6 3-4 16,-8-4 1-16,-14 0-12 0,-14 0 0 15,-18 0-7-15,-5-12 1 32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5703 280 41 0,'-42'-53'20'0,"10"-4"-5"0,23 37 21 15,0-5-32-15,0 1 0 0,4 8 3 16,-4 8 0-16,5 8-8 31,4 12 0-31,18 37 6 16,14 20 1-16,23 28-2 0,18 29 0 15,9 29-2-15,10 19 0 16,-1 21-4-16,5-20 0 16,5-16 0-16,-5-42 0 15,-14-23 0-15,-9-25 1 16,-18-16 0-16,-14-21 0 0,-13-19 3 16,-19-34 0-16,-23-19-2 15,-27-25 0-15,-18-33-2 16,-24-32 0-16,-13-37-1 15,-13-15 0-15,-1-10 1 16,9 10 0-16,19 23 2 16,18 45 0-1,14 33 2-15,13 40 0 16,10 29 1-16,8 28 0 0,19 33-1 16,23 28 0-16,23 33-1 15,9 24 1-15,27 17-2 16,10 3 0-16,-1 13 0 15,-4-25 1-15,-5-8-1 16,-18-24 1-16,-14-25 0 0,-13-16 1 16,-19-24-1-16,-18-25 1 15,-18-28-2-15,-9-28 0 16,-24-38-1-16,-17-39 1 16,-24-46-2-16,-13-32 1 15,0-12-1-15,14 28 1 16,22 25 1-1,19 32 1 17,50 110 0-32,18 24 0 15,23 37 0-15,19 36 0 16,22 13 1-16,0 4-1 16,0-5 0-16,-4 5 1 15,-9-17 0-15,-19-12 0 0,-18-12 0 0,-14-16 0 16,-9-16 1-16,-13-25-2 15,-14-20 0-15,-10-37-3 16,-18-24 1-16,-18-33-2 16,5-24 0-16,4-4-2 15,5 20 1-15,13 25-2 16,10 24 0-16,9 24-4 0,4 21 1 16,9 32-8-16,5 20 1 15,-4 9-1-15,22 16 0 16</inkml:trace>
  <inkml:trace contextRef="#ctx0" brushRef="#br0" timeOffset="1">5529 1560 44 0,'-32'-12'22'0,"64"-21"-17"0,-18 17 43 0,8-17-44 16,24-15 1-16,18-21 4 15,14-21 1-15,27-11-12 31,9-21 1-31,14-29 6 0,10-3 1 16,3 3-3-16,1 9 1 16,-23 20-3-16,-19 21 0 15,-17 24-1-15,-24 20 1 16,-18 32-1-16,-27 29 0 16,-37 25-1-16,-32 36 0 15,-36 40-1-15,-23 38 1 0,-33 27-1 16,-8 17 1-16,-14 12 1 15,18-24 1-15,23-12 1 16,13-37 1-16,19-25 1 16,23-32 0-16,14-16 1 15,36-28 0-15,28-46-2 16,27-44 0-16,41-40-1 0,18-38 0 0,33-39-2 16,4-5 1-16,13-4-2 15,-3 28 1-15,-24 21-1 16,-27 36 1-16,-23 29-2 15,-28 36 1-15,-31 33 0 16,-42 32 0-16,-22 54 0 31,-33 36 0-31,-4 20 2 0,-4-4 0 16,8 0 1-16,6-4 1 16,8-17-1-16,14-15 1 15,18-25-1-15,19-12 1 16,22-41-3-16,28-28 0 15,18-37-3-15,14-32 1 16,18-25-6-16,-4-20 0 0,-5-12-8 16,4 0 0-16,10 24-9 15,-9 13 0-15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426 1155 30 0,'-9'20'15'0,"18"-3"-1"16,-5-13 15-16,1 4-23 15,0-4 0-15,-1 0 3 0,-4 0 1 16,-4 0-12-16,-1-4 0 16,-4-4 9-16,-5-12 0 15,0-9-3-15,-4-11 0 16,4-17-2-16,1-24 1 0,-1-13-2 16,5-28 1-16,4 17-2 15,5 3 1-15,9 9 0 16,5 8 0-16,14 16-1 15,8 8 1-15,1 8 0 16,-1 21 0-16,5 11-1 0,14 5 0 16,9 8-1-16,5 4 1 15,-5 4-5-15,0 4 1 32,-5 0-7-32,-8 0 0 0,-10 5-8 15,-9-1 1-15</inkml:trace>
  <inkml:trace contextRef="#ctx0" brushRef="#br0" timeOffset="1">211 712 51 0,'5'-8'25'0,"36"-21"-21"0,-23 21 42 0,14-4-43 15,14-4 0-15,9-4 2 32,-1 3 0-32,6 5-8 15,4 8 1-15,4 4-3 16,6 4 0-16,8 12-12 0,5 1 0 16</inkml:trace>
  <inkml:trace contextRef="#ctx0" brushRef="#br0" timeOffset="2">1157 984 22 0,'5'0'11'0,"-10"-8"4"0,1 8 6 16,4 0-15-16,-5 0 1 16,1-4 5-16,-1 0 0 15,1-4-14-15,-1 0 1 32,0-4 10-32,1-1 1 0,4 1-3 15,4 0 0-15,1-8-3 16,4-1 0-16,5 1-1 15,4 0 0-15,5-1-2 16,-5 9 1-16,5 0-2 16,5 4 1-16,-1 8-1 15,0 8 1-15,5 8-1 0,-4 1 1 16,-1-1 0-16,1 4 0 16,-5 9 0-16,-5 7 0 15,-9 1-1-15,-4-9 1 16,-5 13-1-16,-10 0 1 0,-3 3-1 15,-10-7 1-15,0 3-1 16,-4-3 1-16,-1-13-1 16,1-11 1-16,-5-1-1 15,0-20 0-15,-5-9 0 16,10 1 0-16,-1-12-1 0,10 11 1 16,4-3-1-16,10 0 1 15,4-5-1-15,4 5 1 31,10 0 0-31,4-1 0 0,1 5 0 16,-1 0 0-16,9 0 1 16,5 3 0-16,9 5 0 15,5 12 1-15,0 9-1 16,0 7 0-16,-5-4-3 16,-5 0 1-16,1-3-16 15,-10-1 1-15,14-8-5 0,-4-20 0 16</inkml:trace>
  <inkml:trace contextRef="#ctx0" brushRef="#br0" timeOffset="3">1862-24 28 0,'9'-8'14'0,"0"12"0"16,-9 9 12-16,0 19-24 15,-5 13 1-15,-4 24 4 0,5 20 0 16,-6 13-6-16,1 16 0 16,0 16 5-16,0-12 1 15,0 8-2-15,0-16 1 16,4-17-7-16,-4-16 1 16,0-16-14-16,9-16 0 15,0-20-3 1,0-25 1-16</inkml:trace>
  <inkml:trace contextRef="#ctx0" brushRef="#br0" timeOffset="4">2456 716 44 0,'27'-28'22'0,"-50"24"-22"0,14 0 41 16,-4 4-40-16,-10 4 0 16,-9 4 1-16,-9 8 1 15,-10 8-4-15,6 5 1 16,3-5 2-16,6 5 0 15,8 3-1-15,6 1 1 16,12 3-1 0,10-7 1-16,14-5-1 15,18 0 1-15,14-7 0 16,4-1 1-16,5 0-1 16,9 1 1-16,-14-5 0 15,1 8 0-15,-15 4-1 16,-8 5 1-1,-51 16 0-15,-14-1 0 16,-18-3-1-16,-13-5 0 16,-28-19-6-1,27-13 1-15,14-8-6 16,28-8 0-16,13-5-10 16,23-7 0-16,14-9-1 15,9-3 0-15</inkml:trace>
  <inkml:trace contextRef="#ctx0" brushRef="#br0" timeOffset="5">2703 1005 44 0,'-5'-4'22'0,"5"16"-19"15,0-8 44-15,0 4-43 16,5 0 1-16,4 0 4 16,9-4 1-16,10-8-12 15,8-8 1-15,5-8 6 0,5-13 1 0,-5 5-3 16,-4-1 0-16,-14-11-3 16,-5 7 0-16,-13 1-1 15,-15 7 0-15,-12 5 0 16,-6 12 1-16,-9 12-1 15,1 12 1-15,-1 9 0 32,-4 19 1-32,0 13 1 0,0 8 0 15,9 4 1-15,18-8 0 16,10 0 1-16,13-4 1 16,9-16-1-16,14-5 1 15,14-15-8-15,9-13 1 16,4-16-17-16,-4-21 0 15,23-16-5-15,-5-24 0 0</inkml:trace>
  <inkml:trace contextRef="#ctx0" brushRef="#br0" timeOffset="6">-5125 1826 34 0,'-4'12'17'0,"22"-37"-51"0,-4 13 19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9:02.3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982149F-D03E-45A0-8965-431EBADDBA45}" emma:medium="tactile" emma:mode="ink">
          <msink:context xmlns:msink="http://schemas.microsoft.com/ink/2010/main" type="writingRegion" rotatedBoundingBox="20756,7698 29677,10399 29101,12301 20180,9600"/>
        </emma:interpretation>
      </emma:emma>
    </inkml:annotationXML>
    <inkml:traceGroup>
      <inkml:annotationXML>
        <emma:emma xmlns:emma="http://www.w3.org/2003/04/emma" version="1.0">
          <emma:interpretation id="{2B73FD0A-751B-4F2D-9003-45355A7323C3}" emma:medium="tactile" emma:mode="ink">
            <msink:context xmlns:msink="http://schemas.microsoft.com/ink/2010/main" type="paragraph" rotatedBoundingBox="20756,7698 29677,10399 29101,12301 20180,96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5174FC-D977-4DA4-B19E-1052C490801C}" emma:medium="tactile" emma:mode="ink">
              <msink:context xmlns:msink="http://schemas.microsoft.com/ink/2010/main" type="line" rotatedBoundingBox="20756,7698 29677,10399 29101,12301 20180,9600"/>
            </emma:interpretation>
          </emma:emma>
        </inkml:annotationXML>
        <inkml:traceGroup>
          <inkml:annotationXML>
            <emma:emma xmlns:emma="http://www.w3.org/2003/04/emma" version="1.0">
              <emma:interpretation id="{1BBC1048-03AB-45A2-9A92-6C0B02414AF9}" emma:medium="tactile" emma:mode="ink">
                <msink:context xmlns:msink="http://schemas.microsoft.com/ink/2010/main" type="inkWord" rotatedBoundingBox="20756,7698 26064,9305 25497,11178 20189,9571"/>
              </emma:interpretation>
            </emma:emma>
          </inkml:annotationXML>
          <inkml:trace contextRef="#ctx0" brushRef="#br0">2296 299 36 0,'6'0'18'0,"6"-5"-15"0,-12 0 19 0,-12-11-22 15,-5-5 0-15,-7-5 3 16,-5 0 1-16,-7 0-1 16,-5-6 0-16,-18 1 3 15,-12 5 0-15,-11-6 0 16,-6 6 1-16,-7 5-2 16,-5 16 1-16,0 5-2 15,-6 16 0-15,-12 4-2 16,-17 12 1-16,11 15-1 15,-6 16 1-15,-5 5 0 16,-1 10 0-16,12 6-1 16,1-5 1-16,11 5-1 15,12 5 1-15,17-11-1 16,18-15 0-16,18 0-2 16,24 5 1-16,23 0-2 15,23 0 1-15,18-15 0 16,18 15 0-16,24 0 0 0,11-5 1 15,12-6-1-15,30-4 1 16,-1-6 0-16,18 0 0 16,6-11 0-16,-5-4 0 15,5-6 0-15,12 5 0 16,-12-15 0-16,6-5 0 16,-12-6 1-16,-6-5 0 15,12-11 0-15,-6 1 0 16,-11-11-1-16,-1 0 1 0,1-5-1 15,-19-11 1-15,1 6-2 16,-12-6 1-16,0-10-1 16,-6-5 0-16,-12-11 0 15,-5 0 1-15,-13 0-1 16,-5-15 1-16,-12 4-1 16,-6 1 1-16,-18 0-1 15,-17-16 1-15,-24 5-1 16,-23-11 1-16,-36 6-1 15,-18 0 1-15,-11 16-2 16,-24 15 1-16,-6-4 0 16,-23 9 0-16,-12 6-4 15,-12 10 0-15,-11 6-7 16,-7 31 0-16,-5 11-13 16,-1 25 1-16,7 27-1 15,29 16 1-15</inkml:trace>
          <inkml:trace contextRef="#ctx0" brushRef="#br0" timeOffset="870.4927">3428 1373 36 0,'-18'-47'18'0,"6"21"-10"16,6 20 19-16,6 6-26 16,-6 0 1-16,6 6 3 15,0 4 1-15,6 16-6 16,12 6 1-16,23 15 5 16,24 5 1-16,18 11 0 15,23 5 1-15,29 11-1 16,1-16 0-16,29 5-1 15,0 0 1-15,0 5-3 0,-1-5 1 16,-22-10-2-16,-18-11 0 16,-12 5-3-16,-12-15 1 15,-18-11-8-15,-17-5 1 16,-18-16-16-16,-12 0 1 16,-11 11-1-16,-12 5 1 15</inkml:trace>
        </inkml:traceGroup>
        <inkml:traceGroup>
          <inkml:annotationXML>
            <emma:emma xmlns:emma="http://www.w3.org/2003/04/emma" version="1.0">
              <emma:interpretation id="{26508B1B-B8C2-4DCE-A5CB-1C1AFBF17174}" emma:medium="tactile" emma:mode="ink">
                <msink:context xmlns:msink="http://schemas.microsoft.com/ink/2010/main" type="inkWord" rotatedBoundingBox="26328,9789 29564,10769 29101,12301 25864,11321"/>
              </emma:interpretation>
            </emma:emma>
          </inkml:annotationXML>
          <inkml:trace contextRef="#ctx0" brushRef="#br0" timeOffset="1681.8751">5784 2357 31 0,'6'-26'15'0,"-6"-5"-7"15,0 31 22-15,12-11-27 16,6 1 0-16,5-6 4 15,7 1 1-15,5-1-9 16,12 0 1-16,-6 6 5 16,12 4 0-16,6 12-1 15,0 4 0-15,-6 6-3 16,-6 0 1-16,-11 20-2 16,-13 1 1-16,-5 10-1 15,-18 5 1-15,-18 1-1 16,1 10 0-16,-13 5 0 15,-5 5 1-15,5-10-1 16,-11 0 1-16,-6-1-1 0,6-4 0 16,11-6 0-16,7-10 1 15,11 0 1-15,18-16 1 16,12 1 0-16,-1-12 0 16,7 6 0-16,11-10 1 15,18-11-2-15,12 0 0 16,0-5-6-16,11-1 0 15,-5-9-10-15,-6 4 0 16,6-5-6-16,-1 1 1 0</inkml:trace>
          <inkml:trace contextRef="#ctx0" brushRef="#br0" timeOffset="2162.0851">6880 2515 36 0,'-12'-21'18'0,"1"15"-18"15,5 12 26-15,-6 4-24 16,0 1 1-16,-5 10 1 15,-1 5 1-15,0 10-5 0,1 22 0 16,-1-6 4-16,6 16 1 16,6 6-1-16,6-6 1 15,6 0-1-15,18-10 0 16,11-11-2-16,18-16 1 16,-6-10-1-16,12-10 0 15,6-22-2-15,6-26 1 16,-7-10 0-16,7-5 0 15,-18-16-1-15,-18 0 1 16,-17-11-1-16,-12-10 0 16,-18 0 0-16,-11 16 1 0,-13 5-1 15,-5 10 1-15,6 16-1 16,-18 11 0-16,-6 15-2 16,0 6 1-16,0 20-6 15,6 11 0-15,6 10-9 16,6 6 1-16,17 15-2 15,24 1 1-15</inkml:trace>
          <inkml:trace contextRef="#ctx0" brushRef="#br0" timeOffset="2792.4451">7440 2598 35 0,'0'21'17'0,"0"-5"-14"0,6-16 33 16,6 11-32-16,11-1 1 15,1-10 0-15,5-5 1 16,12-11-9-16,7-5 1 16,-1-10 5-16,6-22 0 0,-6 1-3 15,-6-6 1-15,-6 1-1 16,-11-1 0-16,-6 6 0 16,-6 5 1-16,-1 10-1 15,-11 6 1-15,-6 20-1 16,-5 16 0-16,-13 21 0 15,6 6 1-15,1 26-1 16,5 15 1-16,0-5 0 16,6 10 0-16,6 1-1 15,0-6 1-15,0-10-1 16,-12-5 1-16,1-11-1 16,-7-10 1-16,0-6-1 15,1-10 1-15,-7-5-1 16,-5-1 0-16,-1 1 0 15,1-5 1-15,5 4-2 16,1 1 1-16,5-6 0 0,6 1 0 16,12-11-1-16,18-5 1 15,5-1 0-15,13-4 1 16,29 0 2-16,-7-6 0 16,7 5 0-16,6 6 1 15,0 5-5-15,5-5 1 16,-11-6-9-16,-6-4 0 15,0-12-9-15,-6-9 0 16</inkml:trace>
          <inkml:trace contextRef="#ctx0" brushRef="#br0" timeOffset="3632.7559">8524 2441 19 0,'6'-31'9'0,"6"-27"11"15,-6 43 2-15,-1 4-18 16,-5 1 0-16,6-1 3 15,0 1 0-15,6-1-9 16,6 1 0-16,5 4 5 16,1 1 1-16,5 5-2 15,1 5 0-15,-1 6 0 16,1-1 0-16,-1 6-1 16,-5 5 1-16,-1 5 0 15,7 6 0-15,-7 4-1 16,-5 1 1-16,-12 5-1 15,-6 5 0-15,-6 0 0 16,-12-10 0-16,-11 5 1 16,-12-6 0-16,-7 6-1 0,7-10 1 15,0-11-1-15,0 0 1 16,5-6-1-16,1 1 1 16,6 0-1-16,5-1 0 15,0 1-1-15,7 5 1 16,11 0 0-16,6-5 1 15,6-1 0-15,11 1 1 16,1-5 1-16,17-1 0 16,19-5 0-16,4-5 1 15,-5-5-2-15,6 0 1 16,12-6-5-16,-12 6 0 0,0 0-11 16,-6-6 1-16,0 11-10 15,-6 0 0-15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4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81 476 22 0,'-13'0'11'0,"3"-25"-9"0,1 17 10 15,0 4-10-15,0-4 1 16,0 0 3-16,0 4 1 16,4 4-7-16,1 4 0 0,-1 0 6 15,5-4 0-15,0 4 1 32,0-4 0-32,14 0-1 15,-1 4 1-15,6 0-2 16,4-4 1-16,9 0-2 15,9 0 1-15,14 0-2 16,4 4 1-16,5 0-1 16,14 0 1-16,-1-4-1 15,-3 0 1-15,8-4-1 0,14 4 1 0,0-4-1 16,0 0 0-16,5 4-2 16,4 0 1-16,-14 0-1 15,1-4 0-15,-1 8 0 16,5-8 0-16,-5 0-1 15,1 0 1-15,4 4 0 16,-9-4 0-16,0 4-1 0,-1 0 1 16,6-4 0-16,-1 4 0 15,-4-4-1-15,-4-1 1 16,-1-3 0-16,5 4 0 16,-10-4-1-16,-3 0 1 0,-6 4-1 15,5 0 1-15,-4 0-1 31,4 4 1-31,-9 0 0 16,-5 0 0-16,-8 0 0 16,-1 4 0-16,-4-4 0 15,0 4 1-15,-1-4-1 16,1 4 1-16,0 4-1 0,-10-4 0 16,1 0 0-16,-1 0 1 15,1 4-2-15,0-3 1 0,4-1-1 16,-5 4 0-16,1 4 0 15,-1-4 0-15,6 0 0 16,-1 0 0-16,0 5 0 16,-5-5 1-16,1 4-1 15,0-12 0-15,-1-4 0 32,5 0 0-32,-4 4 0 0,-5-4 1 15,-5 4-2-15,1-4 1 16,-5 8 0-16,-5-4 0 15,-4 0 0-15,-1 4 0 16,6 0 0-16,-10-4 0 0,0 4 0 16,-5-4 1-16,1 0-1 15,-5 0 0-15,5 0 0 16,-1-8 1-16,-4 8-1 16,-4-12 0-16,-10-1-1 15,-9 1 1-15,-14-8-1 16,5-5 1-16,-4-3-1 15,-10-9 1-15,-9 5 0 0,-4-5 0 16,-10-3-1-16,10-5 0 0,4 4 0 16,5 9 0-16,-1-1-1 15,6 13 1-15,8 0-1 16,1 3 1-16,8 5-1 16,5 4 1-16,10 4 0 15,8 4 0-15,10 0 0 31,8 12 0-31,10 0 0 0,9 9 0 16,23 3 1-16,9-4 0 16,5 5 0-16,-1 7 0 15,10 1 0-15,0 3 1 16,-10-3-1-16,1-1 0 16,-1-3 0-16,5-5 1 0,-4 1-1 15,-5-1 1-15,-9 0-1 16,-9-3 0-16,-14-1 0 15,-9 0 1-15,-10 1 0 16,-13-1 0-16,-13-4 0 16,-15 1 1-16,-4 3-2 15,-9 0 1-15,-9 5-1 0,-10 3 0 32,-4 0-2-32,-4 1 1 0,4-1-7 15,4-3 0-15,14-9-10 16,14-12 0-16,19-8-5 15,40-24 1-15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5318 5583 17 0,'-23'-36'8'0,"23"-58"14"16,5 74 8-16,-5-4-23 15,4-1 0 1,-4 1 5-16,5 3 0 0,0 5-15 15,-5 4 1-15,0 12 11 16,4 8 0-16,5 12-4 16,0 17 0-16,10 24-3 15,4 12 1-15,-1 21-3 16,6 3 1-16,-1-3-3 16,-8-17 1-16,-1-12 1 0,-9-4 0 15,0-21 1-15,-4-19 1 16,-10-29 0-16,-4-21 0 15,-5-28 0-15,-4-28 1 16,-14-17-3-16,5-11 1 16,-1 7-2-16,5 12 1 15,5 13-1 1,4 20 1-16,5 21-1 16,0 27 0-16,4 38 1 15,1 28 0-15,8 24-1 16,6 28 1-16,3 17-1 15,6-8 1-15,3-8 0 16,-3-17 1-16,-6-20 1 16,-8-28 0-16,-10-25 0 0,-4-20 1 0,-4-28-1 15,-6-25 0-15,1-29-1 16,4-19 1-16,1-13-3 16,8 12 1-16,5 13-1 15,5 32 0-15,-1 16 0 16,5 37 1-16,0 32 0 15,-4 25 0-15,0 20-1 0,4 21 1 16,4 3 0-16,-3 1 1 16,3-9-1-16,1-4 0 15,-5-16 0-15,0-4 0 16,-4-12 1-16,-1-13 0 16,-4-3-1-16,0-5 1 15,0-11-1 1,0-9 1-16,0 0-1 15,0-8 1-15,0 0-1 16,-4 0 1-16,-1 0-1 16,-4 0 1-16,0 4-1 15,4 4 1-15,1-4-1 16,-1 4 1-16,1-4 0 0,4 9 0 16,0-9-1-16,4-8 1 0,5-17 0 15,5-7 1-15,9-13 0 16,0-24 0-16,13-32-1 15,15-50 0-15,40-15-1 16,19-17 1-16,18-16-2 16,18 0 1-16,14 12-2 15,14 16 1 1,-23 21 0-16,-19 12 1 16,-8 20-1-16,-14 12 0 15,-14 29 0-15,-23 16 0 16,-18 13 0-16,-23 7 0 15,-23 29-1-15,-18 16 1 16,-14 21 0-16,-14 19 0 16,-31 13 0-16,-19 25 1 0,-32 23 0 15,-5 13 0-15,-13 8-1 16,-4 4 1-16,3 5 0 16,1-1 0-16,18 0-1 15,14-8 1-15,28-8-1 16,8 0 0-16,10-12-2 15,4-13 1-15,4-7 0 0,15-17 0 0,8-20 0 16,5-17 0-16,5-16 0 16,9-15 1-16,4-22 1 15,19-19 0-15,0-13 0 16,9-16 0-16,13-25 0 16,24-11 1-16,13-17 0 31,14-12 1-31,13 0-1 0,-4-16 0 15,5-1 0-15,0 13 0 16,-1 24-1-16,-13 17 0 16,-9 16-1-16,-14 12 1 15,-5 12 0-15,-13 20 0 16,-10 5 0-16,-8 16 0 0,-14 8-1 16,-14 8 1-16,-19 16-1 15,-17 21 1-15,-24 24 0 16,-4 24 0-16,-32 29-1 15,-9 12 0-15,-23 20 1 16,-4 17 0-16,17-8 0 0,10-5 0 16,14-24 0-16,13-12 0 31,23-33-4-31,14-8 0 0,32-32-13 16,22-33 0-16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-4041 5733 23 0,'-23'-4'11'0,"5"-8"2"0,13 12 12 16,1 0-20-16,4 0 1 15,0 0 6-15,0 0 0 16,4 0-13-16,10-5 1 15,4 1 10-15,23 0 1 0,10 0-2 16,13-4 1-16,18-4-3 16,28-4 0-16,18-1-1 15,14 1 1-15,18 4-3 16,4 4 1-16,1 0-2 16,-5 0 1-16,-9-1-1 15,0-3 1 1,-10 4-2-16,-13 4 0 0,-4 8 0 15,-24 0 1-15,-8 0-1 16,-19 0 0-16,-5 4 0 16,1 1 0-16,4-5-1 15,5-4 0-15,-5 0 0 16,-4 0 0-16,-10 4-1 16,-9-4 1-16,-4 8-1 0,0 0 0 15,0 0 0-15,-1-4 0 16,-4 0 0-16,1-4 1 15,-1-4-1-15,-5 8 0 16,-4 0 0-16,0-4 0 16,-4 4 0-16,-5-4 0 15,-1 4 0-15,-3 1 0 0,-1-1-1 16,5 0 1-16,0 0 0 16,0 0 1-16,-1 0-1 15,-3-4 0-15,-1 0-1 16,-4 0 1-16,-5 0-1 15,0 0 1-15,-9 0-1 16,0 0 0 0,5-8-1-16,-5 8 0 0,0-8 0 15,0-5 0-15,0 1-1 16,0-4 0-16,-5-8 0 16,-4-5 0-16,-5 1-1 15,-9-13 1-15,-4-8-1 16,-10 0 1-16,5 5 1 15,-4 7 0-15,-1 1 0 0,1-1 1 16,4 5 1-16,0 7 1 16,9 5-1-16,4 4 1 15,6-5-1-15,8 21 1 16,14 0 0-16,14 17 0 16,0-1 0-16,18 8 0 15,14 9 1 1,18 7 0-16,5-3-1 15,0-1 1-15,8 1-1 16,-3-9 1-16,-10 5-2 16,-4-1 0-16,-1 1 0 15,-13 4 0-15,-14-9 0 16,-9 0 0-16,-14-3 0 0,-18-5 0 16,-18 1 0-16,-28 7 1 0,-18 0 0 15,-22 5 0-15,-10 3 0 16,-1-3 1-16,11 4-3 15,3-5 1-15,10-8-9 16,14-3 1-16,18-5-14 16,22-4 1-16,15 0-4 15,22-20 0-15</inkml:trace>
  <inkml:trace contextRef="#ctx0" brushRef="#br0" timeOffset="0.5017">362 5156 40 0,'0'4'20'0,"18"28"-9"0,0-28 33 0,5 9-39 15,5-1 1-15,8 4 5 16,19-4 0-16,23 0-13 16,13 1 0-16,28-5 9 15,-4-8 0-15,8-4-4 16,-4 4 1-16,-14 4-3 16,-18 4 0-16,-19 4-6 0,-13 0 1 15,-14 4-10-15,-13-3 1 16,-10-1-8-16,-13-4 0 31</inkml:trace>
  <inkml:trace contextRef="#ctx0" brushRef="#br0" timeOffset="1.5014">906 4721 29 0,'-9'-25'14'0,"4"13"0"0,5 12 14 15,-4 0-25-15,-1 4 0 16,5 13 4-16,0 19 1 0,-4 17-8 15,-1 16 1-15,0 8 7 16,-4 29 0-16,0 20-2 0,0-4 1 16,0-4-3-16,4-13 1 15,1-15-5-15,-1-29 1 16,1-12-8-16,-6-17 0 16,1-24-5-1,5-16 0-15,-1-8-7 16,1-9 0-16</inkml:trace>
  <inkml:trace contextRef="#ctx0" brushRef="#br0" timeOffset="2.5017">1624 5920 24 0,'0'0'12'0,"4"-4"9"16,-4 4 7-16,5-13-23 16,-1 5 1-16,-4-4 3 15,-4-4 0-15,-5-4-11 0,0-9 0 16,-1 1 8-16,-3-1 0 0,-1-3-3 15,5-5 1-15,0 1-2 16,4 3 0-16,1 1 0 16,4 3 0-16,4 5 0 15,10-1 0-15,4 5 1 16,10 8 1-16,-1 0-2 0,10 12 1 16,13-9-1-16,0 9 1 15,-4 5-2-15,-9-1 0 16,-1 4-1-16,1 4 1 15,-5 0-5-15,0-4 1 16,0 0-7-16,-5-8 1 31,1 0-11-31,-6-8 0 0</inkml:trace>
  <inkml:trace contextRef="#ctx0" brushRef="#br0" timeOffset="3.5017">2250 5436 20 0,'0'8'10'0,"0"4"12"16,0-8-2-16,-4 9-17 16,-1 3 1-16,-4 8 4 15,0 9 0-15,0-1-9 31,-1 9 1-31,6 4 6 0,4-1 1 16,4-3-1-16,6-8 0 16,8-5-1-16,5-4 0 15,4-3-1-15,1-13 0 16,4 0-2-16,-5-16 1 16,5-12-1-16,0-5 0 15,5-11-2 1,-10 3 1-16,-9 5-1 15,-4 3 1-15,0-3-2 16,-10-1 0-16,5 1-1 16,1-9 1-16,-1 1 0 15,0-1 1-15,-9 9 0 16,0 3 0 0,0 5 1-16,0 4 0 0,-5 4-1 15,1-1 1-15,-1 5-3 16,1 4 1-16,-1 4-6 15,0 4 0-15,5 4-11 16,5 5 0-16</inkml:trace>
  <inkml:trace contextRef="#ctx0" brushRef="#br0" timeOffset="4.5017">2790 5558 25 0,'-5'-4'12'0,"5"12"2"0,0-8 4 15,0 0-14-15,5 4 1 0,4 4 3 16,4-4 1-16,1 4-10 16,9-3 1-16,4-1 6 15,5 0 1-15,0-8-3 32,5-5 1-32,4-7-3 0,-9-4 1 15,-4-9-2-15,-5 9 0 16,-5-4-1-16,-4-1 1 15,-5 1-1-15,-5-4 1 16,-8-1-1-16,-1 1 0 16,-9 3 0-16,-4 5 0 15,-5 8 0-15,-9 8 1 0,-4 12-1 16,-10 8 0-16,0 8 0 16,5 5 1-16,4 7-1 15,10 5 0-15,4 0 1 16,9-5 0-16,5 5 2 15,9-9 0-15,5 1 1 16,4 4 1 0,5-1 0-16,4 5 0 15,5-5-1-15,4-7 1 0,5-5-2 16,5-8 1-16,9-3-1 16,4-1 0-16,5-8-2 15,4-4 0-15,1-12-3 16,-10 0 1-16,0-1-8 15,-9-3 1-15,-4 0-14 0,-5 0 1 16,0 3-1-16,-9 1 0 16</inkml:trace>
  <inkml:trace contextRef="#ctx0" brushRef="#br0" timeOffset="5.5017">-607 5623 16 0,'32'-37'8'0,"36"-52"-27"0,-31 57 17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7.0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323AFE-2FBC-4817-8D81-6CEA053DF70D}" emma:medium="tactile" emma:mode="ink">
          <msink:context xmlns:msink="http://schemas.microsoft.com/ink/2010/main" type="inkDrawing" rotatedBoundingBox="18760,14778 19441,11130 19656,11171 18975,14818" semanticType="callout" shapeName="Other"/>
        </emma:interpretation>
      </emma:emma>
    </inkml:annotationXML>
    <inkml:trace contextRef="#ctx0" brushRef="#br0">-518 6103 26 0,'-27'-8'13'0,"4"-8"-12"0,18 8 13 16,5 0-13-16,-4-4 1 15,-1-1 3 1,0 1 1-16,1 4-5 16,-5 8 0-16,0 8 4 15,-5 4 0-15,0 5 1 16,0 3 0-16,5-8-1 16,0 13 0-16,5 11-1 15,-1 9 1-15,-4 4 0 0,-5 24 0 16,-4-4-1-16,-5 16 1 0,0 9-1 15,0 19 1-15,-4 5-2 16,-5 4 1-16,0 12-1 16,-9 5 1-16,4-1-2 15,0 12 0-15,5-4-1 16,10 9 1-16,-1-1-1 31,4-11 1-31,6-5-1 0,-1-4 0 16,0-16 0-16,1-9 0 15,-1-11-1-15,0-17 1 16,0-8-1-16,1-12 0 16,4 4 0-16,-1 0 0 15,1-4 0-15,0 4 0 16,0 4 0-16,0-8 0 0,0 4 0 16,4 0 0-16,1-8 0 15,-1-8 1-15,0-12-2 16,1-9 1-16,-1-3-1 15,1-9 1-15,4-4-1 0,0-4 0 16,0 0 0-16,0 0 1 16,4-4 0-1,1 0 1-15,-1 1-1 16,-4-5 1-16,0 0 0 16,5-9 1-16,0 1-1 15,-5-4 0-15,4-4-1 16,1-4 0-16,4-1-6 15,0-7 1-15,5-17-15 16,-1-16 1-16,1-16-3 0,18-33 1 16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6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8F2D80-73FC-4076-BBD4-91117AC261E3}" emma:medium="tactile" emma:mode="ink">
          <msink:context xmlns:msink="http://schemas.microsoft.com/ink/2010/main" type="inkDrawing" rotatedBoundingBox="24116,16605 24131,16605 24131,16620 24116,16620" shapeName="Other"/>
        </emma:interpretation>
      </emma:emma>
    </inkml:annotationXML>
    <inkml:trace contextRef="#ctx0" brushRef="#br0">32 12288 0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39.9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066709-7FAF-4CC1-A1B1-E364C0B6E014}" emma:medium="tactile" emma:mode="ink">
          <msink:context xmlns:msink="http://schemas.microsoft.com/ink/2010/main" type="writingRegion" rotatedBoundingBox="8911,4156 12528,16982 4505,19245 888,6419"/>
        </emma:interpretation>
      </emma:emma>
    </inkml:annotationXML>
    <inkml:traceGroup>
      <inkml:annotationXML>
        <emma:emma xmlns:emma="http://www.w3.org/2003/04/emma" version="1.0">
          <emma:interpretation id="{61DC8B6F-1E8B-4F41-A31B-B7C91D7B51D4}" emma:medium="tactile" emma:mode="ink">
            <msink:context xmlns:msink="http://schemas.microsoft.com/ink/2010/main" type="paragraph" rotatedBoundingBox="7750,5236 11171,17364 4505,19245 1084,71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93CCD4-8C71-47F8-A211-AF929BB5E538}" emma:medium="tactile" emma:mode="ink">
              <msink:context xmlns:msink="http://schemas.microsoft.com/ink/2010/main" type="line" rotatedBoundingBox="7750,5236 11171,17364 4505,19245 1084,7116"/>
            </emma:interpretation>
          </emma:emma>
        </inkml:annotationXML>
        <inkml:traceGroup>
          <inkml:annotationXML>
            <emma:emma xmlns:emma="http://www.w3.org/2003/04/emma" version="1.0">
              <emma:interpretation id="{42D71910-E537-4DC2-A49B-007BEBC4B5D2}" emma:medium="tactile" emma:mode="ink">
                <msink:context xmlns:msink="http://schemas.microsoft.com/ink/2010/main" type="inkWord" rotatedBoundingBox="7750,5236 11171,17364 4505,19245 1084,7116"/>
              </emma:interpretation>
            </emma:emma>
          </inkml:annotationXML>
          <inkml:trace contextRef="#ctx0" brushRef="#br0">206 1048 25 0,'11'9'12'0,"-6"-4"2"0,-5-5 13 0,0 0-24 16,0 0 0-16,0 0 4 15,0 0 0-15,0 0-7 16,0 0 0-16,0 0 7 15,0 0 0-15,0 0 0 16,-5 0 0-16,0 0-1 0,-1-9 1 16,-4-1-2-16,-1 6 1 0,-10 4-1 31,0-5 0-31,-6 0-2 16,-4 5 1-16,-1-4-1 0,-5 4 0 15,0 0 0-15,0 0 1 16,-6 4-2-16,-4 1 1 15,-6 0-1 1,-11 9 0-16,-10-5-1 0,0 1 1 16,-11 8-2-16,-5 6 1 15,6 9-1-15,10-5 0 16,-11 0 0-16,0 0 1 16,-10 1-1-16,-5-6 1 15,-1 10-1-15,-5 5 1 16,6-1-1-16,10 6 1 15,-6-1-1-15,-4 0 1 16,-1-4-1-16,1 4 0 0,10-4 0 0,-5 4 0 16,-6 1 0-16,1 4 1 15,10 9-2 1,-11 10 1-16,-10 0 0 16,10 0 0-16,1 18 0 0,-1-8 0 0,11-6-1 31,6 5 1-31,-1 1 0 15,11 8 0-15,-5-8 0 16,-1 8 0-16,1 1 0 16,-6 14 0-16,6 9 0 15,5-9 0-15,0 4 0 16,0 1 0-16,5-10 0 16,5 9 0-16,6-9 0 15,0 10 0-15,15-1-1 0,6 5 1 16,0-4 0-1,0-1 0-15,6 1 0 0,-1 4 0 0,0-9 0 32,6 9 0-32,-1 0 0 0,6 5 0 0,-5 0 0 15,-6-5 0-15,0 10 0 16,0-10 1-16,6 19-1 16,-1-9 0-16,6-6 0 15,0 20 1-15,0-14-1 16,0 13 1-1,0 6-1-15,5 4 0 16,0-5 0-16,5 5 1 0,1 1-1 16,4-1 1-16,1-10-1 15,5 6 1-15,0-10 0 16,5 5 0-16,1-15 0 16,-1 10 0-16,0-5-1 15,0 1 1-15,1 4-1 16,4-5 1-16,1 0-1 0,0-9 1 15,4 14 0-15,1-9 0 16,11-5-1-16,-1 14 1 16,1 0-1-16,-6-5 0 15,0-4 1-15,5 9 0 16,-4-15 0-16,-1 6 0 16,0 9 0-1,0 0 0-15,-5-5 0 16,5-4 0-16,0 0 0 15,-10 4 0-15,5-5-1 16,5 1 1-16,5-5-1 16,6 4 1-16,0-8-1 0,5-1 1 15,5 5-1-15,6-10 0 16,5 1 0-16,-6 4 0 0,12-5 0 16,-6 1 1-16,5-5-1 15,-5-10 1-15,5 0 0 16,-5 1 0-16,5-1 0 15,0-4 1-15,11-1-1 16,0 6 0-16,5-10 0 16,0 14 0-16,-10-9-1 0,-1-15 1 15,1 5-1-15,-1 1 1 16,1-6-1-16,-1 5 1 16,-10-13-1-16,0-1 1 15,0 5-1-15,5-5 0 16,0-5 0-1,0-4 1-15,6 9-1 16,-6-9 0-16,6-5 0 16,-6 0 0-16,0-10 0 15,0 1 0-15,-5 0 0 16,0-10 0-16,0 10 0 0,-11-10 0 16,1 0 0-16,-6-4 0 15,5 4 0-15,0-5 1 16,11 1-1-16,-5 4 0 0,0-4 0 15,-1-1 0-15,1 5 0 16,-1 1 0-16,-4-15 0 16,-1-5 0-16,6 15 0 15,-1-6 1-15,1 6-1 16,0-10 0-16,-6 10 0 16,6-6 0-1,-11-4 0-15,0 1 1 16,5-1-1-16,0-5 0 15,1 5 0-15,-1-4 1 16,6-1-1-16,-1 0 0 16,1 1 0-16,5 4 0 0,5-5 0 15,-5-4 1-15,5 4-1 16,-5-4 0 0,21-19 0-1,-10 5 0-15,-1-10 0 0,6 5 1 16,-6 4-1-16,-4-4 0 15,-7 9 0-15,1-4 1 16,-5-5-1-16,0 0 0 16,-6-5 0-16,0 5 0 0,1-5 0 15,-1 14 0-15,0-9 0 16,-5 5 0-16,0-5 0 16,0 0 0-16,-5-5 0 15,5 0 0-15,-10-4 0 31,-1-1 1-31,1 0-1 16,-12 1 0-16,1-1 0 0,0 1 0 16,0-1 0-16,0 1 0 15,0 9 0-15,0-10 0 16,5 5 0-16,-5-4 0 16,5 4 0-16,0-4 0 0,0 4 0 15,0-5 0-15,1 1-1 16,4-1 1-16,-5 1 0 15,0-1 1-15,1 1-2 16,-1-1 1-16,-5-4 0 0,5 4 0 16,-5 6 0-16,5-11 0 15,-5 6 0-15,0 9 0 16,-6-5 0-16,1-9 0 31,-1 9 0-31,1-5 0 0,-1 10-1 16,1 5 1-16,-6-1-1 15,1 6 1-15,-6 4-1 16,0 0 1-16,0-10-1 16,0 10 1-16,-6-4-1 15,-4-1 1-15,-1 10 0 16,-5-5 0-16,-5 0 0 0,0 9 0 16,-5 5 0-16,-12 0 0 15,7 5 0-15,-6 0 0 16,5 4 0-16,-5 6 0 0,10-6-1 15,-4 5 1-15,-1 1 0 16,0-11 0-16,0 1 0 31,1 5 0-31,4-5 0 16,6-1 0-16,5 1-1 0,0 5 1 16,6-1 0-16,4 1 0 15,1-5-1-15,0-1 1 16,10-8 0-16,-5-1 0 15,5-9-1-15,11 10 1 16,5-6-2-16,-5-13 1 0,6-5 0 16,-1-5 1-16,5 10 0 15,6-10 0-15,5 0 0 16,0 0 0-16,0 0 1 16,0 0 0-16,0 1-3 15,0 4 1-15,-5-1-1 16,0-8 0-16,-11 9 0 0,0-5 0 15,-5 0-1-15,-6 0 1 16,-4 10 1-16,-6-5 1 0,-6 4 0 16,-4 6 0-16,-6 4 0 15,-5 4 0-15,-6 6 0 16,-4 4 0-16,-6 0 0 31,-6 0 0-31,6-4 0 0,0-1 0 16,0 0 0-1,5 6 0-15,1-6-1 0,4 10 1 16,6-5-1-16,0 5 1 0,5-1-1 16,5-8 1-16,6 4-1 15,5-5 1-15,0-4-1 16,11 0 0-16,5 0 0 16,-1-15 1-16,12 1-1 15,5-10 1-15,5 9 0 16,0-8 0-16,0-1 0 15,0-5 1-15,-5 1-1 16,-1-5 0-16,-4 4 0 16,-1-9 0-1,1 5 0-15,-6-5 1 16,-5 9-1-16,0 10 0 16,-6 0 1-16,-5 5 0 0,-5-1-1 15,0 6 0-15,-10 4 0 16,-1 4 0-16,-10 11 0 15,0-1 0-15,0 0-1 16,0 0 1-16,5 0-1 16,-5 5 0-16,5-10 0 0,5 1 1 15,6-1-2-15,0-4 1 16,-1-1-1-16,6-4 1 16,6 5-1-16,-6 0 1 15,5-5-2-15,0 0 1 16,6-5-2-16,5 0 1 0,-1-4 0 15,7 0 0-15,-1-5 0 16,0-5 0-16,0 0 1 16,0 0 1-16,-5 5 1 15,-5 0 1-15,-1 0 1 16,-4 0 0-16,-6 0 0 31,0 4 1-31,0 1-1 0,0 9 1 16,0 0-1-16,0 0 0 0,5 9-1 15,-5 10 0-15,0 9-1 16,0 10 1-16,0 14-1 16,0-1 0-16,0 1 0 15,5 0 0-15,0-10 0 16,1-4 0-16,-1-5 0 0,0-5 0 16,-5-5 0-16,6-4 0 15,-1-5-1-15,0-9 1 16,-5 0-1-16,6-1 1 15,-6-4 0-15,0-14 0 16,0-5 0-16,-6-9 0 16,1-5 0-1,0-9 0-15,-1 0 0 16,6 9 1-16,-5 0-1 16,5 9 1-16,0 5-1 15,0 15 1-15,0 4 0 16,0 9 0-16,0 10-1 15,5 14 1-15,-5 9-1 16,6 5 0-16,-1 5 0 0,0 4 0 16,-5-4 0-16,0-5 0 0,0-9 0 15,6-15 0-15,-6-13-1 16,0-20 1-16,-6-13 0 16,6-15 0-16,-5-9-1 15,0-9 1-15,-1-5 0 16,6 4 1-1,-5 5 0-15,5 5 0 16,0 24 0-16,0 4 1 16,0 19-1-16,0 14 1 15,5 14-1-15,-5 19 0 16,0-4-1-16,0 4 1 16,-5 0-2-16,5-5 0 15,-5-9-9-15,5-14 1 0,0-28-13 16,-11-34 1-16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50.9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307 835 23 0,'-63'10'11'0,"21"-6"5"0,31-4 11 0,-5-9-24 15,0-5 1-15,-5 0 5 16,0 0 0-16,5-5-9 15,0-5 0-15,0 1 8 16,6-5 1 0,-1-10-2-16,6 10 1 0,5-5-3 15,10-5 1-15,6 1-2 16,16-6 0-16,5 1-1 16,16 4 0-16,5 10-2 15,11 0 1-15,0-5-1 16,10 5 1-16,6 4-1 15,15-4 1-15,-4 9-1 0,9 14 0 16,1 5 0-16,-5 15 1 16,-11 8 1-16,0 1 0 15,-11 13-1-15,-10 15 1 16,-6 4-1-16,-15 10 1 0,-6 5-2 16,-15 9 1-16,-17 9-1 31,-15-4 0-31,-11-15 0 15,-5 1 0-15,-21-5-1 0,-22-5 1 16,-15-9-1-16,-11-1 1 16,-21-18-1-16,5-14 0 15,5-14-2-15,-4-15 0 16,-1-18-1-16,0 0 0 16,0-19 0-16,0-5 1 0,16-4-1 15,11-1 1-15,10 1 1 16,11-24 1-16,16 9-1 15,15-13 0-15,17 4 0 16,20 0 1-16,17-5-2 16,10 5 1-16,16 10 0 15,21 8 0-15,5 11 1 0,-5 4 0 16,16 9 0-16,0 0 1 16,5 10 0-16,6 14 1 15,-1 19 0-15,-10 9 0 16,-5 19-1-16,0 19 1 15,-6-1-2-15,-15 15 1 0,-6 9-1 32,-5 5 1-32,-6 10 0 15,-10 4 1-15,-16 9-1 16,-21-9 0-16,-15 5 1 16,-17 0 0-16,-26-10-1 0,-11-4 1 15,-21-10-1-15,-16-14 0 16,0-23-1-16,11-19 0 15,-11-19-2-15,-5-19 0 0,10-23 0 16,6-5 1-16,0-15-2 16,10-17 1-16,11-6 0 15,11-9 1-15,15 0 0 16,16-5 1-16,16 0-1 16,27 0 0-16,16 5 0 15,25 5 0 1,23 9 0-16,4 19 0 15,0 18 0-15,22 15 1 16,-1 19-1-16,6 18 1 16,0 15 0-16,-5 4 1 15,-6 14 0-15,-11 15 0 16,-9 4 0-16,-12 5 0 0,-21 9 1 16,-15 5 1-16,-17 0-1 15,-20 19 0-15,-17-15 0 16,-20 1 0-16,-22 0-1 15,-16-5 1-15,-5-10-2 16,0-9 1-16,-5-28-2 0,-11-19 1 16,0-23-3-16,1-14 1 15,-6-10 0-15,21-24 0 0,10 1-1 16,11 4 0-16,16 0 1 16,11-9 0-16,10-5 1 15,17-4 1-15,15-10 0 16,21-5 0-16,16 14-1 15,10 1 1-15,6 13-6 32,11 15 1-32,-1 0-13 0,11 18 1 15,-5 10-4-15,0 0 0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13.09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50CBD4B-8A5B-467D-B684-76A6F9F128AC}" emma:medium="tactile" emma:mode="ink">
          <msink:context xmlns:msink="http://schemas.microsoft.com/ink/2010/main" type="inkDrawing" rotatedBoundingBox="6684,16030 10588,16141 10532,18125 6628,18015" semanticType="enclosure" shapeName="Other"/>
        </emma:interpretation>
      </emma:emma>
    </inkml:annotationXML>
    <inkml:trace contextRef="#ctx0" brushRef="#br0">-1082-269 62 0,'11'-19'31'0,"36"19"-33"16,-36-4 31-16,0-6-31 15,-6-9 0-15,-5-14 0 16,-16-4 1-16,-10 4 4 15,-27 5 1-15,-27 4 1 0,-20 10 0 16,-33 9 2-16,-15 19 1 0,-10 10 0 16,-12 9 0-16,-15 0-3 15,5 14 1-15,0 0-3 16,11 5 0-16,5-1-1 16,5-4 0-16,11 10 1 15,26 4 0-15,11 0-1 16,21 5 1-16,21-10 0 0,22 15 1 15,15-10-2-15,16 10 0 16,21 13-1-16,22 6 0 16,26-1 0-16,10 0 0 15,22-4 0-15,21 0 0 16,5-10-1-16,21 5 1 31,11-9 0-31,5-10 1 0,6-5-1 16,-6-4 0-16,11-5-1 15,5-9 1-15,-11-15 0 16,1-9 0-16,-12-14-1 16,7-9 0-16,15-5 0 0,-11 9 1 15,1-19-1-15,-12 1 0 16,-4-10-1-16,0-5 1 0,-11 1 0 16,-6-1 0-16,-15-4 0 15,-11-10 0-15,1 5 0 16,-1-14 0-16,-16-10 0 15,-10 5 0-15,-16 1-1 16,-11 8 1-16,-21 1-1 31,-10-10 1-31,-22 0-1 0,-10-5 1 16,-16 6-1-16,-5-6 0 16,-16 5 0-16,-22 10 0 15,-15 4 0-15,0 5 1 0,-27 0-1 16,-10 9 1-16,-16 1-1 15,-1 4 1-15,-4 5 0 16,0 4 0-16,20 10 0 16,-4 5 0-16,-11 9-1 15,-1 4 1-15,6 1-1 16,1 4 1-16,-7 1 0 16,1 4 0-16,11-5 0 15,15 5 0-15,27 0 0 0,10 5 0 16,11 10-1-1,10 8 1-15,12 5-1 16,4-4 0-16,11 0 0 16,0-5 0-16,10-5 1 15,6-5 0-15,0-4 0 16,0-9 1-16,5-15 0 16,5-9 0-16,6-5-1 15,10-5 1-15,6-4-1 16,5 0 0-16,0-5 0 15,5 0 0-15,0-4-1 16,6 4 1-16,15 0-1 16,16-5 1-16,21 0 0 15,17 1 0-15,20-1 0 0,11 5 0 16,32 5 0-16,0 5 0 0,15-1 0 16,1 10 1-16,10 14-1 15,0-5 1-15,1 19 0 16,-17 10 0-16,-10 9-1 15,5 14 1-15,-11 0-1 0,-15 19 0 16,-6 9 0-16,-21 10 0 31,-16 9 0-31,-10-5 0 0,-27 15-1 16,-15-6 1-16,-33 20 0 16,-20-5 0-16,-27-5 0 15,-32 0 1-15,-27-9-1 16,-4-5 0-16,-16-9 0 15,-17-5 1-15,-20-10-1 16,-6-13 0-16,-21-10-1 0,0-19 1 16,-21-14 0-16,0-19 0 31,-122-46-1-31,59-6 0 0,31-9 0 16,26 0 1-16,33-4-1 15,20-5 1-15,17-5-1 31,15-14 0-31,22 4 1 16,25-4 0-16,28-5 0 16,20 5 0-16,22-5 0 15,26 1 0-15,16 8 0 16,32 10 0-16,26 0 0 0,43-4 0 16,15 13 0-16,27 10 0 15,16 9 0-15,16 5 0 0,15 14 0 16,1 10 1-16,5 13-1 15,-1 10 0-15,-20 15 0 16,-21 17 1-16,-1 15-1 16,-21 10 0-16,-26 13-1 15,-26 15 1-15,-17 5 0 16,-26-6 0-16,-21 10 0 0,-16 5 0 16,-15-5 0-16,-28 10 0 15,-26-6 0-15,-26-4 0 16,-26 1 0-16,-28 3 0 15,-20-18 0-15,-27-9 1 0,-10-10-1 16,-6-14 0-16,-10-14 0 31,-16-10 0-31,-5-4-1 16,10-9 1-16,-10-6-1 16,5-8 1-16,15-15 0 15,17-9 0-15,21-15-1 16,21-23 1-16,21-14-1 15,21-18 0-15,17-6-1 16,25 1 1-16,27-1 0 0,16 5 0 0,22-4 0 16,20 0 1-16,32 8 0 15,32 1 1-15,26 5 0 16,16-5 0-16,37 23-1 16,27 10 1-16,16 0-1 15,4 19 1-15,7 14-1 31,-7 18 0-31,-15-4 0 0,-5 19 1 16,-6 18-1-16,-31 24 1 16,-21 24-1-16,-17 9 0 15,-26 9 0-15,-16 15 0 16,-31-6 0-16,-27 11 0 0,-32 3 0 16,-26 11 0-16,-42-1 0 15,-43-9 1-15,-21-5-1 16,-27-4 1-16,-31-6-1 15,-11-8 1-15,-10-24 0 16,0-10 0-16,-11-23-1 16,0-19 0-16,10-23-1 0,-15-5 1 15,16-19 0-15,10-14 0 16,16 0 0 0,21-19 1-16,27-5-1 15,16-4 0-15,15-14 0 16,32-1 0-16,27 10-1 15,26 0 0-15,42 0-1 16,33 0 0-16,41-4-7 16,38-1 1-16,42 5-14 15,21-5 1-15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599EBA-3571-489C-A9C2-66A76FB67BB2}" emma:medium="tactile" emma:mode="ink">
          <msink:context xmlns:msink="http://schemas.microsoft.com/ink/2010/main" type="inkDrawing" rotatedBoundingBox="10226,16581 10231,16597 10217,16602 10212,16586" shapeName="Other"/>
        </emma:interpretation>
      </emma:emma>
    </inkml:annotationXML>
    <inkml:trace contextRef="#ctx0" brushRef="#br0">5 16 0,'0'0'0,"0"0"15,0 0-15,0 0 16,0 0-16,0 0 16,0 0-16,0 0 15,0 0-15,0 0 16,0 0-16,0 0 16,-5-16-16,5 16 0,0 0 15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42:32.5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A0915D-19B3-4E6B-B431-E0D8BDB46152}" emma:medium="tactile" emma:mode="ink">
          <msink:context xmlns:msink="http://schemas.microsoft.com/ink/2010/main" type="inkDrawing" rotatedBoundingBox="16068,8213 16083,8213 16083,8228 16068,8228" shapeName="Other"/>
        </emma:interpretation>
      </emma:emma>
    </inkml:annotationXML>
    <inkml:trace contextRef="#ctx0" brushRef="#br0">0 0 0,'0'0'0,"0"0"15,0 0 1,0 0 0,0 0-1,0 0 1,0 0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2T10:59:36.8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6-08-22T11:01:05.907"/>
    </inkml:context>
  </inkml:definitions>
  <inkml:traceGroup>
    <inkml:annotationXML>
      <emma:emma xmlns:emma="http://www.w3.org/2003/04/emma" version="1.0">
        <emma:interpretation id="{DD159C15-9E67-4877-940A-AA46A17FC66C}" emma:medium="tactile" emma:mode="ink">
          <msink:context xmlns:msink="http://schemas.microsoft.com/ink/2010/main" type="writingRegion" rotatedBoundingBox="26234,9122 33353,14038 30665,17929 23547,13014"/>
        </emma:interpretation>
      </emma:emma>
    </inkml:annotationXML>
    <inkml:traceGroup>
      <inkml:annotationXML>
        <emma:emma xmlns:emma="http://www.w3.org/2003/04/emma" version="1.0">
          <emma:interpretation id="{72C5644C-C7A9-496C-9A7D-D8FD6E4B8330}" emma:medium="tactile" emma:mode="ink">
            <msink:context xmlns:msink="http://schemas.microsoft.com/ink/2010/main" type="paragraph" rotatedBoundingBox="26234,9122 33353,14038 30665,17929 23547,130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4807C5-2808-4A65-B154-789199650714}" emma:medium="tactile" emma:mode="ink">
              <msink:context xmlns:msink="http://schemas.microsoft.com/ink/2010/main" type="line" rotatedBoundingBox="26234,9122 33353,14038 30665,17929 23547,13014"/>
            </emma:interpretation>
          </emma:emma>
        </inkml:annotationXML>
        <inkml:traceGroup>
          <inkml:annotationXML>
            <emma:emma xmlns:emma="http://www.w3.org/2003/04/emma" version="1.0">
              <emma:interpretation id="{321827DC-9D9C-41BB-9D7B-9278387DE784}" emma:medium="tactile" emma:mode="ink">
                <msink:context xmlns:msink="http://schemas.microsoft.com/ink/2010/main" type="inkWord" rotatedBoundingBox="26234,9122 30986,12403 28371,16191 23619,12909"/>
              </emma:interpretation>
            </emma:emma>
          </inkml:annotationXML>
          <inkml:trace contextRef="#ctx0" brushRef="#br0">0 0 0,'0'0'0,"0"0"16,0 0-16,0 0 15,0 0 1,0 0-16</inkml:trace>
          <inkml:trace contextRef="#ctx1" brushRef="#br0">2056 791 41 0,'30'-32'20'0,"11"-4"-19"15,-35 25 21-15,0-4-22 16,-6 4 1-16,-6 1 2 16,-12-1 0-16,-11 1-2 15,-7-1 1-15,-5 11 3 16,-6 0 0-16,-6-5 1 16,-12 10 0-16,-5-5-1 15,-7 11 1-15,-11-6-2 16,-13 11 0-16,-11 5-1 15,1 10 0-15,4 0-1 0,-10 6 0 16,5 0 0-16,6-6 1 16,5 1-1-16,1-1 1 15,6 6-1-15,0 5 1 16,11-1-1-16,1 7 0 16,11-6-1-16,12-1 0 15,6 7-1-15,0-1 1 0,6-5 0 16,12 5 0-16,-1 0 0 15,7 0 1-15,5 0-1 16,12-5 0-16,7 0 0 16,5 0 0-16,5 0-1 15,13 0 0-15,0-1 0 16,-6-4 1-16,11 0-1 16,1-1 1-16,11 1 0 15,6-5 0-15,12-1 0 16,6 6 1-16,0-11-1 15,6-5 0-15,6-6 0 16,5 1 1-16,1-11-1 16,5 1 0-16,-11-1-1 15,0-5 1-15,-1-5 0 16,13-1 0-16,-1 1-1 16,1 0 0-16,-1-6 0 15,1 6 1-15,-1 0-1 16,7 0 1-16,-1 0-1 0,-17-6 0 15,0 1 0-15,5-6 1 16,7 5-1-16,-1-10 1 16,6 11-1-16,1 0 0 15,-13-1 0-15,-5-5 1 16,12 1-1-16,-13-1 1 16,1 0-1-16,-6-5 1 15,-12 0-1-15,0-10 1 16,0-1-1-16,-6 1 1 0,0 5-1 15,0 5 1-15,-5-5-1 16,-1 0 1-16,-6-11 0 16,-5 0 0-16,-7-10-1 15,-5 0 1-15,-6 5-1 16,-6-10 1-16,-6 5 0 16,-12-1 0-16,-6 1-1 15,-11 5 0-15,-7 0 0 16,7 11 1-16,-12-6 0 15,-7 1 0-15,-5-1-1 16,-6 0 1-16,1 6-1 16,-7 5 1-16,-18 5-1 15,-17 10 0-15,-18 11-2 16,-5 16 1-16,-37 5-6 16,-16 10 1-16,-7 17-10 15,18-1 0-15,24-5-10 16,-1 5 0-16</inkml:trace>
          <inkml:trace contextRef="#ctx0" brushRef="#br0" timeOffset="-545.3761">30 587 0,'0'0'0,"0"0"16,0 0-1,0 0-15,0 0 16,0 0-16</inkml:trace>
          <inkml:trace contextRef="#ctx0" brushRef="#br0" timeOffset="-59178.7992">1632 3189 0,'0'0'16,"0"0"-16,6-10 16,-6 10-1,-12 10 1,-11 11-1,11-5 1</inkml:trace>
          <inkml:trace contextRef="#ctx1" brushRef="#br0" timeOffset="885.7889">2263 2053 30 0,'-18'-21'15'0,"6"-47"-15"0,6 58 15 0,0-1-15 16,-11 1 0-16,-1-6 0 16,0 0 1-16,1 0 0 15,-1 1 1-15,0 4 2 16,6 6 0-16,1 5 2 15,5 5 1-15,6 6 0 16,6 4 0-16,5 1-1 16,13 5 0-16,5 5-2 15,13 21 1-15,11 6-1 16,6 10 0-16,17 15-1 16,-5 6 1-16,11 21 0 15,19 10 0-15,11 16-1 16,5 10 0-16,1 11 0 15,0 5 0-15,-6 0-1 0,-12-5 0 16,-6-5 0-16,-5-11 1 16,-1-10-1-16,6-6 1 15,-17-10-1-15,-12-26 0 16,-12-11-3-16,-12-10 1 16,-6-16-6-16,-11-10 1 15,-6-11-15-15,-18 0 1 16,-12-15-3-16,-6-32 0 15</inkml:trace>
          <inkml:trace contextRef="#ctx0" brushRef="#br0" timeOffset="-1169.3005">5580 398 0,'0'0'15,"0"0"-15,0 0 16,0 0-1,0 0-15,0 0 16,0 0-16</inkml:trace>
        </inkml:traceGroup>
        <inkml:traceGroup>
          <inkml:annotationXML>
            <emma:emma xmlns:emma="http://www.w3.org/2003/04/emma" version="1.0">
              <emma:interpretation id="{D44520DF-C685-4175-8946-07608097453C}" emma:medium="tactile" emma:mode="ink">
                <msink:context xmlns:msink="http://schemas.microsoft.com/ink/2010/main" type="inkWord" rotatedBoundingBox="30002,14580 32017,15972 30665,17929 28650,16538"/>
              </emma:interpretation>
            </emma:emma>
          </inkml:annotationXML>
          <inkml:trace contextRef="#ctx1" brushRef="#br0" timeOffset="2252.2167">4389 4609 38 0,'-17'0'19'0,"5"-6"-8"15,12 6 20-15,0 0-27 16,0 0 1-16,0 0 3 16,0 0 0-16,6-10-10 15,0 0 1-15,6-6 7 16,5 0 0-16,13-5-2 15,-7-5 1-15,7 5-2 16,11-5 1-16,0 10-1 16,6 0 0-16,6 6-1 0,0 5 0 15,0-1 0-15,-5-4 0 16,-13 10 0-16,0 5 0 16,-11 11 0-16,-12 10 0 15,-12 16 0-15,-12 5 0 16,-12-5-1-16,-17 0 1 15,-6 21-2-15,0 0 1 16,0-6-1-16,-1 6 0 0,1-11-1 16,0 1 1-16,0-1-1 15,0-10 1-15,12-5 0 16,11-6 0-16,0 11-1 16,7-10 1-16,11-1 0 15,6 0 1-15,12 1 1 16,11-6 0-16,7-10 0 15,5-11 1-15,24-5 0 16,18-5 1-16,17-11-2 16,0-5 1-16,6-16-2 15,0 11 0-15,-5-5-5 16,-19-6 1-16,-11 0-10 16,-18 11 0-16,0 0-12 15,-11 10 1-15,-19 1-1 16,-17 15 0-16</inkml:trace>
          <inkml:trace contextRef="#ctx1" brushRef="#br0" timeOffset="2701.8553">5532 4661 49 0,'-5'-26'24'0,"-13"15"-23"0,6 11 48 0,12 6-47 15,-6 9 0-15,0 6 2 16,0 16 0-16,6 21-5 16,0 10 1-16,-5 0 3 15,5 16 1-15,0-16-1 16,0-11 0-16,11-10-1 15,19-15 1-15,17-22 0 16,18-20 0-16,11-22-2 16,1-20 1-16,-6-21-1 15,-7-6 1-15,-5-10-1 16,-12 0 0-16,-17 11 0 16,-18 4 0-16,-18 1 0 15,-12 21 0-15,-17 4-1 16,-18 22 1-16,-6 10-1 15,-12 16 0-15,6 6-3 16,6 15 1-16,12 10-7 0,0 16 0 16,6-5-11-16,11-5 0 15,13-1-1-15,23 1 0 16</inkml:trace>
          <inkml:trace contextRef="#ctx1" brushRef="#br0" timeOffset="3003.245">6340 4331 47 0,'-12'-10'23'0,"30"-22"-16"16,-18 43 45-16,0 4-47 15,0 12 0-15,-6 15 5 16,-6 20 0-16,0 17-12 16,0 10 1-16,0 5 7 15,-5-5 1-15,-1-5-5 16,0 0 0-16,7-11-8 16,5-26 1-16,6-10-10 15,12-21 0-15,11-16-8 16,1-21 1-16</inkml:trace>
          <inkml:trace contextRef="#ctx1" brushRef="#br0" timeOffset="3602.022">6746 4389 47 0,'-12'-32'23'0,"18"-10"-18"0,0 32 37 0,12-6-37 16,0 1 0-16,5-6 4 15,7 0 1-15,5 10-12 16,6 6 0-16,6 10 7 15,-11 11 0-15,11 0-3 16,-12 15 1-16,0-5-2 16,-11 6 0-16,-12 10-1 15,-18 5 0-15,-12 5 0 16,-11-5 1 0,-24-10-2-1,0-6 0-15,11-10 0 16,7-10 0-16,17-6-1 15,18-10 1-15,0-6-1 16,12 1 0-16,6-1 1 16,5 1 1-16,7 10 0 0,5 5 0 15,12 11 0-15,-11-1 1 16,5 6 0-16,-12 11 1 16,-17 4 0-16,0 6 0 15,-12 5 1-15,-24 1 0 16,-17-6 0-16,-12 5 0 15,-23 10 1-15,-7 6 1 16,-5-11-3-16,5-4 0 16,13-17-3-16,5-10 0 15,18-16-7-15,11-10 1 0,19-21-16 16,28-6 0-16,13-20 1 16,11-11 0-16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34.76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00881F7-CF62-4B5A-8697-9AC3450E0A49}" emma:medium="tactile" emma:mode="ink">
          <msink:context xmlns:msink="http://schemas.microsoft.com/ink/2010/main" type="inkDrawing" rotatedBoundingBox="15654,9808 16350,15956 10301,16641 9605,10492" shapeName="Other"/>
        </emma:interpretation>
      </emma:emma>
    </inkml:annotationXML>
    <inkml:trace contextRef="#ctx0" brushRef="#br0">4 6539 24 0,'0'24'12'0,"0"-57"-1"0,0 37 13 15,0 10-23-15,0-14 1 16,0 0 1-16,0 0 0 0,0 0-4 0,11 0 1 15,0 0 3-15,4 10 0 16,7-5 1-16,4-1 1 16,6-13 0-16,0-1 0 15,5 1-1-15,5 0 0 16,-5-5 0-16,0-1 1 16,11-3-3-1,10-6 0-15,5 1 0 16,6-6 0-16,5 1 1 15,0 0 0-15,16 4 0 16,-5-4 1-16,-6 5-1 16,1-1 1-16,-1-14-1 15,11 1 0-15,0-5-2 16,0-1 1-16,5-4-1 0,0 0 0 0,-5 0 0 16,-5-9 0-16,0 13 1 15,5-4 0-15,5-9-1 16,5-10 0-16,6 0 0 15,5 10 0-15,-10-5-1 16,-6-1 1-16,-5 1-1 16,-5 0 0-1,5 5 0-15,0-1 1 16,-6-4-1-16,6 0 1 16,-5 4 0-16,5-4 0 15,0-9 0-15,-5-6 0 16,-1 1-1-16,1 5 1 15,5-1 1-15,5-4 0 0,-10 4 0 16,0 1 1-16,-1-6-1 16,1 6 0-16,-6-5 0 15,-10-5 1-15,0 4-3 16,0-13 1-16,5-14-1 16,10 9 1-16,-10-5-1 15,1 9 0-15,-1-8 0 16,-6-1 1-16,-4 5-1 0,-1 4 1 0,1-13-1 15,-6-1 1-15,-5 10-1 16,-5 0 1-16,-6 5-1 16,0-5 0-16,-5-14 0 15,0 9 1-15,0 0-1 16,0 0 0-16,1 1 0 31,-12-1 0-31,-5 0 1 0,-5 19 0 16,0-5-1-16,-6-9 1 15,-10 5-1-15,0 14 0 16,0-5 0-16,-5 4 1 16,-5-4-1-16,-6 15 1 15,-5-6-1-15,-6 10 0 16,1 0 0-16,-11 0 1 0,0 4-1 16,-6 5 0-16,-10-4 0 15,11 14 0-15,-16-20-1 16,0 11 1-16,-1 4 0 15,-4-5 0-15,-6 0 0 16,0 5 0-16,0 5 0 16,1 0 0-1,-17 4 0-15,-16 10 0 0,-4 4 0 16,4 1 0 0,-36-20-1-1,9 6 1-15,7 8-1 16,-1 1 1-16,0 9-1 15,6 5 0-15,0 5 0 16,4 4 1-16,17 10-1 0,11-5 1 16,-1 5-1-16,5 4 1 15,1-4-1-15,-6 4 1 16,6 5-1-16,5-4 1 16,-5 4-1-16,-1 5 0 15,1 4 0-15,-1 5 1 16,6 1-1-16,0-1 1 0,11 5-1 15,5 0 1-15,-6-10-1 16,1-9 1-16,4 5 0 16,6 0 0-16,1 0 0 15,-1-1 0-15,0 6-1 16,0 4 1-16,0 5 0 16,0 5 0-1,-5-1-1-15,5-8 1 0,11 4 0 16,4-1 0-16,1 6 0 15,0 0 0-15,0-5-1 16,0-5 1-16,0 5 0 16,-5-5 1-16,5 0-1 15,5-4 0-15,6-5 0 16,-6-5 0-16,11 0 0 0,0 0 0 16,-1-5-1-16,7-4 1 15,-1 0-1-15,5 4 0 16,1-4-1-16,4 0 1 15,1-5 0-15,0 4 0 16,-1 1 0-16,1 0 1 16,0-1-1-1,-1-4 1-15,1 5 0 16,5 0 0-16,0-1 0 16,0 1 0-16,-5-5 0 15,5 0 0-15,0 0-1 16,0 0 1-16,0 0 0 15,0 0 0-15,0 0 0 16,0 0 0-16,0 0 0 0,5-5 0 16,-5 5-1-16,11-9 1 0,-1 0 0 15,12-5 0-15,4-1 0 16,-5-8 0-16,6-5 0 16,-1-10 0-16,6 5 0 15,0 0 1-15,-6 10-1 16,6-6 1-16,-11 6 0 0,-5 4 1 15,0-4-1-15,0-1 0 16,-1-4 0-16,-4 0 1 16,0 4-2-16,-1 1 1 15,1 4-1-15,-6 5 0 16,0 4 0-16,-5 10 1 31,0 0-1-31,-5 5 1 0,5 0-1 16,-5 4 1-16,-11 5-1 15,-5 0 1-15,-6 5-1 16,-4 0 1-16,-1 9-1 16,-11 10 0-16,1 4 0 15,0 5 0-15,5 0 0 16,5-4 0-16,6-11-1 0,10-3 1 0,0-6-1 16,5-4 1-16,1-5 0 15,4-4 0-15,1-6-1 16,5 1 1-16,0 0 0 15,5-5 0-15,6-5 0 16,5-4 0-16,10-1 0 31,6-9 0-31,5-14 0 0,5-14 1 16,1 5-1-16,-6 0 0 16,-6-5-1-16,-4 9 1 15,-1 5 0-15,-4 5 0 16,-7 4 0-16,-9 6 1 15,-1 3-1-15,-5 11 1 16,-11 8-1-16,-10 11 0 16,-10-1 0-16,-17 23 1 0,0 10-2 15,1 0 1-15,-1 5 0 16,6-5 0-16,5-5-1 16,5-4 1-16,5-5 0 15,6-5 0-15,5-4-1 0,6-10 1 16,10-5 0-16,10-9 0 0,1-14 0 15,10-9 0-15,11-6 0 16,10-8 0-16,6-15 0 16,-1 5 0-16,1 0 0 15,-11 0 1-15,0 5-2 16,-5-1 1-16,-6 6 0 31,-4 8 0-31,-7 6 0 0,-4 14 1 16,-16 13-1-16,-16 15 0 15,-22 5 0-15,-15 18 1 16,-6 10-1-16,1 4 0 16,5 1 0-16,5-10 0 15,11 0-1-15,4-5 1 16,1-9 0-16,11-5 0 0,10-4-1 16,6-1 1-16,-1-4 0 15,6-5 0-15,5-5 0 16,5 1 0-16,0-5 0 15,6-1 0-15,-6 1 0 16,0 4 0-16,1-4-1 16,-1 0 1-1,0-1 0-15,1 1 0 0,-6 0 0 16,5 0 0-16,-5-5 0 16,0 0 1-16,0 0-1 15,0 0 0-15,0-5 0 16,0 5 1-16,0-10-1 15,0 10 0-15,-5 0 0 16,5 0 0-16,0-4 0 0,0 4 0 16,0 0 0-16,5-5 0 15,5-4 0-15,6 9 0 16,11-10 0-16,-1 6 1 16,11-6-1-16,11 10 1 15,5 0-1-15,0 0 1 16,-6-5-1-16,-4 1 1 0,-1-6 0 15,-5 6 0-15,0-6-1 16,0-4 1-16,-5 0-1 16,-6 5 1-16,-4-1-1 15,-12 1 1-15,-10 9-1 16,-5 0 1-16,-11 4 0 31,-11 1 0-31,-10 0-1 0,-10 0 1 16,-6-1-1-16,-5 1 0 0,-1 0 0 15,7-1 0-15,-1 6-1 16,5 4 1-16,6-5 0 16,5 10 0-16,5-5-1 15,5 0 1-15,17-4-1 16,15 4 1-16,16-9-1 0,16-5 1 16,11-5 0-16,16 0 0 15,4-4-1-15,-4 4 1 16,-1 0 0-16,-4 5 0 15,-7-4 0-15,-4-1 1 16,-6 0-1-16,-10 1 0 16,-5 4 0-1,-12 0 1-15,-15 0-1 16,-5 0 1-16,-11-10-1 16,-10 1 1-16,-6-1 0 15,-10-4 0-15,-6 10-1 16,-5-1 0-16,0 0 0 15,6 5 0-15,-1 0-1 0,6 5 1 16,-1-5 0-16,6 5 0 16,11-5-1-16,5 0 1 0,5 0-1 15,11 4 1-15,5 1-1 16,10-5 1-16,11-5 0 16,11-4 0-16,10 4-1 15,1 0 1-15,-1 1 0 16,-10-1 0-16,-6 0 0 0,-5 5 0 15,-5-4 0-15,-5-1 1 16,-11 5-1-16,-11-10 0 16,-5 1 0-16,-5 0 1 15,-5-1-1-15,-6 6 0 16,0-1 0-16,6 5 0 31,-1 0 0-31,1 0 0 0,-1 0-1 16,6 0 1-16,0 5 0 15,5-5 0-15,6 0-1 16,4-5 1-16,6-5 0 16,6 1 0-16,4-10-1 15,11-14 1-15,6-9 0 16,10 4 0-16,11-13 0 0,-1-11 0 16,6-3 0-16,-11 3 0 15,6-3 0-15,-6-1 0 0,1 5 0 16,-6 9 0-16,-11 10-1 15,-5 9 1-15,-10 14 0 16,-16 23 0-16,-11 25-1 31,-11 8 1-31,-20 24 0 0,-11 1 0 16,-1 8-1-16,6 1 1 16,0-5 0-16,11-1 0 15,5-8 0-15,5-5 0 16,6-19 0-16,5-5 0 15,5-9-1-15,5-5 1 16,6-14-3-16,5-14 0 0,11-10-13 16,20-18 1-16,22-19-8 15,-5-29 1-15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3.8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942 83 9 0,'-30'-6'4'0,"12"38"-3"16,18-32 5-16,-6 0-6 15,6 0 1-15,0 0 0 16,0 11 1-16,-6 5-1 0,0 0 1 16,0 6 1-16,0 4 1 15,-6 6 0-15,12 1 0 31,18 9 2-31,12 1 1 0,12 0-2 16,18 0 1-16,25-6-2 16,17-5 1-16,0-5-2 15,19-11 1-15,17 0-3 16,6-5 1-16,19-6-2 16,-1 0 1-16,19-5 0 15,-1-10 0-15,-5 4 0 0,5-10 0 16,-12-5-1-16,-17 5 1 15,-13-11-1-15,-23 6 1 16,-25-1 0-16,-18 1 1 0,-36-6-1 16,-30 6 1-16,-36-1 0 15,-42 6 0-15,-49-5-1 32,-41 16 0-32,-55 5-1 15,-41 10 0-15,-31 12 0 16,-18 5 0-16,-12 5-1 15,13 5 1-15,23-10 0 0,24 5 0 16,19-16-1-16,35 0 0 16,43-5 1-16,35-1 0 15,37-10 1-15,36 0 0 0,42-5-1 16,66-11 1-16,42-5 0 16,43-1 0-16,47-5 0 15,37 6 1-15,41 0-1 16,19-1 1-16,12 6-1 15,12 6 0-15,-19-12 0 16,1 1 1-16,-18-1-1 0,-24-4 0 16,-31 10 0-16,-35-6 1 15,-37 6 0-15,-42 5 0 16,-42-5 1-16,-60-5 1 0,-48 16-3 16,-60-6 1-16,-72 6-1 15,-31 10 0-15,-30 0-1 31,-17 6 0-31,-7 5-2 16,6 5 1-16,19-5 1 16,17 1 0-16,43-7-1 15,35-4 1-15,31-6-1 16,36-6 1-16,42-4-2 0,48-1 1 16,48-11 0-16,42 1 1 15,48 0-1-15,43 10 1 0,36 0 0 16,23 1 1-16,13 4-1 15,6-4 1-15,-13-12-1 16,-5-5 1-16,-36 11 0 16,-31 0 0-16,-42-5 1 15,-29 10 0-15,-49 1 0 16,-48-1 1 0,-66 16-2-16,-54 17 1 15,-67-1-2-15,-66 16 0 16,-41 6-2-16,-19-5 1 15,0 4-1-15,12 1 0 16,25-5 0-16,17-6 1 0,37 0 0 16,47-11 1-16,37-5-1 15,36 0 0-15,48-5 0 16,48-11 0-16,54 0 0 16,48-5 0-16,55-6 0 15,41 6 1-15,37-6 0 16,29 6 1-16,19-6 0 0,0 0 1 15,-12 0 0-15,-31-5 0 16,-29 6 0-16,-55 4 1 0,-47-4 0 16,-49 4 1-16,-60 6-1 15,-72 16 0-15,-73 11-1 16,-83 0 0-16,-67 16-1 16,-30-11 0-16,-18 0-3 15,7-6 1-15,-1-15-4 31,24-11 0-31,24-11-7 0,43-15 0 16,47-1-8-16,55-26 1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5.93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-2 330 25 0,'-54'5'12'0,"90"-5"-8"0,-6 6 12 15,36-6-16-15,36 0 0 0,43-6 0 32,35 1 0-32,31 5 2 15,23 0 0-15,25 0 2 16,12 0 0-16,12-5 1 0,5 5 0 15,-17 0 1-15,0-6 0 16,-19-4-1-16,-35 4 0 16,-31 1-1-16,-41 5 0 15,-37 0 0-15,-42 5 0 0,-54 1-2 16,-60 10 1-16,-66 0-1 16,-73 5 0-16,-53-5-1 15,-61-5 0-15,-24-11-1 16,-18-5 0-16,6-1 1 15,13 1 0-15,5-1-1 16,42 6 1 0,42 0-1-16,49 6 1 15,35-1-1-15,49 1 0 16,138-12 0 0,73-10 0-16,65-11 0 15,55-10 0-15,35 0 0 16,43-17 1-16,6 6 1 15,-18 0 1-15,6 10-1 16,-37 17 0-16,-35 0 0 0,-43 15 1 16,-41-4 0-16,-61-1 0 15,-48 16-2-15,-72 11 1 16,-72 0-1-16,-85 6 1 16,-66-1-1-16,-41 0 0 15,-31-5-2-15,-6 1 1 0,18-1 0 16,18 5 0-16,43 0 0 15,47-5 0-15,55 6-1 16,35-6 0-16,61-5-1 16,54 5 1-16,72-6 0 15,85-4 0-15,65-12-1 16,55-4 1 0,36-12 1-16,42-10 1 0,-6 0 0 15,12 0 0-15,-37 11 0 16,-47-1 0-16,-48 6 0 15,-61 5 1-15,-48 6 0 16,-59 10 0-16,-74 6 0 16,-77 0 0-16,-66-1-1 15,-85 1 1-15,-42 0-1 16,-29-6 1-16,-13 6-2 0,0-6 1 16,12-5-1-16,18 6 0 15,55-6-5-15,53-6 0 16,49-4-14-16,59-6 1 15,67-38-4-15,30-31 1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7.44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981 643 36 0,'-114'-6'18'0,"78"97"-19"16,42-80 18-16,12-1-17 15,12 1 0-15,24 0 0 32,36 5 1-32,42-5 0 0,43 5 0 15,47 5 1-15,55 0 1 16,48 6 0-16,42-5 1 16,48-1 1-16,30-10 0 15,31-1 0-15,17-4 0 0,0-12 0 16,-6 12 0-16,-35-6-1 15,-31-6 1-15,-60 1-1 16,-55 0 0-16,-77 5 0 0,-61 0 1 16,-71 0-1-16,-79 0 0 15,-84-6-1-15,-97 12 0 16,-102-6-2-16,-113 0 1 16,-74 0-2-16,-77-6 0 15,-61-4 0 1,-23 4 0-16,-13 1-1 15,19 0 1-15,29 5 0 16,49 5 0-16,41 6-1 16,73-1 1-16,60 6-1 15,85 0 1-15,71 0-1 16,79 11 1-16,90-11-1 16,84-5 1-16,108-22-1 0,97-10 1 15,120-27 0-15,84-6 1 0,67-15 0 16,47-12 1-16,25 1-1 15,-187 27 0-15,210-6 0 16,-59 11 1-16,-67 5-1 16,-78 16 1-16,-90 6-1 31,-90 5 0-31,-67 5 0 16,-90 0 1-16,-96 1-2 15,-108 4 1-15,-121-4-1 0,-107 4 1 16,-98 12-1-16,-89 10 1 15,-37 5-2-15,-29 11 1 16,5 38 0-16,13-11 0 16,59 5-1-16,55-5 1 0,90-6-1 15,78-10 1-15,91-6-1 16,90-5 1-16,77 0-1 16,86-10 1-16,113-17 0 15,115-5 0-15,96-11 0 16,102-5 1-16,54-10-1 15,49-22 1-15,17-6-1 0,25-21 1 16,-37-5 0-16,-29 0 0 0,-73 0 1 16,-66 15 0-16,-90 12 0 15,-84 16 1-15,-85 15-1 16,-90 22 0-16,-90 16 0 16,-114 22 0-16,-121 4-2 31,-132 17 1-31,-138 0-2 15,-115 5 1-15,-84 0 0 0,-6-5 1 16,42-11-1-16,73-5 0 16,89-5 0-16,79-1 1 15,96-5-2-15,96 0 1 16,73-10-1-16,71 4 0 16,97-4-1-16,97 4 1 0,107 1 0 15,103-11 0-15,132-5 1 16,84-6 0-16,85-21 1 15,35 0 0-15,25-21 0 16,0-1 1-16,-43 1-1 16,-47-6 1-16,-61 6-2 15,-78-11 1 1,-90 10-1-16,-90 11 0 0,-79 1-2 16,-84-1 0-16,-66 16-8 15,-84 0 1-15,-84 22-14 16,-103 16 1-16,-72-22-2 15,-24-15 1-15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14.9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385D6C-A2E3-4DC3-AA93-410E4516C321}" emma:medium="tactile" emma:mode="ink">
          <msink:context xmlns:msink="http://schemas.microsoft.com/ink/2010/main" type="writingRegion" rotatedBoundingBox="17990,7705 24176,6242 25006,9749 18820,11213"/>
        </emma:interpretation>
      </emma:emma>
    </inkml:annotationXML>
    <inkml:traceGroup>
      <inkml:annotationXML>
        <emma:emma xmlns:emma="http://www.w3.org/2003/04/emma" version="1.0">
          <emma:interpretation id="{C58785B1-5D8A-4726-8250-44B459F592A0}" emma:medium="tactile" emma:mode="ink">
            <msink:context xmlns:msink="http://schemas.microsoft.com/ink/2010/main" type="paragraph" rotatedBoundingBox="18102,7707 20387,6946 20764,8077 18479,88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F3485B-E271-4527-9809-736FDB7DF416}" emma:medium="tactile" emma:mode="ink">
              <msink:context xmlns:msink="http://schemas.microsoft.com/ink/2010/main" type="line" rotatedBoundingBox="18102,7707 20387,6946 20764,8077 18479,8837"/>
            </emma:interpretation>
          </emma:emma>
        </inkml:annotationXML>
        <inkml:traceGroup>
          <inkml:annotationXML>
            <emma:emma xmlns:emma="http://www.w3.org/2003/04/emma" version="1.0">
              <emma:interpretation id="{20FFA26F-48FF-4602-919C-658853327C72}" emma:medium="tactile" emma:mode="ink">
                <msink:context xmlns:msink="http://schemas.microsoft.com/ink/2010/main" type="inkWord" rotatedBoundingBox="18102,7707 20387,6946 20764,8077 18479,8837"/>
              </emma:interpretation>
            </emma:emma>
          </inkml:annotationXML>
          <inkml:trace contextRef="#ctx0" brushRef="#br0">43 1233 25 0,'0'11'12'0,"12"21"-1"16,-6-27 13-16,6 11-19 16,-6-26 0-16,6 4 5 15,-6-10 0-15,-6-26-12 16,-6 20 1-16,-6-31 8 0,0-33 0 15,0-21-2-15,6-21 0 16,-6-22-3-16,-6 38 1 16,6 0-2-16,6 15 0 15,6 12-1-15,0 21 1 0,12 26-1 16,6 38 0-16,18 5-1 31,12 44 1-31,18 52 0 16,13 38 0-16,23-10 0 0,12 15 0 15,-18-16 0-15,-5-26 0 16,-7-22 1-16,-12-37 1 16,-12-32 1-16,-6-6 0 15,-17-37 1-15,-13-38 0 16,-6-31 0-16,-6-12 0 0,-6-20-1 16,-12 31 1-16,-6-5-3 15,0 6 1-15,0-1-3 16,0 16 1-16,6 22-7 15,6 11 0-15,6 21-7 16,18 16 1-16,12 21-8 16,12 11 0-1</inkml:trace>
          <inkml:trace contextRef="#ctx0" brushRef="#br0" timeOffset="400.5739">1619 645 44 0,'-30'-112'22'0,"0"-17"-23"0,30 87 35 16,0 10-31-16,6-17 0 15,12-15 3-15,12 0 1 16,6 0-7-16,12 0 0 0,13 16 4 15,5 16 1-15,6 21-2 16,6 27 1-16,-6 16-2 16,1 16 1-16,-19-10-2 15,-18 20 0-15,-12 17 0 16,-24 38 1-16,-30-12-1 31,-24 11 1-31,-25-10-1 0,13-22 0 16,-12-16-1-16,-6-21 1 15,-6-32-1-15,11-33 0 16,7-26-2-16,0-21 0 0,12-6-3 16,18-11 1-16,12 17-5 15,18-6 1-15,18 32-11 16,24 17 1-16</inkml:trace>
        </inkml:traceGroup>
      </inkml:traceGroup>
    </inkml:traceGroup>
    <inkml:traceGroup>
      <inkml:annotationXML>
        <emma:emma xmlns:emma="http://www.w3.org/2003/04/emma" version="1.0">
          <emma:interpretation id="{ECC5619A-6DE7-409E-9AE5-C2BEA061CF58}" emma:medium="tactile" emma:mode="ink">
            <msink:context xmlns:msink="http://schemas.microsoft.com/ink/2010/main" type="paragraph" rotatedBoundingBox="18517,9931 24703,8467 25006,9749 18820,112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4188C6-2612-466A-B315-48B381496D1E}" emma:medium="tactile" emma:mode="ink">
              <msink:context xmlns:msink="http://schemas.microsoft.com/ink/2010/main" type="line" rotatedBoundingBox="18517,9931 24703,8467 25006,9749 18820,11213"/>
            </emma:interpretation>
          </emma:emma>
        </inkml:annotationXML>
        <inkml:traceGroup>
          <inkml:annotationXML>
            <emma:emma xmlns:emma="http://www.w3.org/2003/04/emma" version="1.0">
              <emma:interpretation id="{2C66CD8A-7F1F-4DFC-9B49-A006E017BA33}" emma:medium="tactile" emma:mode="ink">
                <msink:context xmlns:msink="http://schemas.microsoft.com/ink/2010/main" type="inkWord" rotatedBoundingBox="18517,9931 24703,8467 25006,9749 18820,11213"/>
              </emma:interpretation>
            </emma:emma>
          </inkml:annotationXML>
          <inkml:trace contextRef="#ctx0" brushRef="#br0" timeOffset="1121.8328">1072 2335 31 0,'-48'5'15'0,"-31"-10"-4"0,55 16 13 16,-18 15-21-16,-12 33 1 16,-12-5 2-16,0 10 1 15,6 5-9-15,12-5 0 16,11-5 5 0,19 0 0-16,24-5-1 15,24-12 0-15,25-20-1 16,17-12 1-16,30 1 0 15,18 0 0-15,13 16 0 16,-7-11 1-16,0 5-1 16,-23 6 1-16,-19-6 0 15,-18 11 1-15,-24 0 0 0,-30-5 0 16,-36 10-1-16,-36 6 1 16,-96 27-2-1,-7-6 1-15,7-11-4 16,11-15 0-16,7-6-4 15,18-11 0-15,17-5-7 16,25 0 0-16,24-10-7 16,24-17 1-16</inkml:trace>
          <inkml:trace contextRef="#ctx0" brushRef="#br0" timeOffset="1753.5632">1463 2982 48 0,'-48'32'24'0,"126"-64"-17"0,-48 21 36 0,18-5-41 15,0-11 1-15,24-10 0 31,19-6 1-31,11 0-7 16,0 11 1-16,13 0-2 0,5 5 0 16,-12-10-12-16,6-6 0 15</inkml:trace>
          <inkml:trace contextRef="#ctx0" brushRef="#br0" timeOffset="1537.7006">1601 2185 36 0,'-72'0'18'0,"0"32"-14"0,60-21 34 16,0 0-32-16,18 5 1 15,6-6 2-15,24 1 1 16,12-6-13-16,18-10 0 16,24-11 8-16,25-11 0 15,11 0-6-15,6-5 0 0,1 11-6 16,-25 16 0-16,-18 10-10 16,-12 6 0-16</inkml:trace>
          <inkml:trace contextRef="#ctx0" brushRef="#br0" timeOffset="1352.7751">1758 2287 46 0,'0'10'23'0,"0"28"-20"15,0-1 37-15,0 22-38 16,0-11 0-16,0 65 2 16,12-23 1-16,6 23-7 15,6-6 0-15,6-16-2 0,0-17 1 16,0-25-11-16,0-28 1 15,0-37-3-15,-6-16 1 16</inkml:trace>
          <inkml:trace contextRef="#ctx0" brushRef="#br0" timeOffset="1975.5913">2792 2062 54 0,'-24'-5'27'0,"42"-1"-20"16,-6 28 40 0,0 15-41-16,0 22 1 15,0 21 1-15,0 11 1 16,7 5-14-16,5 1 1 15,6-6-2-15,6-17 0 0,6-20-14 16,-6-33 1-16</inkml:trace>
          <inkml:trace contextRef="#ctx0" brushRef="#br0" timeOffset="2595.9618">3604 3014 26 0,'-6'11'13'0,"-12"-17"11"0,18-4 2 0,0-12-20 16,-6-15 1-16,0-22 3 15,0-27 1-15,-6-15-14 0,6-11 1 16,-6-11 9-16,0 5 0 16,6 0-3-16,6 22 1 15,0 16-2-15,6 21 1 32,6 27-1-32,12 32 0 0,-6 11-2 15,12 42 0-15,13 33 0 16,17 21 0-16,6-6-1 15,6-5 1-15,-6-15-1 16,-6-23 1-16,-11-25 1 16,-7-17 0-16,-12-43 1 15,-6-27 0-15,-6-15-1 0,-6-27 0 16,0 5 0-16,-6-16 0 16,-6 0-4-16,0 27 1 0,0-33-6 15,6 12 0-15,0 20-7 16,6 33 1-16,12 27-9 15,12 37 0-15</inkml:trace>
          <inkml:trace contextRef="#ctx0" brushRef="#br0" timeOffset="2883.6811">4681 2661 55 0,'-18'5'27'0,"12"-74"-35"0,6 26 44 0,0-5-36 15,0-27 1-15,0 0 2 16,0 11 0-16,0-43-2 16,0 6 0-16,6 4 4 0,0 12 0 15,12 10 0-15,-6 16 1 16,6 27-2-16,12 27 1 16,13 10-2-16,5 22 0 15,12 26-2 1,12-5 0-16,12 22-1 15,13-6 1-15,-19-5-3 16,-12-6 1-16,-12-5-4 16,-12-5 1-16,-6-16-9 15,-12-6 0-15,-18-10-7 16,-6-11 1-16</inkml:trace>
          <inkml:trace contextRef="#ctx0" brushRef="#br0" timeOffset="3079.7681">4591 2035 55 0,'-12'11'27'0,"6"-27"-23"16,6 16 47-16,12 5-48 31,12-10 1-31,24-6-1 0,24-5 1 16,7 0-13-16,-1 0 1 15,12 0-8-15,0 5 0 16,13 1-3-16,-7-1 0 15</inkml:trace>
          <inkml:trace contextRef="#ctx0" brushRef="#br0" timeOffset="3447.0992">5391 1490 58 0,'-18'-27'29'0,"54"-32"-30"0,-18 43 54 16,0-5-49-16,12-6 1 15,6-5 0-15,25-21 1 16,5 15-10-16,0 6 1 16,0 5 0-16,0 11 1 0,-12 6-10 15,-5 20 0-15,-13 1-8 16,-12 16 0-16</inkml:trace>
          <inkml:trace contextRef="#ctx0" brushRef="#br0" timeOffset="3647.4158">5493 1709 65 0,'18'0'32'0,"49"-27"-34"16,-37 11 60-16,18-5-57 15,12-6 0-15,6-5-3 16,0 5 1-16,-6 6-5 16,-5 5 1-16,-7 5-9 0,0 6 1 15,-12 10-7-15,6 11 1 16</inkml:trace>
          <inkml:trace contextRef="#ctx0" brushRef="#br0" timeOffset="3847.7495">5620 2174 60 0,'-6'27'30'0,"72"-48"-24"16,-36 10 56-16,18-5-56 16,12-16 0-16,6 11 2 15,13-12 1-15,5 1-14 0,0 0 0 16,-18 6 1-16,-6 4 1 0,1 1-19 15,5 5 0-15,6 5-2 16,-12-32 1-16</inkml:trace>
          <inkml:trace contextRef="#ctx0" brushRef="#br0" timeOffset="3230.5743">5517 1624 47 0,'-6'85'23'0,"49"27"-23"16,-31-69 45-16,6 5-47 15,0 1 0-15,0 9-16 0,6-4 1 0,6-11 12 16,6-11 1-16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2.3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F4D8B83-9E4A-422C-B4D7-83C57EA8F2F9}" emma:medium="tactile" emma:mode="ink">
          <msink:context xmlns:msink="http://schemas.microsoft.com/ink/2010/main" type="inkDrawing" rotatedBoundingBox="22814,4449 27273,4739 27150,6639 22691,6349" hotPoints="27230,5715 24818,6421 22528,5388 24939,4681" semanticType="enclosure" shapeName="Ellipse"/>
        </emma:interpretation>
      </emma:emma>
    </inkml:annotationXML>
    <inkml:trace contextRef="#ctx0" brushRef="#br0">1769 399 31 0,'23'-5'15'0,"24"-58"-10"16,-23 37 16-16,5-5-21 16,1 10 0-16,-1-5 0 15,1-1 0-15,-7-4 2 16,-5 10 0-16,-6-5 3 15,-12 5 1-15,-6 5 1 16,-12 0 0-16,-11 1 2 16,-7-1 0-16,-11 0-1 15,-12 6 0-15,-17-1-2 16,-7 11 1-16,-17 6-2 16,-18 9 0-16,0 6-2 0,1 0 1 15,-7 5-2-15,0-5 1 16,6 5-1-16,0 6 0 15,7 5 0-15,4 4 1 16,7 7-1-16,18-12 0 16,5 6 0-16,18-5 1 15,6 20-1-15,12-9 0 16,6-7-1-16,5 1 0 16,7 0-1-16,11 0 1 15,6 0-1-15,-6 0 0 0,12 0 0 16,12 10 1-16,6-5-1 15,11 6 0-15,12 4 1 16,6 6 0-16,7 5 0 16,4-10 1-16,7 5-1 15,0 5 1-15,6-5-1 16,11-1 1-16,-11-4-1 16,0-6 0-16,5-10-1 15,7 0 1-15,11-5-1 16,12 0 1-16,0-1 0 15,12-4 0-15,6-1-1 16,-24 0 1-16,6-10-1 16,6-5 1-16,12 0 0 15,-1-11 0-15,1-10-1 16,11 5 1-16,-11-11-1 16,-6-10 1-16,6 6-1 15,5-6 0-15,-5 0 0 0,-6 0 0 16,17 0 0-16,-17 0 0 31,35-16 0-31,-5 1 1 16,-13-11-1-16,-5-1 0 15,-12 1 0-15,-12 0 0 16,-12 0 0-16,-6-5 1 16,-11-1-1-16,-12 1 1 15,-12 5-1-15,-12 0 1 0,-17-6-1 16,-7 1 0-16,-11-6 0 15,-12-10 1-15,-11 0-1 16,-13-5 0-16,-5 5 0 16,0 5 0-16,-18-5 0 15,-18 0 0-15,-18 5 0 16,-17 0 0-16,0 5 0 16,-23 11 0-16,-13-5 0 15,-11 10 0-15,0 11 0 16,12-1 0-16,-24 6 0 15,-12 10 0-15,-12 21-2 16,-5 6 1-16,-12 26-8 16,-12 15 0-16,-12 0-15 15,12 11 1-15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3.4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C96DE7-8074-470D-A7DE-C325AAD645BC}" emma:medium="tactile" emma:mode="ink">
          <msink:context xmlns:msink="http://schemas.microsoft.com/ink/2010/main" type="writingRegion" rotatedBoundingBox="26504,3720 32144,2277 32537,3816 26897,5259"/>
        </emma:interpretation>
      </emma:emma>
    </inkml:annotationXML>
    <inkml:traceGroup>
      <inkml:annotationXML>
        <emma:emma xmlns:emma="http://www.w3.org/2003/04/emma" version="1.0">
          <emma:interpretation id="{72B249E9-C923-4C72-A272-DA368CB116C5}" emma:medium="tactile" emma:mode="ink">
            <msink:context xmlns:msink="http://schemas.microsoft.com/ink/2010/main" type="paragraph" rotatedBoundingBox="26504,3720 32144,2277 32537,3816 26897,52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3B046B-B641-47CA-B14C-A3ED396CD0A8}" emma:medium="tactile" emma:mode="ink">
              <msink:context xmlns:msink="http://schemas.microsoft.com/ink/2010/main" type="line" rotatedBoundingBox="26504,3720 32144,2277 32537,3816 26897,5259"/>
            </emma:interpretation>
          </emma:emma>
        </inkml:annotationXML>
        <inkml:traceGroup>
          <inkml:annotationXML>
            <emma:emma xmlns:emma="http://www.w3.org/2003/04/emma" version="1.0">
              <emma:interpretation id="{F4838949-E02D-424A-8A86-58496F75A320}" emma:medium="tactile" emma:mode="ink">
                <msink:context xmlns:msink="http://schemas.microsoft.com/ink/2010/main" type="inkWord" rotatedBoundingBox="26504,3720 32144,2277 32537,3816 26897,5259"/>
              </emma:interpretation>
            </emma:emma>
          </inkml:annotationXML>
          <inkml:trace contextRef="#ctx0" brushRef="#br0">436 678 40 0,'-11'0'20'0,"11"0"-20"16,-6 5 21-16,-12 6-24 15,-6 4 0-15,-5 6-4 16,5 0 0-16,-5 0 8 15,5 0 0-15,-5 5-2 0,5-5 1 16,1 5 3-16,-1 6 1 16,1 10 4-16,-1-6 0 15,-5 6 0-15,-1-5 1 16,7 0-3-16,-1-11 1 16,12-5-3-16,6-11 1 15,6-10 0-15,24-21 0 16,17-10 0-16,-11 5 1 0,46-42 0 15,24-1 0-15,30-30-1 16,23-6 1-16,18 0-3 16,-24-5 1-16,-11-5-1 15,-7 26 0-15,-17 11-1 16,-17 15 1-16,-13 10-2 16,-23 12 0-16,-12 9-1 15,-11 11 0-15,-13 5-11 16,-17 6 1-16,-6 5-14 15,-18 10 1-15</inkml:trace>
          <inkml:trace contextRef="#ctx0" brushRef="#br0" timeOffset="1336.0207">2139-673 30 0,'-18'15'15'0,"-23"-62"-4"0,29 32 15 15,6 9-24-15,1-9 0 16,5-22 3-16,11 6 1 15,7-6-6-15,17 0 1 16,-5 1 3-16,5-1 1 0,6 0-1 16,12 6 1-16,-5 10-3 15,-1 10 1-15,-6 11-2 16,-6 11 1-16,1 5-1 16,-7 4 0-16,-5 1-1 15,-13 11 1-15,-11 15 0 16,-11 11 1-16,-19-1-2 15,-5 1 1-15,-6-6 0 16,-7 16 0-16,-5 0 0 16,-5-10 0-16,-7-6-1 15,12-10 1-15,11 0-1 16,7-5 0-16,12-1 0 16,5 1 0-16,12-5 1 15,18-6 0-15,17 0 0 16,12 0 1-16,1 0 1 15,5-5 0-15,18 0 0 0,-1-5 1 16,7-6-2-16,-6 1 1 16,0-6-2-16,-6-5 1 15,-6-10-6-15,-6-6 1 16,-12-5-10-16,-5-5 0 16,-19 15-8-16,-16 6 1 15</inkml:trace>
          <inkml:trace contextRef="#ctx0" brushRef="#br0" timeOffset="1786.1284">3170-815 31 0,'0'-68'15'0,"12"47"-4"15,-12 11 15-15,0 10-23 16,0 0 0-16,-6 10 2 16,-6 1 1-16,-11 15-7 15,-1 21 0-15,-5 11 5 16,-7 10 1-16,7 5-2 16,-1 11 1-16,19-11-1 15,5 0 0-15,17-4-1 16,25-12 0-16,-1-20 0 15,12-16 0-15,6-21-1 16,12-11 1-16,18-15-1 0,-7-16 1 16,-11-10 0-16,-6-1 0 31,-24-57 0-31,-23 16 1 16,-24 10-1-16,-11 11 0 15,-19 10 0-15,-11 16 0 16,6 10-2-16,0 17 1 15,-12 9-4-15,-6 11 1 16,12 11-6-16,12 9 1 16,12 22-12-16,11 6 1 15</inkml:trace>
          <inkml:trace contextRef="#ctx0" brushRef="#br0" timeOffset="2536.8672">3583-574 30 0,'-12'0'15'0,"29"21"-3"0,-5-21 9 15,12-5-19-15,11-6 0 16,18-10 0-16,12-15 1 15,0-17-4-15,-12 6 0 16,0 0 3-16,-18 5 0 16,-5 0-1-16,-7 0 0 15,-5 6 1-15,-6 4 1 0,-6 6-1 16,5 5 0-16,1 11-1 16,-6 20 1-16,-6 6 0 15,0 21 0-15,0 15-1 16,0 16 0-16,-6 5-1 15,6 6 1-15,0 0 0 16,-6-1 0-16,-11-10-1 16,-1-5 1-16,0-5 0 15,-11-6 0-15,-7-10-1 16,1-11 1-16,-6-10-1 16,0-5 1-16,-1-11-1 15,1-5 1-15,6-10-1 16,5-1 0-16,7-4 0 15,5-1 0-15,6 0 0 16,12 16 1-16,6-5 1 16,12 0 0-16,5-1 2 0,19 1 1 15,5 5 1-15,23 0 0 16,-5 0-1-16,-18 0 1 16,24 0-1-16,-12-5 1 15,6 0-4-15,0 5 0 16,-1-6-4-16,-5-4 1 15,0 0-7-15,-6-6 1 16,-11 5-14-16,-13 11 1 16,18-10-1-16,-12-11 0 15</inkml:trace>
          <inkml:trace contextRef="#ctx0" brushRef="#br0" timeOffset="3418.3803">5503-830 19 0,'-17'-6'9'0,"-1"22"-1"0,0-16 9 16,12 5-15-16,-11 1 0 15,-1-12 5-15,-6-4 0 16,18-6-7-16,-5 6 1 16,-1-1 4-16,0 1 1 15,0-1 0-15,-5 1 0 16,-13 10-1-16,7-6 0 0,-13 1-2 16,-5 0 1-16,12 0-1 15,-7 0 1-15,1-6-2 16,-6 1 1-16,-1-1-2 15,13 1 1-15,-1-1-1 16,7 11 1-16,-1 0-2 16,7 5 1-16,5 6-1 15,6-1 0-15,6 17 0 16,0-7 0-16,0 12 0 16,0 10 0-16,6 0 0 15,-6 5 0-15,0 0-1 16,0 0 1-16,6-5 0 15,0 0 1-15,0-16-1 16,-6-5 0-16,0-11 0 16,5-4 1-16,-5-12 0 15,0 6 0-15,0-10-1 0,6 5 0 16,0-6-1-16,12 11 1 16,11-10-1-16,-5 10 1 15,5 5-1-15,7 0 1 16,5 6-1-16,0 10 1 15,0 5 0-15,1 11 0 16,-7-6 0-16,-11-5 1 16,-18 6 1-16,-6 4 1 15,-12 1 1-15,-18 5 0 16,-11-6 0-16,17-4 0 16,-23-1-1-16,-17-4 1 0,-7-12-2 15,-6-10 0-15,12-10-2 16,-5-10 1-16,-1-1-6 15,12-5 1-15,30 0-15 16,17 5 1-16,0-20-3 16,47-22 1-16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04.2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59520B-C869-46BE-9F18-1E4D99E1433D}" emma:medium="tactile" emma:mode="ink">
          <msink:context xmlns:msink="http://schemas.microsoft.com/ink/2010/main" type="inkDrawing" rotatedBoundingBox="12910,4142 14498,11404 8939,12619 7352,5357" hotPoints="13353,12402 8763,11111 8106,6388 12696,7680" semanticType="enclosure" shapeName="Ellipse"/>
        </emma:interpretation>
      </emma:emma>
    </inkml:annotationXML>
    <inkml:trace contextRef="#ctx0" brushRef="#br0">4113 23 44 0,'-29'-11'22'0,"41"-10"-22"0,0 11 23 0,-1 10-23 15,1 0 0-15,6 10 1 16,11 1 0-16,18 10-1 16,12 5 1-16,6 5 1 15,12 6 1-15,-18 10 0 16,0-5 1-16,-1 10 1 15,7 16 1 1,0 6-1-16,6 25 0 16,-6 6-1-16,-1 5 1 0,-5-5-1 15,-6-1 0-15,0 1-2 16,-5 5 1-16,-7 0-1 16,0-5 1-16,6 0-2 15,-12-11 1-15,1-10-1 16,-13 5 0-16,-5-11-1 0,-6 11 1 15,-6-10 0-15,0-6 0 16,0 0-1-16,5 1 1 16,1-6-1-16,6-5 1 15,5 5-1-15,1 0 0 16,-1-11 0-16,-5 11 0 16,0 1 0-1,-6-7 1-15,-1 1-1 16,-5 5 1-16,6 0 0 15,-6-10 0-15,6 0-1 0,0 4 1 16,5 7-1-16,-5-7 1 16,0 6-1-16,0 1 0 15,-1 9 0-15,1 1 1 16,0-6-1-16,0 6 1 0,-1-1 0 16,7-5 0-16,0-10-1 15,-1 5 1-15,1 6-1 16,0 4 1-16,0-4-1 15,-1 4 0-15,7 1 0 16,-7-1 0-16,7-4 0 16,-6-6 0-1,5 15 0-15,1 1 0 0,-7-10 0 16,1 9 0-16,-6 6 0 16,0-10 0-16,0 10 0 15,-1-5 0-15,7-6 0 16,-6-10 0-16,5 0 0 15,1-10 0-15,0 5 0 16,-1 0 0-16,1 10-1 16,-12-10 1-16,0 5 0 15,-6 5 0-15,0-5 0 16,0-5 0-16,0-5-1 16,0 10 1-16,-6-10 0 15,0-1 1-15,-6 6-1 16,-5-5 1-16,-1 4-1 0,-11 7 1 0,-7 4-1 15,1-10 1-15,-6-6-1 16,-1-4 0-16,-5-1-1 16,0 0 1-16,0 1-1 15,0-6 1-15,-6 0 0 16,-12 5 0-16,-6-4 0 31,-5 4 1-31,-1-10-1 0,-5-5 1 0,-13 4-1 16,-5-4 0-16,6 0 0 15,0-6 1-15,-7 1-1 16,-5-11 1-16,0-6-1 16,0-10 0-16,-12 1 0 15,-5-1 1-15,5-5-1 16,0 5 0-16,-6 0 0 0,-5-5 0 16,-1-5 0-16,-11-5 1 31,-48-11-1-31,7 0 0 15,11 0 1-15,6-5 1 16,-6 10-1-16,12-5 1 16,17 0 0-1,7-10 0-15,5-1 0 16,1 1 0-16,-1-6-1 16,6-10 0-16,1-11 0 15,5 6 0-15,18-11-1 16,11-10 1-16,1-6-1 15,5-10 1-15,-5-10-1 16,11-6 0-16,1 0 0 0,11 1 1 0,0-6-1 16,6-6 0-16,0-4 0 15,-5-16 1-15,5 5-1 16,6-11 0-16,0 22 0 16,11-16 1-16,1 5-1 15,0-11 0-15,5 1 0 16,-5 0 0-16,12-11 0 0,-7-16 0 15,1 11 0-15,0-11 0 16,5 11 0-16,1 5 0 16,11 6-1-16,12-1 1 15,6 11 0-15,12 0 0 16,6-16 0-16,-1 11 0 16,13-6-1-1,5 11 1-15,12-11 0 16,6-5 0-16,6 0 0 15,-12 1 0-15,1 4 0 16,-1 16 0-16,-6 16 0 16,6 0 1-16,0 15-1 15,6 16 0-15,12 11-1 16,6 0 1-16,-6 10 0 0,5-11 0 0,13 6-1 16,11-5 1-16,6 10 0 15,-6 0 1-15,7 6-1 16,-1 15 0-16,0 5 0 15,-6 1 0-15,18 20-2 16,24 16 1-16,17 5-3 31,18 0 0-31,-12 1-1 0,12-6 0 16,5-21-1-16,-5-16 1 16,-6-5 1-16,-6-10 0 15,-17-11 2-15,-13 10 1 16,-5-4 0-16,-18 20 1 15,-6 6-3-15,0 5 0 16,6-1-4-16,0 12 1 0,6 4-3 16,0-5 1-16,-6-4 0 15,-5-1 1-15,-1 0 2 16,-6-6 0-16,-12 12-8 16,-29 4 1-16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11.5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41A193-B839-47D5-8362-A836788B0F43}" emma:medium="tactile" emma:mode="ink">
          <msink:context xmlns:msink="http://schemas.microsoft.com/ink/2010/main" type="writingRegion" rotatedBoundingBox="6334,2896 9991,3014 9930,4902 6273,4784"/>
        </emma:interpretation>
      </emma:emma>
    </inkml:annotationXML>
    <inkml:traceGroup>
      <inkml:annotationXML>
        <emma:emma xmlns:emma="http://www.w3.org/2003/04/emma" version="1.0">
          <emma:interpretation id="{1CC216B7-3693-4ECF-B2FD-3F77E659CCFF}" emma:medium="tactile" emma:mode="ink">
            <msink:context xmlns:msink="http://schemas.microsoft.com/ink/2010/main" type="paragraph" rotatedBoundingBox="6334,2896 9991,3014 9930,4902 6273,47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559909-964A-42DD-B9A5-8CB627860A95}" emma:medium="tactile" emma:mode="ink">
              <msink:context xmlns:msink="http://schemas.microsoft.com/ink/2010/main" type="line" rotatedBoundingBox="6334,2896 9991,3014 9930,4902 6273,4784"/>
            </emma:interpretation>
          </emma:emma>
        </inkml:annotationXML>
        <inkml:traceGroup>
          <inkml:annotationXML>
            <emma:emma xmlns:emma="http://www.w3.org/2003/04/emma" version="1.0">
              <emma:interpretation id="{582A4762-DFF4-47D3-9579-07F80216E944}" emma:medium="tactile" emma:mode="ink">
                <msink:context xmlns:msink="http://schemas.microsoft.com/ink/2010/main" type="inkWord" rotatedBoundingBox="6334,2896 9991,3014 9930,4902 6273,4784"/>
              </emma:interpretation>
            </emma:emma>
          </inkml:annotationXML>
          <inkml:trace contextRef="#ctx0" brushRef="#br0">-1703-665 34 0,'-18'-63'17'0,"12"1"-4"0,0 46 17 16,1 11-26-16,-7 10 1 15,-6-5 2-15,0 21 1 16,1 5-9-16,-1 16 0 16,0 5 6-16,7 26 0 15,-1-15-2 1,12 5 0-16,6 0 0 15,11-1 1-15,7-14-2 16,5-7 0-16,7-20 0 16,11-15 1-16,12-22-1 15,6-10 1-15,-7-16-2 16,-10-16 0-16,-7-10 0 16,-12 11 0-16,-5-17-1 0,-6-4 1 0,-13 4 0 15,-10 17 0-15,-13 4-1 16,-12 17 1-16,-11 10 0 15,-12 10 0-15,-6 16-1 16,0 16 0-16,-5 10-3 16,5-5 1-16,0 0-5 15,12 0 1-15,11-6-6 0,13 1 0 16,17 0-8-16,18 5 0 16</inkml:trace>
          <inkml:trace contextRef="#ctx0" brushRef="#br0" timeOffset="-462.833">-2840-565 17 0,'-24'-37'8'0,"-5"6"4"0,23 20 9 15,-6-5-16-15,-6 1 0 16,1 10 3-16,-1-6 0 16,0 1-10-16,1-6 1 15,5 5 8-15,0 1 0 16,6-6-2-16,6-15 1 15,6-1-1-15,6 1 0 0,11 5-1 16,7 0 1-16,11-1-1 16,6 6 0-16,6 6-1 15,0 4 1-15,6 6-1 16,-6 5 1-16,0 0-1 16,0 21 0-16,-11-5-1 15,-1 15 0 1,-18 1 0-16,-5-1 1 0,-12 11-2 15,-12 5 1-15,-18 0 0 16,-11 21 0-16,-6-5-1 16,-6-11 1-16,0 1-1 15,-6-6 1-15,0 0-2 16,5-10 1-16,7-1-1 16,0-4 1-16,12-6-1 0,11-5 0 15,12 0 0-15,12 0 1 16,12 0 0-16,11-6 1 15,18 6 0-15,0-10 1 16,12-11-1-16,12-5 0 16,5-11 0-16,-5-5 0 15,0 0-1-15,-12-5 0 0,0 0-1 16,-6 5 0-16,0 0-6 16,-6 5 1-16,-12 11-12 15,1 15 0-15,-1 11-8 16,0 11 1-16</inkml:trace>
          <inkml:trace contextRef="#ctx0" brushRef="#br0" timeOffset="868.7639">-1090-749 28 0,'-6'16'14'0,"29"-11"-1"15,-11-5 14-15,6-5-24 16,5 0 1-16,13-6 2 16,5-10 0-16,0-10-8 15,6-11 0-15,-5 6 6 0,-1-6 0 16,-6-6-2-16,-11 7 1 0,-7 4-2 16,-5 5 1-16,-6 6-1 15,-6 5 0-15,-12 16-1 16,0 10 1-16,1 16-1 15,-1 5 0-15,6 22 0 32,6-1 0-32,12 10 0 0,0 1 1 15,5 0-1-15,1 4 1 16,0-4 0-16,-1 0 0 16,-5-16 0-16,-6-1 1 15,-12-9-1-15,-6-6 0 16,-11-5 0-16,-1 5 0 15,-5-10-1-15,-7 5 1 0,-5-5-1 16,0-6 0-16,0 1 0 16,-1-1 0-16,7-5 0 15,11 0 0-15,1 1 1 16,11-12 0-16,6 12 2 16,12-6 1-16,18 5 1 15,5 0 1 1,12 0 0-16,18-15 1 0,12-1-2 15,6-4 0-15,-7-1-2 16,-5 0 1-16,-6 1-4 16,-6-1 0-16,0-5-6 15,0 10 0-15,0 1-10 16,-12 10 0-16,6-5-7 16,-11 10 0-16</inkml:trace>
          <inkml:trace contextRef="#ctx0" brushRef="#br0" timeOffset="1616.4404">506-1131 28 0,'18'5'14'0,"-6"-10"0"0,-12 5 13 0,0 0-24 16,0 0 1-16,0 0 3 15,0 0 1-15,0 0-8 16,0 0 0-16,0 0 6 15,-6 5 1-15,-12-5-1 0,0 6 0 16,-11-6-2-16,-6 0 1 16,-7 0-1-16,-5-6 0 15,0 6-2-15,6 0 1 16,0 0-2-16,-6 0 1 16,5 0-2-16,1 0 0 15,6 0 0 1,11-5 0-16,6 5-1 15,7-5 0-15,5 0 0 16,6 5 0-16,12 10 0 16,5 11 1-16,1 5-1 15,0 6 0-15,-1 20 0 16,1-5 1-16,0 6 0 16,-7-1 1-16,1-10-1 0,-6-11 0 15,0-5-1-15,0 1 1 0,0-12 0 16,0-9 0-16,5-1-1 15,7-16 1-15,6 6-1 16,5-5 1-16,6 10 0 16,7-11 0-16,5 6 0 15,-6 10 0-15,6 6 0 0,-6 4 0 16,1 6 1-16,-7 0 0 16,-5 11 0-16,-13 10 1 15,-11-11 0-15,-12 11 1 16,-11 0 0-16,-13 0 1 15,-17-6-1-15,-18 1 0 32,-6-11-1-32,1-10 0 0,-1-11-3 15,6-10 0-15,18-6-11 16,24-10 1-16,28-20-11 16,25 4 0-16</inkml:trace>
          <inkml:trace contextRef="#ctx0" brushRef="#br0" timeOffset="-1661.3041">548 739 19 0,'5'21'9'0,"7"-27"7"0,-12 6 10 15,0 0-20-15,0 0 0 16,0 0 6-16,0 0 0 16,0 0-13-16,-6 0 1 15,0 0 10-15,1-5 1 16,-7-16-3-16,-18-5 1 16,1-21-2-1,-12-21 0-15,-7-5-2 16,-5-11 0-16,0-21-2 15,0 26 0-15,0 11-1 16,6 11 0-16,0 4-10 16,6 22 1-16,11 10-15 0,19 5 0 15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ABB74-F18E-4162-82D3-4FF62E96D8D2}" type="datetimeFigureOut">
              <a:rPr lang="it-IT" smtClean="0"/>
              <a:t>23/08/2016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4862E-9507-4BEC-B7E3-B3B5E302CC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20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About me (tutorials, open-source work, conferences, SW Engineer at Bloomberg LP)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GitHub repo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Look</a:t>
            </a:r>
            <a:r>
              <a:rPr lang="en-US" baseline="0" dirty="0"/>
              <a:t> for TODO</a:t>
            </a:r>
            <a:endParaRPr lang="it-IT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TODO: align everything in every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1652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857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TODO:</a:t>
            </a:r>
            <a:r>
              <a:rPr lang="en-US" baseline="0" dirty="0"/>
              <a:t> pictures/drawings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TODO: mention location of standard meeting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567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example,</a:t>
            </a:r>
            <a:r>
              <a:rPr lang="en-US" baseline="0" dirty="0"/>
              <a:t> seen earlier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050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</a:t>
            </a:r>
            <a:r>
              <a:rPr lang="en-US" baseline="0" dirty="0"/>
              <a:t> two rules: consistency with runtime if and scopes in the language. I.e. the D example does not work in C++.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(show animation)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Last rule: basically, the two branches have to be </a:t>
            </a:r>
            <a:r>
              <a:rPr lang="en-US" baseline="0" dirty="0" err="1"/>
              <a:t>parseable</a:t>
            </a:r>
            <a:r>
              <a:rPr lang="en-US" baseline="0" dirty="0"/>
              <a:t> and well-formed. Only the matched branch will be instantiated, though.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rules deal with the controversial ideas of N3613, making `</a:t>
            </a:r>
            <a:r>
              <a:rPr lang="en-US" dirty="0" err="1"/>
              <a:t>constexpr</a:t>
            </a:r>
            <a:r>
              <a:rPr lang="en-US" dirty="0"/>
              <a:t> if` an intuitive and familiar compile-time version of the regular `if` statement.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89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8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`if </a:t>
            </a:r>
            <a:r>
              <a:rPr lang="en-US" dirty="0" err="1"/>
              <a:t>constexpr</a:t>
            </a:r>
            <a:r>
              <a:rPr lang="en-US" dirty="0"/>
              <a:t>` is part of the C++17 standard...</a:t>
            </a:r>
            <a:r>
              <a:rPr lang="en-US" baseline="0" dirty="0"/>
              <a:t> </a:t>
            </a:r>
            <a:r>
              <a:rPr lang="en-US" dirty="0"/>
              <a:t>...but you don't have to wait for your compiler to implement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turns out that we can create an equivalent construct with C++14</a:t>
            </a:r>
            <a:r>
              <a:rPr lang="en-US" baseline="0" dirty="0"/>
              <a:t> </a:t>
            </a:r>
            <a:r>
              <a:rPr lang="en-US" dirty="0"/>
              <a:t>language features, with, unfortunately, a slightly less enticing syntax.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642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532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099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232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</a:t>
            </a:r>
            <a:r>
              <a:rPr lang="en-US" baseline="0" dirty="0"/>
              <a:t>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41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</a:t>
            </a:r>
            <a:r>
              <a:rPr lang="en-US" baseline="0" dirty="0"/>
              <a:t> picture/drawing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191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AD33-72D2-4A0B-9DE7-EE3CF26210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5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"static if" is a name given to the compile-time counterpart of the `if` statement - its inclusion in the C++ language has been controversially proposed multiple times, but it has found a home in other languages. (C++17 will finally introduce a compile-time branching construct that we're going to analyze in this talk.)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C++ developers often feel that the functional purity of template metaprogramming and its lack of explicit control flow options make compile-time code harder to implement and to reason about.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talk, we'll analyze and implement two powerful compile-time</a:t>
            </a:r>
            <a:r>
              <a:rPr lang="en-US" baseline="0" dirty="0"/>
              <a:t> </a:t>
            </a:r>
            <a:r>
              <a:rPr lang="en-US" dirty="0"/>
              <a:t>C++14 control flow constructs: `</a:t>
            </a:r>
            <a:r>
              <a:rPr lang="en-US" dirty="0" err="1"/>
              <a:t>static_if</a:t>
            </a:r>
            <a:r>
              <a:rPr lang="en-US" dirty="0"/>
              <a:t>` and `</a:t>
            </a:r>
            <a:r>
              <a:rPr lang="en-US" dirty="0" err="1"/>
              <a:t>static_for</a:t>
            </a:r>
            <a:r>
              <a:rPr lang="en-US" dirty="0"/>
              <a:t>`.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doing that, we'll look at some examples of `static if` in action in other languages, and at the new `if </a:t>
            </a:r>
            <a:r>
              <a:rPr lang="en-US" dirty="0" err="1"/>
              <a:t>constexpr</a:t>
            </a:r>
            <a:r>
              <a:rPr lang="en-US" dirty="0"/>
              <a:t>` construct.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301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D code snippet shows a working compile-time `static if`, where every branch does not introduce a new scope.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audience:</a:t>
            </a:r>
            <a:r>
              <a:rPr lang="en-US" baseline="0" dirty="0"/>
              <a:t> how to achieve that in C++?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 </a:t>
            </a:r>
            <a:r>
              <a:rPr lang="en-US" dirty="0"/>
              <a:t>To achieve the same result in C++, a solution based on "explicit template specialization" can be used.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06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"static if" is not only useful when defining type aliases, but it's very convenient (and considered superior to specialization) in contexts where a small piece of code needs to be conditionally executed depending on a compile-time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Traditional:</a:t>
            </a:r>
            <a:r>
              <a:rPr lang="en-US" baseline="0" dirty="0"/>
              <a:t> two overloads,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369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Static if: a</a:t>
            </a:r>
            <a:r>
              <a:rPr lang="en-US" baseline="0" dirty="0"/>
              <a:t> single overload, no repetition, “more local” code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759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Traditional:</a:t>
            </a:r>
            <a:r>
              <a:rPr lang="en-US" baseline="0" dirty="0"/>
              <a:t> explicit specialization, </a:t>
            </a:r>
            <a:r>
              <a:rPr lang="en-US" baseline="0" dirty="0" err="1"/>
              <a:t>enable_if</a:t>
            </a:r>
            <a:r>
              <a:rPr lang="en-US" baseline="0" dirty="0"/>
              <a:t>, two functions,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265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Static if: one function,</a:t>
            </a:r>
            <a:r>
              <a:rPr lang="en-US" baseline="0" dirty="0"/>
              <a:t> no enable if, no repetition, “cleanliness” and “locality”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above examples were not created by me: they are part of a series of proposals that led to the inclusion of `if </a:t>
            </a:r>
            <a:r>
              <a:rPr lang="en-US" dirty="0" err="1"/>
              <a:t>constexpr</a:t>
            </a:r>
            <a:r>
              <a:rPr lang="en-US" dirty="0"/>
              <a:t>` in the upcoming C++17 standard.</a:t>
            </a:r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3549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Original static</a:t>
            </a:r>
            <a:r>
              <a:rPr lang="en-US" baseline="0" dirty="0"/>
              <a:t> if proposals were similar to D’s construct (they did not follow familiar scope rules)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38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23/08/2016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62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23/08/2016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19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23/08/2016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59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23/08/2016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51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23/08/2016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69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23/08/2016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4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23/08/2016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0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23/08/2016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416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23/08/2016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2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23/08/2016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0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23/08/2016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51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1B2B3-E214-4FE3-82D2-1382B0B5A0C3}" type="datetimeFigureOut">
              <a:rPr lang="it-IT" smtClean="0"/>
              <a:t>23/08/2016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17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vittorioromeo.info/" TargetMode="External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github.com/SuperV1234/cppcon2016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7.emf"/><Relationship Id="rId3" Type="http://schemas.openxmlformats.org/officeDocument/2006/relationships/hyperlink" Target="http://www.open-std.org/jtc1/sc22/wg21/docs/papers/2015/n4461.html" TargetMode="External"/><Relationship Id="rId7" Type="http://schemas.openxmlformats.org/officeDocument/2006/relationships/hyperlink" Target="http://open-std.org/jtc1/sc22/wg21/docs/papers/2016/p0292r1.html" TargetMode="External"/><Relationship Id="rId12" Type="http://schemas.openxmlformats.org/officeDocument/2006/relationships/customXml" Target="../ink/ink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6/p0292r0.html" TargetMode="External"/><Relationship Id="rId11" Type="http://schemas.openxmlformats.org/officeDocument/2006/relationships/image" Target="../media/image16.emf"/><Relationship Id="rId5" Type="http://schemas.openxmlformats.org/officeDocument/2006/relationships/hyperlink" Target="http://open-std.org/jtc1/sc22/wg21/docs/papers/2016/p0128r1.html" TargetMode="External"/><Relationship Id="rId15" Type="http://schemas.openxmlformats.org/officeDocument/2006/relationships/image" Target="../media/image18.emf"/><Relationship Id="rId10" Type="http://schemas.openxmlformats.org/officeDocument/2006/relationships/customXml" Target="../ink/ink9.xml"/><Relationship Id="rId4" Type="http://schemas.openxmlformats.org/officeDocument/2006/relationships/hyperlink" Target="http://open-std.org/jtc1/sc22/wg21/docs/papers/2015/p0128r0.html" TargetMode="External"/><Relationship Id="rId9" Type="http://schemas.openxmlformats.org/officeDocument/2006/relationships/image" Target="../media/image15.emf"/><Relationship Id="rId1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-std.org/jtc1/sc22/wg21/docs/papers/2016/p0292r2.html" TargetMode="External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3.xml"/><Relationship Id="rId5" Type="http://schemas.openxmlformats.org/officeDocument/2006/relationships/image" Target="../media/image19.emf"/><Relationship Id="rId4" Type="http://schemas.openxmlformats.org/officeDocument/2006/relationships/customXml" Target="../ink/ink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21.emf"/><Relationship Id="rId4" Type="http://schemas.openxmlformats.org/officeDocument/2006/relationships/customXml" Target="../ink/ink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32.emf"/><Relationship Id="rId3" Type="http://schemas.openxmlformats.org/officeDocument/2006/relationships/image" Target="../media/image15.PNG"/><Relationship Id="rId7" Type="http://schemas.openxmlformats.org/officeDocument/2006/relationships/image" Target="../media/image29.emf"/><Relationship Id="rId12" Type="http://schemas.openxmlformats.org/officeDocument/2006/relationships/customXml" Target="../ink/ink2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5" Type="http://schemas.openxmlformats.org/officeDocument/2006/relationships/hyperlink" Target="http://boostorg.github.io/hana/index.html#tutorial-type" TargetMode="External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30.emf"/><Relationship Id="rId14" Type="http://schemas.openxmlformats.org/officeDocument/2006/relationships/hyperlink" Target="http://pfultz2.com/blog/2015/01/24/dependent-typing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36.emf"/><Relationship Id="rId3" Type="http://schemas.openxmlformats.org/officeDocument/2006/relationships/image" Target="../media/image15.PNG"/><Relationship Id="rId7" Type="http://schemas.openxmlformats.org/officeDocument/2006/relationships/image" Target="../media/image34.emf"/><Relationship Id="rId12" Type="http://schemas.openxmlformats.org/officeDocument/2006/relationships/customXml" Target="../ink/ink2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32.emf"/><Relationship Id="rId5" Type="http://schemas.openxmlformats.org/officeDocument/2006/relationships/image" Target="../media/image33.emf"/><Relationship Id="rId15" Type="http://schemas.openxmlformats.org/officeDocument/2006/relationships/image" Target="../media/image37.emf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35.emf"/><Relationship Id="rId14" Type="http://schemas.openxmlformats.org/officeDocument/2006/relationships/customXml" Target="../ink/ink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customXml" Target="../ink/ink2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customXml" Target="../ink/ink29.xml"/><Relationship Id="rId4" Type="http://schemas.openxmlformats.org/officeDocument/2006/relationships/image" Target="../media/image4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3" Type="http://schemas.openxmlformats.org/officeDocument/2006/relationships/image" Target="../media/image19.PNG"/><Relationship Id="rId7" Type="http://schemas.openxmlformats.org/officeDocument/2006/relationships/image" Target="../media/image4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5" Type="http://schemas.openxmlformats.org/officeDocument/2006/relationships/image" Target="../media/image3.emf"/><Relationship Id="rId4" Type="http://schemas.openxmlformats.org/officeDocument/2006/relationships/customXml" Target="../ink/ink30.xml"/><Relationship Id="rId9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customXml" Target="../ink/ink38.xml"/><Relationship Id="rId18" Type="http://schemas.openxmlformats.org/officeDocument/2006/relationships/image" Target="../media/image130.emf"/><Relationship Id="rId26" Type="http://schemas.openxmlformats.org/officeDocument/2006/relationships/image" Target="../media/image170.emf"/><Relationship Id="rId3" Type="http://schemas.openxmlformats.org/officeDocument/2006/relationships/customXml" Target="../ink/ink33.xml"/><Relationship Id="rId21" Type="http://schemas.openxmlformats.org/officeDocument/2006/relationships/customXml" Target="../ink/ink42.xml"/><Relationship Id="rId7" Type="http://schemas.openxmlformats.org/officeDocument/2006/relationships/customXml" Target="../ink/ink35.xml"/><Relationship Id="rId12" Type="http://schemas.openxmlformats.org/officeDocument/2006/relationships/image" Target="../media/image100.emf"/><Relationship Id="rId17" Type="http://schemas.openxmlformats.org/officeDocument/2006/relationships/customXml" Target="../ink/ink40.xml"/><Relationship Id="rId25" Type="http://schemas.openxmlformats.org/officeDocument/2006/relationships/customXml" Target="../ink/ink44.xml"/><Relationship Id="rId2" Type="http://schemas.openxmlformats.org/officeDocument/2006/relationships/image" Target="../media/image19.PNG"/><Relationship Id="rId16" Type="http://schemas.openxmlformats.org/officeDocument/2006/relationships/image" Target="../media/image120.emf"/><Relationship Id="rId20" Type="http://schemas.openxmlformats.org/officeDocument/2006/relationships/image" Target="../media/image14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customXml" Target="../ink/ink37.xml"/><Relationship Id="rId24" Type="http://schemas.openxmlformats.org/officeDocument/2006/relationships/image" Target="../media/image160.emf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23" Type="http://schemas.openxmlformats.org/officeDocument/2006/relationships/customXml" Target="../ink/ink43.xml"/><Relationship Id="rId10" Type="http://schemas.openxmlformats.org/officeDocument/2006/relationships/image" Target="../media/image90.emf"/><Relationship Id="rId19" Type="http://schemas.openxmlformats.org/officeDocument/2006/relationships/customXml" Target="../ink/ink41.xml"/><Relationship Id="rId4" Type="http://schemas.openxmlformats.org/officeDocument/2006/relationships/image" Target="../media/image6.emf"/><Relationship Id="rId9" Type="http://schemas.openxmlformats.org/officeDocument/2006/relationships/customXml" Target="../ink/ink36.xml"/><Relationship Id="rId14" Type="http://schemas.openxmlformats.org/officeDocument/2006/relationships/image" Target="../media/image110.emf"/><Relationship Id="rId22" Type="http://schemas.openxmlformats.org/officeDocument/2006/relationships/image" Target="../media/image150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13" Type="http://schemas.openxmlformats.org/officeDocument/2006/relationships/customXml" Target="../ink/ink50.xml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21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emf"/><Relationship Id="rId11" Type="http://schemas.openxmlformats.org/officeDocument/2006/relationships/customXml" Target="../ink/ink49.xml"/><Relationship Id="rId5" Type="http://schemas.openxmlformats.org/officeDocument/2006/relationships/customXml" Target="../ink/ink46.xml"/><Relationship Id="rId15" Type="http://schemas.openxmlformats.org/officeDocument/2006/relationships/image" Target="../media/image20.PNG"/><Relationship Id="rId10" Type="http://schemas.openxmlformats.org/officeDocument/2006/relationships/image" Target="../media/image80.emf"/><Relationship Id="rId4" Type="http://schemas.openxmlformats.org/officeDocument/2006/relationships/image" Target="../media/image180.emf"/><Relationship Id="rId9" Type="http://schemas.openxmlformats.org/officeDocument/2006/relationships/customXml" Target="../ink/ink48.xml"/><Relationship Id="rId14" Type="http://schemas.openxmlformats.org/officeDocument/2006/relationships/image" Target="../media/image220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51.emf"/><Relationship Id="rId3" Type="http://schemas.openxmlformats.org/officeDocument/2006/relationships/image" Target="../media/image21.PNG"/><Relationship Id="rId7" Type="http://schemas.openxmlformats.org/officeDocument/2006/relationships/image" Target="../media/image48.emf"/><Relationship Id="rId12" Type="http://schemas.openxmlformats.org/officeDocument/2006/relationships/customXml" Target="../ink/ink5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1" Type="http://schemas.openxmlformats.org/officeDocument/2006/relationships/image" Target="../media/image50.emf"/><Relationship Id="rId5" Type="http://schemas.openxmlformats.org/officeDocument/2006/relationships/image" Target="../media/image22.PNG"/><Relationship Id="rId10" Type="http://schemas.openxmlformats.org/officeDocument/2006/relationships/customXml" Target="../ink/ink53.xml"/><Relationship Id="rId4" Type="http://schemas.openxmlformats.org/officeDocument/2006/relationships/image" Target="../media/image18.PNG"/><Relationship Id="rId9" Type="http://schemas.openxmlformats.org/officeDocument/2006/relationships/image" Target="../media/image4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vittorioromeo.info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hub.com/SuperV1234" TargetMode="External"/><Relationship Id="rId4" Type="http://schemas.openxmlformats.org/officeDocument/2006/relationships/hyperlink" Target="mailto:vittorio.romeo@outlook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customXml" Target="../ink/ink4.xml"/><Relationship Id="rId18" Type="http://schemas.openxmlformats.org/officeDocument/2006/relationships/image" Target="../media/image13.emf"/><Relationship Id="rId3" Type="http://schemas.openxmlformats.org/officeDocument/2006/relationships/hyperlink" Target="http://open-std.org/jtc1/sc22/wg21/docs/papers/2015/p0128r0.html" TargetMode="External"/><Relationship Id="rId7" Type="http://schemas.openxmlformats.org/officeDocument/2006/relationships/customXml" Target="../ink/ink1.xml"/><Relationship Id="rId12" Type="http://schemas.openxmlformats.org/officeDocument/2006/relationships/image" Target="../media/image10.emf"/><Relationship Id="rId17" Type="http://schemas.openxmlformats.org/officeDocument/2006/relationships/customXml" Target="../ink/ink6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2.emf"/><Relationship Id="rId20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3/n3613.pdf" TargetMode="External"/><Relationship Id="rId11" Type="http://schemas.openxmlformats.org/officeDocument/2006/relationships/customXml" Target="../ink/ink3.xml"/><Relationship Id="rId5" Type="http://schemas.openxmlformats.org/officeDocument/2006/relationships/hyperlink" Target="http://open-std.org/jtc1/sc22/wg21/docs/papers/2012/n3329.pdf" TargetMode="External"/><Relationship Id="rId15" Type="http://schemas.openxmlformats.org/officeDocument/2006/relationships/customXml" Target="../ink/ink5.xml"/><Relationship Id="rId10" Type="http://schemas.openxmlformats.org/officeDocument/2006/relationships/image" Target="../media/image9.emf"/><Relationship Id="rId19" Type="http://schemas.openxmlformats.org/officeDocument/2006/relationships/customXml" Target="../ink/ink7.xml"/><Relationship Id="rId4" Type="http://schemas.openxmlformats.org/officeDocument/2006/relationships/hyperlink" Target="http://open-std.org/jtc1/sc22/wg21/docs/papers/2012/n3322.pdf" TargetMode="External"/><Relationship Id="rId9" Type="http://schemas.openxmlformats.org/officeDocument/2006/relationships/customXml" Target="../ink/ink2.xml"/><Relationship Id="rId1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4116964" y="832831"/>
            <a:ext cx="5593964" cy="1618697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Implementing </a:t>
            </a:r>
            <a:r>
              <a:rPr lang="en-US" sz="4800" b="1" dirty="0"/>
              <a:t>“static” control flow </a:t>
            </a:r>
            <a:r>
              <a:rPr lang="en-US" sz="4800" dirty="0"/>
              <a:t>in C++14</a:t>
            </a:r>
            <a:endParaRPr lang="it-IT" sz="4800" dirty="0"/>
          </a:p>
        </p:txBody>
      </p:sp>
      <p:sp>
        <p:nvSpPr>
          <p:cNvPr id="6" name="CasellaDiTesto 8"/>
          <p:cNvSpPr txBox="1"/>
          <p:nvPr/>
        </p:nvSpPr>
        <p:spPr>
          <a:xfrm>
            <a:off x="1742110" y="3918247"/>
            <a:ext cx="5113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</a:t>
            </a:r>
            <a:r>
              <a:rPr lang="it-IT" sz="2800" b="1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vittorioromeo.info</a:t>
            </a:r>
            <a:endParaRPr lang="it-IT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vittorio.romeo@</a:t>
            </a:r>
            <a:r>
              <a:rPr lang="it-IT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outlook.com</a:t>
            </a:r>
          </a:p>
        </p:txBody>
      </p:sp>
      <p:pic>
        <p:nvPicPr>
          <p:cNvPr id="7" name="Immagin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69" y="4000179"/>
            <a:ext cx="658496" cy="683800"/>
          </a:xfrm>
          <a:prstGeom prst="rect">
            <a:avLst/>
          </a:prstGeom>
        </p:spPr>
      </p:pic>
      <p:sp>
        <p:nvSpPr>
          <p:cNvPr id="9" name="Rettangolo 23"/>
          <p:cNvSpPr/>
          <p:nvPr/>
        </p:nvSpPr>
        <p:spPr>
          <a:xfrm>
            <a:off x="1421817" y="5225559"/>
            <a:ext cx="9260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i="0" dirty="0">
                <a:hlinkClick r:id="rId5"/>
              </a:rPr>
              <a:t>http:</a:t>
            </a:r>
            <a:r>
              <a:rPr lang="en-US" sz="3600" i="0" dirty="0">
                <a:hlinkClick r:id="rId5"/>
              </a:rPr>
              <a:t>//</a:t>
            </a:r>
            <a:r>
              <a:rPr lang="it-IT" sz="3600" i="0" dirty="0">
                <a:hlinkClick r:id="rId5"/>
              </a:rPr>
              <a:t>github.com/SuperV12</a:t>
            </a:r>
            <a:r>
              <a:rPr lang="it-IT" sz="3600" b="0" i="0" dirty="0">
                <a:hlinkClick r:id="rId5"/>
              </a:rPr>
              <a:t>3</a:t>
            </a:r>
            <a:r>
              <a:rPr lang="it-IT" sz="3600" i="0" dirty="0">
                <a:hlinkClick r:id="rId5"/>
              </a:rPr>
              <a:t>4/cppcon2016</a:t>
            </a:r>
            <a:endParaRPr lang="en-US" sz="3600" i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42" y="832831"/>
            <a:ext cx="1754942" cy="17549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103022"/>
            <a:ext cx="3231110" cy="64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8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- 2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with </a:t>
            </a:r>
            <a:r>
              <a:rPr lang="en-US" dirty="0">
                <a:hlinkClick r:id="rId3"/>
              </a:rPr>
              <a:t>N4461</a:t>
            </a:r>
            <a:r>
              <a:rPr lang="en-US" dirty="0"/>
              <a:t> by </a:t>
            </a:r>
            <a:r>
              <a:rPr lang="en-US" i="1" dirty="0"/>
              <a:t>V. </a:t>
            </a:r>
            <a:r>
              <a:rPr lang="en-US" i="1" dirty="0" err="1"/>
              <a:t>Voutilainen</a:t>
            </a:r>
            <a:r>
              <a:rPr lang="en-US" dirty="0"/>
              <a:t>, the idea of a compile-time `if` construct with familiar scope rules began to gain traction.</a:t>
            </a:r>
          </a:p>
          <a:p>
            <a:pPr lvl="1"/>
            <a:r>
              <a:rPr lang="en-US" dirty="0"/>
              <a:t>“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resurrected</a:t>
            </a:r>
            <a:r>
              <a:rPr lang="en-US" dirty="0"/>
              <a:t>“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endParaRPr lang="en-US" dirty="0"/>
          </a:p>
          <a:p>
            <a:r>
              <a:rPr lang="en-US" dirty="0"/>
              <a:t> Eventually, the proposed syntax and standard wording was revised multiple times in </a:t>
            </a:r>
            <a:r>
              <a:rPr lang="en-US" dirty="0">
                <a:hlinkClick r:id="rId4"/>
              </a:rPr>
              <a:t>P0128R0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P0128R1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P0292R0</a:t>
            </a:r>
            <a:r>
              <a:rPr lang="en-US" dirty="0"/>
              <a:t>, and </a:t>
            </a:r>
            <a:r>
              <a:rPr lang="en-US" dirty="0">
                <a:hlinkClick r:id="rId7"/>
              </a:rPr>
              <a:t>P0292R1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“</a:t>
            </a:r>
            <a:r>
              <a:rPr lang="it-IT" dirty="0" err="1"/>
              <a:t>constexpr_if</a:t>
            </a:r>
            <a:r>
              <a:rPr lang="en-US" dirty="0"/>
              <a:t>”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endParaRPr lang="en-US" i="1" dirty="0"/>
          </a:p>
          <a:p>
            <a:pPr lvl="1"/>
            <a:r>
              <a:rPr lang="en-US" dirty="0"/>
              <a:t>“</a:t>
            </a:r>
            <a:r>
              <a:rPr lang="it-IT" dirty="0" err="1"/>
              <a:t>constexpr_if</a:t>
            </a:r>
            <a:r>
              <a:rPr lang="en-US" dirty="0"/>
              <a:t>”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r>
              <a:rPr lang="en-US" i="1" dirty="0"/>
              <a:t>, </a:t>
            </a:r>
            <a:r>
              <a:rPr lang="en-US" i="1" dirty="0" err="1"/>
              <a:t>Daveed</a:t>
            </a:r>
            <a:r>
              <a:rPr lang="en-US" i="1" dirty="0"/>
              <a:t> </a:t>
            </a:r>
            <a:r>
              <a:rPr lang="en-US" i="1" dirty="0" err="1"/>
              <a:t>Vandevoorde</a:t>
            </a:r>
            <a:endParaRPr lang="en-US" i="1" dirty="0"/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r>
              <a:rPr lang="en-US" i="1" dirty="0"/>
              <a:t> – </a:t>
            </a:r>
            <a:r>
              <a:rPr lang="it-IT" i="1" dirty="0"/>
              <a:t>Jens </a:t>
            </a:r>
            <a:r>
              <a:rPr lang="it-IT" i="1" dirty="0" err="1"/>
              <a:t>Maurer</a:t>
            </a:r>
            <a:endParaRPr lang="it-IT" i="1" dirty="0"/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r>
              <a:rPr lang="en-US" i="1" dirty="0"/>
              <a:t> – </a:t>
            </a:r>
            <a:r>
              <a:rPr lang="it-IT" i="1" dirty="0"/>
              <a:t>Jens </a:t>
            </a:r>
            <a:r>
              <a:rPr lang="it-IT" i="1" dirty="0" err="1"/>
              <a:t>Maurer</a:t>
            </a:r>
            <a:endParaRPr lang="en-US" i="1" dirty="0"/>
          </a:p>
          <a:p>
            <a:pPr lvl="1"/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866799" y="1564278"/>
              <a:ext cx="2236320" cy="2696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3839" y="1557078"/>
                <a:ext cx="2260800" cy="27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2273879" y="1080798"/>
              <a:ext cx="1316520" cy="6829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65959" y="1070358"/>
                <a:ext cx="133488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/>
              <p14:cNvContentPartPr/>
              <p14:nvPr/>
            </p14:nvContentPartPr>
            <p14:xfrm>
              <a:off x="4874879" y="3313518"/>
              <a:ext cx="5424840" cy="8838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60839" y="3299838"/>
                <a:ext cx="5452920" cy="9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10017119" y="3936318"/>
              <a:ext cx="1351440" cy="7812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12799" y="3930198"/>
                <a:ext cx="1364400" cy="80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11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- 3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514707" cy="4351338"/>
          </a:xfrm>
        </p:spPr>
        <p:txBody>
          <a:bodyPr/>
          <a:lstStyle/>
          <a:p>
            <a:r>
              <a:rPr lang="en-US" dirty="0"/>
              <a:t>The final revision, </a:t>
            </a:r>
            <a:r>
              <a:rPr lang="en-US" dirty="0">
                <a:hlinkClick r:id="rId3"/>
              </a:rPr>
              <a:t>P0292R2</a:t>
            </a:r>
            <a:r>
              <a:rPr lang="en-US" dirty="0"/>
              <a:t>, was accepted for C++17: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br>
              <a:rPr lang="en-US" dirty="0"/>
            </a:br>
            <a:r>
              <a:rPr lang="en-US" i="1" dirty="0"/>
              <a:t>- Jens Maurer</a:t>
            </a:r>
            <a:endParaRPr lang="it-IT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711126" y="1825625"/>
            <a:ext cx="3642674" cy="4351338"/>
          </a:xfrm>
        </p:spPr>
        <p:txBody>
          <a:bodyPr/>
          <a:lstStyle/>
          <a:p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3002159" y="3821478"/>
              <a:ext cx="4913640" cy="29188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5319" y="3817158"/>
                <a:ext cx="4930920" cy="29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/>
              <p14:cNvContentPartPr/>
              <p14:nvPr/>
            </p14:nvContentPartPr>
            <p14:xfrm>
              <a:off x="12693719" y="1908798"/>
              <a:ext cx="2880" cy="108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88679" y="1903758"/>
                <a:ext cx="1116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1517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valid C++17 example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67" y="1828800"/>
            <a:ext cx="10239265" cy="4581426"/>
          </a:xfrm>
        </p:spPr>
      </p:pic>
    </p:spTree>
    <p:extLst>
      <p:ext uri="{BB962C8B-B14F-4D97-AF65-F5344CB8AC3E}">
        <p14:creationId xmlns:p14="http://schemas.microsoft.com/office/powerpoint/2010/main" val="161457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rules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Restricted to block scopes.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Always going to establish a new scope.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Required that there exists values of the condition so either condition branch is well-formed.</a:t>
            </a:r>
            <a:endParaRPr lang="it-IT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1738"/>
            <a:ext cx="4953524" cy="35940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978639" y="1013838"/>
              <a:ext cx="3928320" cy="41544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7039" y="992598"/>
                <a:ext cx="3975120" cy="42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5777039" y="803238"/>
              <a:ext cx="4813200" cy="56260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6879" y="778038"/>
                <a:ext cx="4858560" cy="567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941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branch chaining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770" y="1823869"/>
            <a:ext cx="5714894" cy="4143298"/>
          </a:xfrm>
        </p:spPr>
      </p:pic>
    </p:spTree>
    <p:extLst>
      <p:ext uri="{BB962C8B-B14F-4D97-AF65-F5344CB8AC3E}">
        <p14:creationId xmlns:p14="http://schemas.microsoft.com/office/powerpoint/2010/main" val="172770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“Do I have to wait until C++17 is supported in my company/architecture?”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666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example (1)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825625"/>
            <a:ext cx="6373304" cy="4351338"/>
          </a:xfrm>
        </p:spPr>
        <p:txBody>
          <a:bodyPr/>
          <a:lstStyle/>
          <a:p>
            <a:r>
              <a:rPr lang="en-US" dirty="0"/>
              <a:t>Example situation:</a:t>
            </a:r>
          </a:p>
          <a:p>
            <a:pPr lvl="1"/>
            <a:r>
              <a:rPr lang="en-US" dirty="0"/>
              <a:t>Multiple food-related classes with slightly different interfaces.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Create a generic </a:t>
            </a:r>
            <a:r>
              <a:rPr lang="en-US" dirty="0">
                <a:latin typeface="Consolas" panose="020B0609020204030204" pitchFamily="49" charset="0"/>
              </a:rPr>
              <a:t>consume(x)</a:t>
            </a:r>
            <a:r>
              <a:rPr lang="en-US" dirty="0"/>
              <a:t> function that will accept any kind of food instance and will print something to </a:t>
            </a:r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330" y="480654"/>
            <a:ext cx="2894412" cy="569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18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example (2)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574276"/>
            <a:ext cx="10709634" cy="1857081"/>
          </a:xfrm>
        </p:spPr>
        <p:txBody>
          <a:bodyPr>
            <a:normAutofit/>
          </a:bodyPr>
          <a:lstStyle/>
          <a:p>
            <a:r>
              <a:rPr lang="en-US" dirty="0"/>
              <a:t>Both 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 and my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implementation require a </a:t>
            </a:r>
            <a:r>
              <a:rPr lang="en-US" i="1" dirty="0"/>
              <a:t>constant expression</a:t>
            </a:r>
            <a:r>
              <a:rPr lang="en-US" dirty="0"/>
              <a:t> as their branching condition.</a:t>
            </a:r>
          </a:p>
          <a:p>
            <a:r>
              <a:rPr lang="en-US" dirty="0"/>
              <a:t>Let’s define some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bool</a:t>
            </a:r>
            <a:r>
              <a:rPr lang="en-US" dirty="0"/>
              <a:t> variable templates to categorize the foods depending on their interface.</a:t>
            </a:r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12" y="3838562"/>
            <a:ext cx="4838397" cy="20970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695" y="3838562"/>
            <a:ext cx="4768105" cy="213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5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10" y="0"/>
            <a:ext cx="3799787" cy="744718"/>
          </a:xfrm>
        </p:spPr>
        <p:txBody>
          <a:bodyPr>
            <a:normAutofit/>
          </a:bodyPr>
          <a:lstStyle/>
          <a:p>
            <a:r>
              <a:rPr lang="en-US" sz="2000" dirty="0"/>
              <a:t>C++14 </a:t>
            </a:r>
            <a:r>
              <a:rPr lang="en-US" sz="2000" dirty="0" err="1">
                <a:latin typeface="Consolas" panose="020B0609020204030204" pitchFamily="49" charset="0"/>
              </a:rPr>
              <a:t>static_if</a:t>
            </a:r>
            <a:r>
              <a:rPr lang="en-US" sz="2000" dirty="0"/>
              <a:t> – example (3)</a:t>
            </a:r>
            <a:endParaRPr lang="it-IT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87" y="273377"/>
            <a:ext cx="7197560" cy="6212264"/>
          </a:xfrm>
        </p:spPr>
      </p:pic>
      <p:sp>
        <p:nvSpPr>
          <p:cNvPr id="5" name="TextBox 4"/>
          <p:cNvSpPr txBox="1"/>
          <p:nvPr/>
        </p:nvSpPr>
        <p:spPr>
          <a:xfrm>
            <a:off x="480767" y="2026760"/>
            <a:ext cx="4628560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implementation requires the condition to be wrapped inside a compile-time </a:t>
            </a:r>
            <a:r>
              <a:rPr lang="en-US" sz="2400" dirty="0" err="1"/>
              <a:t>boolean</a:t>
            </a:r>
            <a:r>
              <a:rPr lang="en-US" sz="2400" dirty="0"/>
              <a:t> variable wrapper: that's what </a:t>
            </a:r>
            <a:r>
              <a:rPr lang="en-US" sz="2400" dirty="0" err="1">
                <a:latin typeface="Consolas" panose="020B0609020204030204" pitchFamily="49" charset="0"/>
              </a:rPr>
              <a:t>bool_v</a:t>
            </a:r>
            <a:r>
              <a:rPr lang="en-US" sz="2400" dirty="0"/>
              <a:t> is for.</a:t>
            </a:r>
            <a:endParaRPr lang="it-IT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6584615" y="1006638"/>
              <a:ext cx="1170000" cy="6631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1295" y="997638"/>
                <a:ext cx="119736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6978815" y="2929398"/>
              <a:ext cx="1107000" cy="6048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67295" y="2917158"/>
                <a:ext cx="113184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5048135" y="1463118"/>
              <a:ext cx="1756080" cy="12391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38415" y="1457718"/>
                <a:ext cx="1771920" cy="12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5126615" y="2997798"/>
              <a:ext cx="1877760" cy="4320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7255" y="2988438"/>
                <a:ext cx="189144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4966055" y="3198318"/>
              <a:ext cx="33840" cy="32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62815" y="3195798"/>
                <a:ext cx="39600" cy="86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/>
          <p:cNvSpPr txBox="1"/>
          <p:nvPr/>
        </p:nvSpPr>
        <p:spPr>
          <a:xfrm>
            <a:off x="1170384" y="1267890"/>
            <a:ext cx="9811843" cy="21328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Wrapping types inside values is what allows amazing libraries such as </a:t>
            </a:r>
            <a:r>
              <a:rPr lang="en-US" sz="3200" dirty="0">
                <a:latin typeface="Consolas" panose="020B0609020204030204" pitchFamily="49" charset="0"/>
              </a:rPr>
              <a:t>boost::</a:t>
            </a:r>
            <a:r>
              <a:rPr lang="en-US" sz="3200" dirty="0" err="1">
                <a:latin typeface="Consolas" panose="020B0609020204030204" pitchFamily="49" charset="0"/>
              </a:rPr>
              <a:t>hana</a:t>
            </a:r>
            <a:r>
              <a:rPr lang="en-US" sz="3200" dirty="0"/>
              <a:t> </a:t>
            </a:r>
            <a:r>
              <a:rPr lang="en-US" sz="3200" i="1" dirty="0"/>
              <a:t>(by Louis Dionne)</a:t>
            </a:r>
            <a:r>
              <a:rPr lang="en-US" sz="3200" dirty="0"/>
              <a:t> or </a:t>
            </a:r>
            <a:r>
              <a:rPr lang="en-US" sz="3200" dirty="0">
                <a:latin typeface="Consolas" panose="020B0609020204030204" pitchFamily="49" charset="0"/>
              </a:rPr>
              <a:t>fit</a:t>
            </a:r>
            <a:r>
              <a:rPr lang="en-US" sz="3200" dirty="0"/>
              <a:t> and </a:t>
            </a:r>
            <a:r>
              <a:rPr lang="en-US" sz="3200" dirty="0">
                <a:latin typeface="Consolas" panose="020B0609020204030204" pitchFamily="49" charset="0"/>
              </a:rPr>
              <a:t>tick</a:t>
            </a:r>
            <a:r>
              <a:rPr lang="en-US" sz="3200" dirty="0"/>
              <a:t> </a:t>
            </a:r>
            <a:r>
              <a:rPr lang="en-US" sz="3200" i="1" dirty="0"/>
              <a:t>(by Paul Fultz II)</a:t>
            </a:r>
            <a:r>
              <a:rPr lang="en-US" sz="3200" dirty="0"/>
              <a:t> to provide extremely powerful, clean, and intuitive metaprogramming facilities. </a:t>
            </a:r>
            <a:endParaRPr lang="it-IT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170384" y="3662354"/>
            <a:ext cx="9811843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More info regarding "type-value encoding"/"dependent typing": </a:t>
            </a:r>
            <a:r>
              <a:rPr lang="en-US" sz="2400" dirty="0">
                <a:hlinkClick r:id="rId14"/>
              </a:rPr>
              <a:t>http://pfultz2.com/blog/2015/01/24/dependent-typing/</a:t>
            </a:r>
            <a:r>
              <a:rPr lang="en-US" sz="2400" dirty="0"/>
              <a:t> </a:t>
            </a:r>
            <a:r>
              <a:rPr lang="en-US" sz="2400" dirty="0">
                <a:hlinkClick r:id="rId15"/>
              </a:rPr>
              <a:t>http://boostorg.github.io/hana/index.html#tutorial-type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6226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10" y="0"/>
            <a:ext cx="3799787" cy="744718"/>
          </a:xfrm>
        </p:spPr>
        <p:txBody>
          <a:bodyPr>
            <a:normAutofit/>
          </a:bodyPr>
          <a:lstStyle/>
          <a:p>
            <a:r>
              <a:rPr lang="en-US" sz="2000" dirty="0"/>
              <a:t>C++14 </a:t>
            </a:r>
            <a:r>
              <a:rPr lang="en-US" sz="2000" dirty="0" err="1">
                <a:latin typeface="Consolas" panose="020B0609020204030204" pitchFamily="49" charset="0"/>
              </a:rPr>
              <a:t>static_if</a:t>
            </a:r>
            <a:r>
              <a:rPr lang="en-US" sz="2000" dirty="0"/>
              <a:t> – example (4)</a:t>
            </a:r>
            <a:endParaRPr lang="it-IT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87" y="273377"/>
            <a:ext cx="7197560" cy="621226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6038855" y="1428918"/>
              <a:ext cx="5538960" cy="18309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29135" y="1423518"/>
                <a:ext cx="5558760" cy="18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6021935" y="3292998"/>
              <a:ext cx="5876640" cy="31539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1855" y="3287598"/>
                <a:ext cx="5896080" cy="31694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772997" y="1640263"/>
            <a:ext cx="5961888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Scope rules are what you would expect.</a:t>
            </a:r>
            <a:endParaRPr lang="it-IT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/>
              <p14:cNvContentPartPr/>
              <p14:nvPr/>
            </p14:nvContentPartPr>
            <p14:xfrm>
              <a:off x="3492215" y="1856958"/>
              <a:ext cx="7920" cy="136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88975" y="1854438"/>
                <a:ext cx="140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/>
              <p14:cNvContentPartPr/>
              <p14:nvPr/>
            </p14:nvContentPartPr>
            <p14:xfrm>
              <a:off x="4966055" y="3198318"/>
              <a:ext cx="33840" cy="324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2815" y="3195798"/>
                <a:ext cx="39600" cy="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/>
              <p14:cNvContentPartPr/>
              <p14:nvPr/>
            </p14:nvContentPartPr>
            <p14:xfrm>
              <a:off x="5353775" y="2156838"/>
              <a:ext cx="867960" cy="34369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45135" y="2147478"/>
                <a:ext cx="879840" cy="34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/>
              <p14:cNvContentPartPr/>
              <p14:nvPr/>
            </p14:nvContentPartPr>
            <p14:xfrm>
              <a:off x="5608295" y="2264478"/>
              <a:ext cx="611280" cy="19893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99295" y="2255838"/>
                <a:ext cx="624240" cy="20030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/>
          <p:cNvSpPr txBox="1"/>
          <p:nvPr/>
        </p:nvSpPr>
        <p:spPr>
          <a:xfrm>
            <a:off x="448515" y="1428918"/>
            <a:ext cx="4862556" cy="527013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Think of every branch of the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as a template function that will only be instantiated if the predicate matches. </a:t>
            </a:r>
          </a:p>
          <a:p>
            <a:endParaRPr lang="en-US" sz="2800" dirty="0"/>
          </a:p>
          <a:p>
            <a:r>
              <a:rPr lang="en-US" sz="2800" dirty="0"/>
              <a:t>In this example, even if </a:t>
            </a:r>
            <a:r>
              <a:rPr lang="en-US" sz="2800" dirty="0" err="1">
                <a:latin typeface="Consolas" panose="020B0609020204030204" pitchFamily="49" charset="0"/>
              </a:rPr>
              <a:t>y.eat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does not exist, we won't get a compilation error, because the branch won't be instantiated, thus triggering SFINAE. </a:t>
            </a:r>
            <a:endParaRPr lang="it-IT" sz="2800" dirty="0"/>
          </a:p>
        </p:txBody>
      </p:sp>
      <p:sp>
        <p:nvSpPr>
          <p:cNvPr id="29" name="Rectangle 28"/>
          <p:cNvSpPr/>
          <p:nvPr/>
        </p:nvSpPr>
        <p:spPr>
          <a:xfrm>
            <a:off x="6869639" y="2051823"/>
            <a:ext cx="4953912" cy="79173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ctangle 29"/>
          <p:cNvSpPr/>
          <p:nvPr/>
        </p:nvSpPr>
        <p:spPr>
          <a:xfrm>
            <a:off x="6869639" y="3867594"/>
            <a:ext cx="4953912" cy="79173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ctangle 30"/>
          <p:cNvSpPr/>
          <p:nvPr/>
        </p:nvSpPr>
        <p:spPr>
          <a:xfrm>
            <a:off x="6869639" y="5419024"/>
            <a:ext cx="4953912" cy="54889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5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overview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“static” </a:t>
            </a:r>
            <a:r>
              <a:rPr lang="en-US" dirty="0"/>
              <a:t>control flow?</a:t>
            </a:r>
          </a:p>
          <a:p>
            <a:r>
              <a:rPr lang="en-US" dirty="0"/>
              <a:t>Compile-time branching.</a:t>
            </a:r>
          </a:p>
          <a:p>
            <a:pPr lvl="1"/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in C++.</a:t>
            </a:r>
          </a:p>
          <a:p>
            <a:pPr lvl="1"/>
            <a:r>
              <a:rPr lang="en-US" dirty="0"/>
              <a:t>C++17: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C++14: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Implementation details.</a:t>
            </a:r>
          </a:p>
          <a:p>
            <a:r>
              <a:rPr lang="en-US" dirty="0"/>
              <a:t>Compile-time iteration.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for_each_argument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static_for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9001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10" y="0"/>
            <a:ext cx="3799787" cy="744718"/>
          </a:xfrm>
        </p:spPr>
        <p:txBody>
          <a:bodyPr>
            <a:normAutofit/>
          </a:bodyPr>
          <a:lstStyle/>
          <a:p>
            <a:r>
              <a:rPr lang="en-US" sz="2000" dirty="0"/>
              <a:t>C++14 </a:t>
            </a:r>
            <a:r>
              <a:rPr lang="en-US" sz="2000" dirty="0" err="1">
                <a:latin typeface="Consolas" panose="020B0609020204030204" pitchFamily="49" charset="0"/>
              </a:rPr>
              <a:t>static_if</a:t>
            </a:r>
            <a:r>
              <a:rPr lang="en-US" sz="2000" dirty="0"/>
              <a:t> – example (5)</a:t>
            </a:r>
            <a:endParaRPr lang="it-IT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45687" y="1059366"/>
            <a:ext cx="6671250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This can happen thanks to C++14's generic lambdas.</a:t>
            </a:r>
            <a:endParaRPr lang="it-IT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87" y="1972479"/>
            <a:ext cx="4489681" cy="1549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84" y="3750383"/>
            <a:ext cx="4866471" cy="25464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2192198" y="3500069"/>
              <a:ext cx="3864960" cy="20905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3198" y="3493589"/>
                <a:ext cx="3884400" cy="21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189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instantiating matching branch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12151" cy="4351338"/>
          </a:xfrm>
        </p:spPr>
        <p:txBody>
          <a:bodyPr/>
          <a:lstStyle/>
          <a:p>
            <a:r>
              <a:rPr lang="en-US" dirty="0"/>
              <a:t> What allows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branches to only be instantiated when the condition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?</a:t>
            </a:r>
          </a:p>
          <a:p>
            <a:r>
              <a:rPr lang="en-US" i="1" dirty="0"/>
              <a:t>"Passing the argument back to </a:t>
            </a:r>
            <a:r>
              <a:rPr lang="en-US" i="1" dirty="0" err="1">
                <a:latin typeface="Consolas" panose="020B0609020204030204" pitchFamily="49" charset="0"/>
              </a:rPr>
              <a:t>static_if</a:t>
            </a:r>
            <a:r>
              <a:rPr lang="en-US" i="1" dirty="0"/>
              <a:t>"</a:t>
            </a:r>
            <a:r>
              <a:rPr lang="en-US" dirty="0"/>
              <a:t> with the final call does that: thanks to this trick, the instantiation of the branches is </a:t>
            </a:r>
            <a:r>
              <a:rPr lang="en-US" i="1" dirty="0"/>
              <a:t>"delayed"</a:t>
            </a:r>
            <a:r>
              <a:rPr lang="en-US" dirty="0"/>
              <a:t> so that SFINAE can take place.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7397"/>
            <a:ext cx="5078703" cy="43834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7725095" y="1813758"/>
              <a:ext cx="473400" cy="351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4295" y="1803699"/>
                <a:ext cx="495000" cy="373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7629695" y="5500158"/>
              <a:ext cx="746280" cy="5266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9615" y="5491176"/>
                <a:ext cx="761040" cy="5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76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call </a:t>
            </a:r>
            <a:r>
              <a:rPr lang="en-US" dirty="0">
                <a:latin typeface="Consolas" panose="020B0609020204030204" pitchFamily="49" charset="0"/>
              </a:rPr>
              <a:t>consume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14" y="3722701"/>
            <a:ext cx="3675279" cy="45135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40" y="1521355"/>
            <a:ext cx="5415909" cy="48540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put penna 15"/>
              <p14:cNvContentPartPr/>
              <p14:nvPr/>
            </p14:nvContentPartPr>
            <p14:xfrm>
              <a:off x="2447573" y="3415333"/>
              <a:ext cx="2217240" cy="970920"/>
            </p14:xfrm>
          </p:contentPart>
        </mc:Choice>
        <mc:Fallback xmlns="">
          <p:pic>
            <p:nvPicPr>
              <p:cNvPr id="16" name="Input penna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7493" y="3404173"/>
                <a:ext cx="2239200" cy="9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put penna 18"/>
              <p14:cNvContentPartPr/>
              <p14:nvPr/>
            </p14:nvContentPartPr>
            <p14:xfrm>
              <a:off x="3666173" y="1774453"/>
              <a:ext cx="4178160" cy="1654200"/>
            </p14:xfrm>
          </p:contentPart>
        </mc:Choice>
        <mc:Fallback xmlns="">
          <p:pic>
            <p:nvPicPr>
              <p:cNvPr id="19" name="Input penna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9693" y="1765093"/>
                <a:ext cx="4194000" cy="16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put penna 19"/>
              <p14:cNvContentPartPr/>
              <p14:nvPr/>
            </p14:nvContentPartPr>
            <p14:xfrm>
              <a:off x="7786733" y="1770133"/>
              <a:ext cx="678960" cy="44928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7373" y="1761853"/>
                <a:ext cx="696600" cy="4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550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find matching branch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61" y="1339559"/>
            <a:ext cx="5797363" cy="51959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put penna 19"/>
              <p14:cNvContentPartPr/>
              <p14:nvPr/>
            </p14:nvContentPartPr>
            <p14:xfrm>
              <a:off x="2307557" y="2051123"/>
              <a:ext cx="2809800" cy="53352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4595" y="2042483"/>
                <a:ext cx="2837524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put penna 34"/>
              <p14:cNvContentPartPr/>
              <p14:nvPr/>
            </p14:nvContentPartPr>
            <p14:xfrm>
              <a:off x="2686997" y="3618563"/>
              <a:ext cx="2874240" cy="451440"/>
            </p14:xfrm>
          </p:contentPart>
        </mc:Choice>
        <mc:Fallback xmlns="">
          <p:pic>
            <p:nvPicPr>
              <p:cNvPr id="35" name="Input penna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5118" y="3605436"/>
                <a:ext cx="2900157" cy="478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Input penna 47"/>
              <p14:cNvContentPartPr/>
              <p14:nvPr/>
            </p14:nvContentPartPr>
            <p14:xfrm>
              <a:off x="3676637" y="5970803"/>
              <a:ext cx="2160" cy="6120"/>
            </p14:xfrm>
          </p:contentPart>
        </mc:Choice>
        <mc:Fallback xmlns="">
          <p:pic>
            <p:nvPicPr>
              <p:cNvPr id="48" name="Input penna 4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637" y="596180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put penna 49"/>
              <p14:cNvContentPartPr/>
              <p14:nvPr/>
            </p14:nvContentPartPr>
            <p14:xfrm>
              <a:off x="1621397" y="3967763"/>
              <a:ext cx="5226480" cy="1338120"/>
            </p14:xfrm>
          </p:contentPart>
        </mc:Choice>
        <mc:Fallback xmlns="">
          <p:pic>
            <p:nvPicPr>
              <p:cNvPr id="50" name="Input penna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0237" y="3959483"/>
                <a:ext cx="5250240" cy="13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put penna 54"/>
              <p14:cNvContentPartPr/>
              <p14:nvPr/>
            </p14:nvContentPartPr>
            <p14:xfrm>
              <a:off x="1701677" y="3948683"/>
              <a:ext cx="5322240" cy="91080"/>
            </p14:xfrm>
          </p:contentPart>
        </mc:Choice>
        <mc:Fallback xmlns="">
          <p:pic>
            <p:nvPicPr>
              <p:cNvPr id="55" name="Input penna 5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93397" y="3937163"/>
                <a:ext cx="53406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7" name="Input penna 86"/>
              <p14:cNvContentPartPr/>
              <p14:nvPr/>
            </p14:nvContentPartPr>
            <p14:xfrm>
              <a:off x="9245477" y="1869683"/>
              <a:ext cx="505080" cy="581400"/>
            </p14:xfrm>
          </p:contentPart>
        </mc:Choice>
        <mc:Fallback xmlns="">
          <p:pic>
            <p:nvPicPr>
              <p:cNvPr id="87" name="Input penna 8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39717" y="1858883"/>
                <a:ext cx="52164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8" name="Input penna 87"/>
              <p14:cNvContentPartPr/>
              <p14:nvPr/>
            </p14:nvContentPartPr>
            <p14:xfrm>
              <a:off x="5414717" y="1839443"/>
              <a:ext cx="2956680" cy="670680"/>
            </p14:xfrm>
          </p:contentPart>
        </mc:Choice>
        <mc:Fallback xmlns="">
          <p:pic>
            <p:nvPicPr>
              <p:cNvPr id="88" name="Input penna 8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09677" y="1835123"/>
                <a:ext cx="296892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put penna 88"/>
              <p14:cNvContentPartPr/>
              <p14:nvPr/>
            </p14:nvContentPartPr>
            <p14:xfrm>
              <a:off x="5390957" y="2093603"/>
              <a:ext cx="1663560" cy="277200"/>
            </p14:xfrm>
          </p:contentPart>
        </mc:Choice>
        <mc:Fallback xmlns="">
          <p:pic>
            <p:nvPicPr>
              <p:cNvPr id="89" name="Input penna 8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83757" y="2082083"/>
                <a:ext cx="16826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0" name="Input penna 89"/>
              <p14:cNvContentPartPr/>
              <p14:nvPr/>
            </p14:nvContentPartPr>
            <p14:xfrm>
              <a:off x="9168077" y="3328403"/>
              <a:ext cx="661680" cy="792000"/>
            </p14:xfrm>
          </p:contentPart>
        </mc:Choice>
        <mc:Fallback xmlns="">
          <p:pic>
            <p:nvPicPr>
              <p:cNvPr id="90" name="Input penna 8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59802" y="3317273"/>
                <a:ext cx="681109" cy="81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1" name="Input penna 90"/>
              <p14:cNvContentPartPr/>
              <p14:nvPr/>
            </p14:nvContentPartPr>
            <p14:xfrm>
              <a:off x="5787317" y="3536843"/>
              <a:ext cx="2722320" cy="460080"/>
            </p14:xfrm>
          </p:contentPart>
        </mc:Choice>
        <mc:Fallback xmlns="">
          <p:pic>
            <p:nvPicPr>
              <p:cNvPr id="91" name="Input penna 9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79397" y="3530003"/>
                <a:ext cx="273636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2" name="Input penna 91"/>
              <p14:cNvContentPartPr/>
              <p14:nvPr/>
            </p14:nvContentPartPr>
            <p14:xfrm>
              <a:off x="6794597" y="4016363"/>
              <a:ext cx="277920" cy="1310400"/>
            </p14:xfrm>
          </p:contentPart>
        </mc:Choice>
        <mc:Fallback xmlns="">
          <p:pic>
            <p:nvPicPr>
              <p:cNvPr id="92" name="Input penna 9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83523" y="4010243"/>
                <a:ext cx="292566" cy="13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3" name="Input penna 92"/>
              <p14:cNvContentPartPr/>
              <p14:nvPr/>
            </p14:nvContentPartPr>
            <p14:xfrm>
              <a:off x="8682077" y="5978003"/>
              <a:ext cx="360" cy="360"/>
            </p14:xfrm>
          </p:contentPart>
        </mc:Choice>
        <mc:Fallback xmlns="">
          <p:pic>
            <p:nvPicPr>
              <p:cNvPr id="93" name="Input penna 9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73077" y="5969003"/>
                <a:ext cx="18360" cy="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75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61" y="1339559"/>
            <a:ext cx="5797363" cy="5195924"/>
          </a:xfrm>
          <a:prstGeom prst="rect">
            <a:avLst/>
          </a:prstGeom>
        </p:spPr>
      </p:pic>
      <p:sp>
        <p:nvSpPr>
          <p:cNvPr id="20" name="Rettangolo 18"/>
          <p:cNvSpPr/>
          <p:nvPr/>
        </p:nvSpPr>
        <p:spPr>
          <a:xfrm>
            <a:off x="2256307" y="6056671"/>
            <a:ext cx="293972" cy="2134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1341873" y="2175680"/>
            <a:ext cx="5067395" cy="17914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1549117" y="5260122"/>
            <a:ext cx="5490727" cy="73345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instantiate and call matching branch</a:t>
            </a:r>
            <a:endParaRPr lang="it-IT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/>
              <p14:cNvContentPartPr/>
              <p14:nvPr/>
            </p14:nvContentPartPr>
            <p14:xfrm>
              <a:off x="1011893" y="1930693"/>
              <a:ext cx="2111760" cy="4712040"/>
            </p14:xfrm>
          </p:contentPart>
        </mc:Choice>
        <mc:Fallback xmlns="">
          <p:pic>
            <p:nvPicPr>
              <p:cNvPr id="6" name="Input penna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940" y="1918799"/>
                <a:ext cx="2137667" cy="4739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put penna 20"/>
              <p14:cNvContentPartPr/>
              <p14:nvPr/>
            </p14:nvContentPartPr>
            <p14:xfrm>
              <a:off x="2726933" y="1560253"/>
              <a:ext cx="568440" cy="474120"/>
            </p14:xfrm>
          </p:contentPart>
        </mc:Choice>
        <mc:Fallback xmlns="">
          <p:pic>
            <p:nvPicPr>
              <p:cNvPr id="21" name="Input penna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5413" y="1548733"/>
                <a:ext cx="59256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put penna 12"/>
              <p14:cNvContentPartPr/>
              <p14:nvPr/>
            </p14:nvContentPartPr>
            <p14:xfrm>
              <a:off x="2403293" y="5787013"/>
              <a:ext cx="1398600" cy="719280"/>
            </p14:xfrm>
          </p:contentPart>
        </mc:Choice>
        <mc:Fallback xmlns="">
          <p:pic>
            <p:nvPicPr>
              <p:cNvPr id="13" name="Input penna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0333" y="5777653"/>
                <a:ext cx="142524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put penna 14"/>
              <p14:cNvContentPartPr/>
              <p14:nvPr/>
            </p14:nvContentPartPr>
            <p14:xfrm>
              <a:off x="3676613" y="5970973"/>
              <a:ext cx="2160" cy="6120"/>
            </p14:xfrm>
          </p:contentPart>
        </mc:Choice>
        <mc:Fallback xmlns="">
          <p:pic>
            <p:nvPicPr>
              <p:cNvPr id="15" name="Input penna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613" y="596197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put penna 16"/>
              <p14:cNvContentPartPr/>
              <p14:nvPr/>
            </p14:nvContentPartPr>
            <p14:xfrm>
              <a:off x="5784773" y="2956693"/>
              <a:ext cx="360" cy="360"/>
            </p14:xfrm>
          </p:contentPart>
        </mc:Choice>
        <mc:Fallback xmlns="">
          <p:pic>
            <p:nvPicPr>
              <p:cNvPr id="17" name="Input penna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5773" y="2947693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put penna 17"/>
              <p14:cNvContentPartPr/>
              <p14:nvPr/>
            </p14:nvContentPartPr>
            <p14:xfrm>
              <a:off x="3706493" y="3623413"/>
              <a:ext cx="1995120" cy="2360160"/>
            </p14:xfrm>
          </p:contentPart>
        </mc:Choice>
        <mc:Fallback xmlns="">
          <p:pic>
            <p:nvPicPr>
              <p:cNvPr id="18" name="Input penna 1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00018" y="3610453"/>
                <a:ext cx="2014906" cy="2380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/>
          <p:cNvSpPr txBox="1"/>
          <p:nvPr/>
        </p:nvSpPr>
        <p:spPr>
          <a:xfrm>
            <a:off x="7198681" y="1930693"/>
            <a:ext cx="4326325" cy="193899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Imagine that the entire </a:t>
            </a:r>
            <a:r>
              <a:rPr lang="en-US" sz="2400" dirty="0" err="1">
                <a:latin typeface="Consolas" panose="020B0609020204030204" pitchFamily="49" charset="0"/>
              </a:rPr>
              <a:t>static_if</a:t>
            </a:r>
            <a:r>
              <a:rPr lang="en-US" sz="2400" dirty="0"/>
              <a:t> </a:t>
            </a:r>
            <a:r>
              <a:rPr lang="en-US" sz="2400" i="1" dirty="0"/>
              <a:t>“collapses” </a:t>
            </a:r>
            <a:r>
              <a:rPr lang="en-US" sz="2400" dirty="0"/>
              <a:t>to the first matching branch’s body. The body can then be called with the argument </a:t>
            </a:r>
            <a:r>
              <a:rPr lang="en-US" sz="2400" dirty="0">
                <a:latin typeface="Consolas" panose="020B0609020204030204" pitchFamily="49" charset="0"/>
              </a:rPr>
              <a:t>FWD(x)</a:t>
            </a:r>
            <a:r>
              <a:rPr lang="en-US" sz="2400" dirty="0"/>
              <a:t>.</a:t>
            </a:r>
            <a:endParaRPr lang="it-IT" sz="2400" dirty="0"/>
          </a:p>
        </p:txBody>
      </p:sp>
      <p:sp>
        <p:nvSpPr>
          <p:cNvPr id="14" name="Rettangolo 18"/>
          <p:cNvSpPr/>
          <p:nvPr/>
        </p:nvSpPr>
        <p:spPr>
          <a:xfrm>
            <a:off x="1795932" y="3932547"/>
            <a:ext cx="723748" cy="2795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6" name="Rettangolo 18"/>
          <p:cNvSpPr/>
          <p:nvPr/>
        </p:nvSpPr>
        <p:spPr>
          <a:xfrm>
            <a:off x="2432961" y="5037799"/>
            <a:ext cx="293972" cy="2134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67" y="3049529"/>
            <a:ext cx="5583201" cy="182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9" grpId="0" animBg="1"/>
      <p:bldP spid="19" grpId="1" animBg="1"/>
      <p:bldP spid="33" grpId="0" animBg="1"/>
      <p:bldP spid="12" grpId="0" animBg="1"/>
      <p:bldP spid="14" grpId="0" animBg="1"/>
      <p:bldP spid="14" grpId="1" animBg="1"/>
      <p:bldP spid="16" grpId="0" animBg="1"/>
      <p:bldP spid="1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capture?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3948"/>
            <a:ext cx="3416165" cy="2856247"/>
          </a:xfrm>
        </p:spPr>
        <p:txBody>
          <a:bodyPr/>
          <a:lstStyle/>
          <a:p>
            <a:r>
              <a:rPr lang="en-US" dirty="0"/>
              <a:t>Would capturing the variable work?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80" y="1542040"/>
            <a:ext cx="6350563" cy="4918508"/>
          </a:xfrm>
          <a:prstGeom prst="rect">
            <a:avLst/>
          </a:prstGeom>
        </p:spPr>
      </p:pic>
      <p:pic>
        <p:nvPicPr>
          <p:cNvPr id="5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27" y="4475747"/>
            <a:ext cx="2943297" cy="3753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5363" y="2624031"/>
            <a:ext cx="3409976" cy="159183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600" dirty="0"/>
              <a:t>Nope.</a:t>
            </a:r>
            <a:endParaRPr lang="it-IT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4" y="1254484"/>
            <a:ext cx="6581511" cy="526835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3992855" y="5123577"/>
              <a:ext cx="1387440" cy="2124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1895" y="5045457"/>
                <a:ext cx="14590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3598655" y="3794817"/>
              <a:ext cx="1283040" cy="1425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1735" y="3714177"/>
                <a:ext cx="13341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3383375" y="1872777"/>
              <a:ext cx="2648160" cy="3733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5135" y="1776657"/>
                <a:ext cx="273672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/>
              <p14:cNvContentPartPr/>
              <p14:nvPr/>
            </p14:nvContentPartPr>
            <p14:xfrm>
              <a:off x="6618695" y="2655777"/>
              <a:ext cx="2346120" cy="12967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09695" y="2646777"/>
                <a:ext cx="2361600" cy="131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823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4637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810886"/>
            <a:ext cx="10515600" cy="474975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it-IT" sz="6000" b="1" dirty="0" err="1"/>
              <a:t>Questions</a:t>
            </a:r>
            <a:r>
              <a:rPr lang="it-IT" sz="6000" b="1" dirty="0"/>
              <a:t>?</a:t>
            </a:r>
          </a:p>
          <a:p>
            <a:pPr marL="0" indent="0" algn="ctr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  <a:hlinkClick r:id="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"/>
              </a:rPr>
              <a:t>http://</a:t>
            </a: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vittorioromeo.info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vittorio.romeo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@outlook.com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http://github.com/</a:t>
            </a: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SuperV1234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6000" dirty="0"/>
          </a:p>
          <a:p>
            <a:pPr marL="0" indent="0" algn="ctr">
              <a:buNone/>
            </a:pPr>
            <a:r>
              <a:rPr lang="it-IT" sz="6000" dirty="0" err="1"/>
              <a:t>Thank</a:t>
            </a:r>
            <a:r>
              <a:rPr lang="it-IT" sz="6000" dirty="0"/>
              <a:t> </a:t>
            </a:r>
            <a:r>
              <a:rPr lang="it-IT" sz="6000" dirty="0" err="1"/>
              <a:t>you</a:t>
            </a:r>
            <a:r>
              <a:rPr lang="it-IT" sz="6000" dirty="0"/>
              <a:t> for </a:t>
            </a:r>
            <a:r>
              <a:rPr lang="it-IT" sz="6000" dirty="0" err="1"/>
              <a:t>attending</a:t>
            </a:r>
            <a:r>
              <a:rPr lang="it-IT" sz="6000" dirty="0"/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5984-A7AD-4D18-892F-24CECE947B3A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43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“static”</a:t>
            </a:r>
            <a:r>
              <a:rPr lang="en-US" dirty="0"/>
              <a:t> control flow?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is a specifier with multiple meanings in C++.</a:t>
            </a:r>
          </a:p>
          <a:p>
            <a:r>
              <a:rPr lang="en-US" dirty="0"/>
              <a:t>It’s also a word commonly used by developers to refer to </a:t>
            </a:r>
            <a:r>
              <a:rPr lang="en-US" b="1" dirty="0"/>
              <a:t>compile-time control flow</a:t>
            </a:r>
            <a:r>
              <a:rPr lang="en-US" dirty="0"/>
              <a:t>.</a:t>
            </a:r>
          </a:p>
          <a:p>
            <a:r>
              <a:rPr lang="en-US" dirty="0"/>
              <a:t>Existing languages, such as D, have powerful compile-time constructs like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.</a:t>
            </a:r>
          </a:p>
          <a:p>
            <a:r>
              <a:rPr lang="en-US" dirty="0"/>
              <a:t>Goals of this talk:</a:t>
            </a:r>
          </a:p>
          <a:p>
            <a:pPr lvl="1"/>
            <a:r>
              <a:rPr lang="en-US" dirty="0"/>
              <a:t>Understand the benefits of static control flow.</a:t>
            </a:r>
          </a:p>
          <a:p>
            <a:pPr lvl="1"/>
            <a:r>
              <a:rPr lang="en-US" dirty="0"/>
              <a:t>Look at the history of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proposals in C++, analyze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Implement two C++14 constructs: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static_for</a:t>
            </a:r>
            <a:r>
              <a:rPr lang="en-US" dirty="0">
                <a:latin typeface="Consolas" panose="020B0609020204030204" pitchFamily="49" charset="0"/>
              </a:rPr>
              <a:t>.</a:t>
            </a:r>
            <a:endParaRPr lang="en-US" dirty="0"/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19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in D</a:t>
            </a:r>
            <a:endParaRPr lang="it-IT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33" y="1668545"/>
            <a:ext cx="4293630" cy="3115303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87" y="1668545"/>
            <a:ext cx="3781013" cy="4797160"/>
          </a:xfrm>
        </p:spPr>
      </p:pic>
    </p:spTree>
    <p:extLst>
      <p:ext uri="{BB962C8B-B14F-4D97-AF65-F5344CB8AC3E}">
        <p14:creationId xmlns:p14="http://schemas.microsoft.com/office/powerpoint/2010/main" val="40566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handling </a:t>
            </a:r>
            <a:r>
              <a:rPr lang="en-US" dirty="0" err="1"/>
              <a:t>variadic</a:t>
            </a:r>
            <a:r>
              <a:rPr lang="en-US" dirty="0"/>
              <a:t> argument packs </a:t>
            </a:r>
            <a:r>
              <a:rPr lang="en-US" i="1" dirty="0"/>
              <a:t>(traditional)</a:t>
            </a:r>
            <a:endParaRPr lang="it-IT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6461"/>
            <a:ext cx="3672701" cy="20485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44" y="3314114"/>
            <a:ext cx="5983556" cy="293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8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handling </a:t>
            </a:r>
            <a:r>
              <a:rPr lang="en-US" dirty="0" err="1"/>
              <a:t>variadic</a:t>
            </a:r>
            <a:r>
              <a:rPr lang="en-US" dirty="0"/>
              <a:t> argument packs </a:t>
            </a:r>
            <a:r>
              <a:rPr lang="en-US" i="1" dirty="0"/>
              <a:t>(static if)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52" y="1582359"/>
            <a:ext cx="6198295" cy="4469649"/>
          </a:xfrm>
        </p:spPr>
      </p:pic>
    </p:spTree>
    <p:extLst>
      <p:ext uri="{BB962C8B-B14F-4D97-AF65-F5344CB8AC3E}">
        <p14:creationId xmlns:p14="http://schemas.microsoft.com/office/powerpoint/2010/main" val="20595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object construction </a:t>
            </a:r>
            <a:r>
              <a:rPr lang="en-US" i="1" dirty="0"/>
              <a:t>(traditional)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93" y="1630104"/>
            <a:ext cx="10028758" cy="4723563"/>
          </a:xfrm>
        </p:spPr>
      </p:pic>
    </p:spTree>
    <p:extLst>
      <p:ext uri="{BB962C8B-B14F-4D97-AF65-F5344CB8AC3E}">
        <p14:creationId xmlns:p14="http://schemas.microsoft.com/office/powerpoint/2010/main" val="116315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object construction </a:t>
            </a:r>
            <a:r>
              <a:rPr lang="en-US" i="1" dirty="0"/>
              <a:t>(static if)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41" y="1545953"/>
            <a:ext cx="10702870" cy="4788860"/>
          </a:xfrm>
        </p:spPr>
      </p:pic>
    </p:spTree>
    <p:extLst>
      <p:ext uri="{BB962C8B-B14F-4D97-AF65-F5344CB8AC3E}">
        <p14:creationId xmlns:p14="http://schemas.microsoft.com/office/powerpoint/2010/main" val="159352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- 1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examples were taken from proposal </a:t>
            </a:r>
            <a:r>
              <a:rPr lang="en-US" dirty="0">
                <a:hlinkClick r:id="rId3"/>
              </a:rPr>
              <a:t>P0128R0</a:t>
            </a:r>
            <a:r>
              <a:rPr lang="en-US" dirty="0"/>
              <a:t>:</a:t>
            </a:r>
          </a:p>
          <a:p>
            <a:pPr lvl="1"/>
            <a:r>
              <a:rPr lang="it-IT" dirty="0"/>
              <a:t>"</a:t>
            </a:r>
            <a:r>
              <a:rPr lang="it-IT" dirty="0" err="1"/>
              <a:t>constexpr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" </a:t>
            </a:r>
            <a:r>
              <a:rPr lang="it-IT" i="1" dirty="0"/>
              <a:t>- Ville </a:t>
            </a:r>
            <a:r>
              <a:rPr lang="it-IT" i="1" dirty="0" err="1"/>
              <a:t>Voutilainen</a:t>
            </a:r>
            <a:endParaRPr lang="it-IT" i="1" dirty="0"/>
          </a:p>
          <a:p>
            <a:r>
              <a:rPr lang="en-US" dirty="0"/>
              <a:t>This paper was originally created as a "resurrection" of the very controversial previous "static if" </a:t>
            </a:r>
            <a:r>
              <a:rPr lang="en-US" dirty="0">
                <a:hlinkClick r:id="rId4"/>
              </a:rPr>
              <a:t>N3322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N3329</a:t>
            </a:r>
            <a:r>
              <a:rPr lang="en-US" dirty="0"/>
              <a:t> proposals:</a:t>
            </a:r>
          </a:p>
          <a:p>
            <a:pPr lvl="1"/>
            <a:r>
              <a:rPr lang="en-US" dirty="0"/>
              <a:t>"A Preliminary Proposal for a Static if" </a:t>
            </a:r>
            <a:r>
              <a:rPr lang="en-US" i="1" dirty="0"/>
              <a:t>- Walter E. Brown</a:t>
            </a:r>
          </a:p>
          <a:p>
            <a:pPr lvl="1"/>
            <a:r>
              <a:rPr lang="en-US" dirty="0"/>
              <a:t>"static if declaration" </a:t>
            </a:r>
            <a:r>
              <a:rPr lang="en-US" i="1" dirty="0"/>
              <a:t>- W. Bright, H. Sutter, A. </a:t>
            </a:r>
            <a:r>
              <a:rPr lang="en-US" i="1" dirty="0" err="1"/>
              <a:t>Alexandrescu</a:t>
            </a:r>
            <a:endParaRPr lang="en-US" i="1" dirty="0"/>
          </a:p>
          <a:p>
            <a:r>
              <a:rPr lang="en-US" dirty="0"/>
              <a:t>The two above proposals were considered harmful in </a:t>
            </a:r>
            <a:r>
              <a:rPr lang="en-US" dirty="0">
                <a:hlinkClick r:id="rId6"/>
              </a:rPr>
              <a:t>N3613</a:t>
            </a:r>
            <a:r>
              <a:rPr lang="en-US" dirty="0"/>
              <a:t>, due to their unintuitive scope rules and inconsistency with the rest of the language:</a:t>
            </a:r>
          </a:p>
          <a:p>
            <a:pPr lvl="1"/>
            <a:r>
              <a:rPr lang="en-US" dirty="0"/>
              <a:t>"Static if considered" </a:t>
            </a:r>
            <a:r>
              <a:rPr lang="en-US" i="1" dirty="0"/>
              <a:t>- B. </a:t>
            </a:r>
            <a:r>
              <a:rPr lang="en-US" i="1" dirty="0" err="1"/>
              <a:t>Stroustrup</a:t>
            </a:r>
            <a:r>
              <a:rPr lang="en-US" i="1" dirty="0"/>
              <a:t>, G. Dos Reis, A. Sutton</a:t>
            </a:r>
          </a:p>
          <a:p>
            <a:endParaRPr lang="it-IT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7063679" y="2376078"/>
              <a:ext cx="1076760" cy="2826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55399" y="2367438"/>
                <a:ext cx="10929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/>
              <p14:cNvContentPartPr/>
              <p14:nvPr/>
            </p14:nvContentPartPr>
            <p14:xfrm>
              <a:off x="5587319" y="2975478"/>
              <a:ext cx="1425600" cy="801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75079" y="2963598"/>
                <a:ext cx="145080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/>
              <p14:cNvContentPartPr/>
              <p14:nvPr/>
            </p14:nvContentPartPr>
            <p14:xfrm>
              <a:off x="6632759" y="2533038"/>
              <a:ext cx="315720" cy="5148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25919" y="2526198"/>
                <a:ext cx="32832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/>
              <p14:cNvContentPartPr/>
              <p14:nvPr/>
            </p14:nvContentPartPr>
            <p14:xfrm>
              <a:off x="7302719" y="2997438"/>
              <a:ext cx="3283200" cy="11394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91559" y="2988078"/>
                <a:ext cx="3301920" cy="11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Ink 32"/>
              <p14:cNvContentPartPr/>
              <p14:nvPr/>
            </p14:nvContentPartPr>
            <p14:xfrm>
              <a:off x="8813999" y="4128918"/>
              <a:ext cx="2635200" cy="192348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02479" y="4119918"/>
                <a:ext cx="2657520" cy="19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3" name="Ink 42"/>
              <p14:cNvContentPartPr/>
              <p14:nvPr/>
            </p14:nvContentPartPr>
            <p14:xfrm>
              <a:off x="8194799" y="1641678"/>
              <a:ext cx="1604880" cy="6901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82199" y="1631598"/>
                <a:ext cx="163152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9" name="Ink 48"/>
              <p14:cNvContentPartPr/>
              <p14:nvPr/>
            </p14:nvContentPartPr>
            <p14:xfrm>
              <a:off x="9679799" y="1086558"/>
              <a:ext cx="1981440" cy="7934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70799" y="1077918"/>
                <a:ext cx="1993680" cy="81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26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1430</Words>
  <Application>Microsoft Office PowerPoint</Application>
  <PresentationFormat>Widescreen</PresentationFormat>
  <Paragraphs>138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Tema di Office</vt:lpstr>
      <vt:lpstr>Implementing “static” control flow in C++14</vt:lpstr>
      <vt:lpstr>Talk overview</vt:lpstr>
      <vt:lpstr>What is “static” control flow?</vt:lpstr>
      <vt:lpstr>Example: static if in D</vt:lpstr>
      <vt:lpstr>Example: handling variadic argument packs (traditional)</vt:lpstr>
      <vt:lpstr>Example: handling variadic argument packs (static if)</vt:lpstr>
      <vt:lpstr>Example: {} vs () object construction (traditional)</vt:lpstr>
      <vt:lpstr>Example: {} vs () object construction (static if)</vt:lpstr>
      <vt:lpstr>History of static if proposals - 1</vt:lpstr>
      <vt:lpstr>History of static if proposals - 2</vt:lpstr>
      <vt:lpstr>History of static if proposals - 3</vt:lpstr>
      <vt:lpstr>if constexpr(…) – valid C++17 example</vt:lpstr>
      <vt:lpstr>if constexpr(…) – rules</vt:lpstr>
      <vt:lpstr>if constexpr(…) – branch chaining</vt:lpstr>
      <vt:lpstr>“Do I have to wait until C++17 is supported in my company/architecture?”</vt:lpstr>
      <vt:lpstr>C++14 static_if – example (1)</vt:lpstr>
      <vt:lpstr>C++14 static_if – example (2)</vt:lpstr>
      <vt:lpstr>C++14 static_if – example (3)</vt:lpstr>
      <vt:lpstr>C++14 static_if – example (4)</vt:lpstr>
      <vt:lpstr>C++14 static_if – example (5)</vt:lpstr>
      <vt:lpstr>C++14 static_if – instantiating matching branch</vt:lpstr>
      <vt:lpstr>Step 0: call consume</vt:lpstr>
      <vt:lpstr>Step 1: find matching branch</vt:lpstr>
      <vt:lpstr>Step 2: instantiate and call matching branch</vt:lpstr>
      <vt:lpstr>C++14 static_if – capture?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0: call consume</dc:title>
  <dc:creator>Vittorio Romeo</dc:creator>
  <cp:lastModifiedBy>Vittorio Romeo</cp:lastModifiedBy>
  <cp:revision>132</cp:revision>
  <dcterms:created xsi:type="dcterms:W3CDTF">2016-08-21T12:32:41Z</dcterms:created>
  <dcterms:modified xsi:type="dcterms:W3CDTF">2016-08-23T08:49:23Z</dcterms:modified>
</cp:coreProperties>
</file>