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6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43" autoAdjust="0"/>
  </p:normalViewPr>
  <p:slideViewPr>
    <p:cSldViewPr snapToGrid="0" snapToObjects="1">
      <p:cViewPr varScale="1">
        <p:scale>
          <a:sx n="81" d="100"/>
          <a:sy n="81" d="100"/>
        </p:scale>
        <p:origin x="108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3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D2AC-2F2D-45DF-8BA3-D2D2A3ADB162}" type="datetimeFigureOut">
              <a:rPr lang="it-IT" smtClean="0"/>
              <a:t>21/09/2016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3138A-BD34-4D96-9D2D-787909DD8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901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3.6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-2124-400 24 0,'-25'4'12'0,"5"-8"-13"15,15 4 25-15,1 0-21 16,-4 0 1 0,0 0 1-16,-4-3 0 0,-5 0-7 15,-3 3 1-15,-5-4 5 16,-3 4 0-16,-5 0-1 15,-4-4 0-15,5 8-1 16,-1 0 0-16,1 6 0 16,-1-2 0-16,9 2-2 15,3 1 0 1,9 0-1-16,12 8 1 0,12-1-1 16,4 7 1-16,13 1-1 15,4 10 1-15,3-11 0 16,5 4 1-16,4 0-1 15,4-4 0-15,0 5 0 16,-4-5 1-16,-1-3 0 16,-11 0 1-16,-8-4 0 0,-5 0 1 15,-11 0 0-15,-14-3 0 16,-15 3 0-16,-17 0 1 16,-8-4-1-16,0-3 0 15,-4-7-2-15,-4-8 1 16,-4-7-2-16,0 4 0 15,0 0-2 1,4-5 0-16,4 6-6 16,4-6 1-16,4 2-8 0,17 2 0 15,8 8 0-15,7 8 0 16</inkml:trace>
  <inkml:trace contextRef="#ctx0" brushRef="#br0" timeOffset="486.6477">-1435-1288 35 0,'-24'-55'17'0,"19"15"-22"0,5 37 34 16,-4-4-29-16,-4-1 0 15,0 5-1-15,0-1 1 16,-4 11-1-16,3 8 1 16,1 14 1-16,4 18 1 0,0 22 0 15,0 7 1-15,-9 12 2 16,1 17 0-16,4 15 1 16,0 6 1-16,-8 16-2 15,8-15 0-15,3-7-2 16,2-5 1-16,-2-17-4 15,1-18 0 1,0-11-7-16,0-18 1 0,0-14-7 16,0-19 1-16,12-26-4 15,9-10 1-15</inkml:trace>
  <inkml:trace contextRef="#ctx0" brushRef="#br0" timeOffset="1055.682">-1060-352 26 0,'-4'11'13'0,"-4"-7"-7"0,8 2 20 16,-4 12-24 0,-5 12 1-16,2 3 1 15,2 17 0-15,-3 5-6 16,0 2 1-16,0 6 2 16,0-13 1-16,4-10-6 15,4-7 1-15,4 0-5 16,0-19 0-16,4 0-3 15,4-10 1-15</inkml:trace>
  <inkml:trace contextRef="#ctx0" brushRef="#br0" timeOffset="1318.9651">-929-795 40 0,'0'-39'20'0,"-9"31"-17"0,9 8 40 15,-3 4-40-15,-6 3 0 16,1 0 0-16,0 4 1 0,4-4-7 16,0-3 1-16,4 3-1 15,0 1 0-15,8 2-9 16,5 8 0-16,7 1-3 15,0 3 1-15</inkml:trace>
  <inkml:trace contextRef="#ctx0" brushRef="#br0" timeOffset="2014.7555">-631-47 30 0,'-13'-11'15'0,"-7"-19"-13"0,20 24 26 16,-4-9-27-16,4-3 1 16,9 0 2-16,-2-4 1 15,6 0-5-15,3 0 1 16,0 4 3-16,9-3 0 16,0 9-1-1,3 6 1-15,1 2-2 16,-1 8 1-16,4 6-2 15,5 19 0-15,-8-7-2 16,0 10 1-16,-5 9 0 16,-8 2 0-16,-8 1 0 0,-8-1 0 15,-8 1 0-15,-8-4 1 16,-8-1 0-16,-9-6 1 0,-8-7 0 16,-17-8 0-16,6 0 0 15,-1-11 1-15,8-7-1 16,4-11 0-16,8-3-2 15,5-8 0-15,16 4-4 16,12-7 1-16,12-8-6 16,13 3 0-1,11 2-5-15,9 2 0 16,8-7-2-16,4 1 1 16</inkml:trace>
  <inkml:trace contextRef="#ctx0" brushRef="#br0" timeOffset="2399.2355">-138-1219 25 0,'0'-36'12'0,"17"-15"-5"16,-13 43 23-16,0 1-27 15,-4 7 1-15,4 7 4 16,0 11 0-16,-4 19-9 31,-4 21 0-31,-4 11 7 0,-4 22 0 16,-9 21-2-16,-3 19 1 15,-5 10-3-15,1-3 1 16,-1-7-2-16,4-8 1 16,10-7-2-16,2-18 1 0,5-15-4 15,4-10 0-15,4-22-10 16,8-19 0-16,9-20-3 16,-2-16 0-16</inkml:trace>
  <inkml:trace contextRef="#ctx0" brushRef="#br0" timeOffset="3019.0652">-36-109 28 0,'-12'0'14'0,"12"0"-9"0,0 0 20 0,0 0-23 15,0 3 0-15,0 5 1 16,4-1 1-16,1 0-4 15,3 1 0-15,8-5 4 0,5 1 1 16,3-4-2-16,4-4 1 16,1-7-2-16,-5 1 1 15,1-5-2-15,4-7 1 16,-9-4-2-16,-4 2 1 31,1-2 0-31,-9 8 0 0,-4-7-1 16,-4 7 1-16,-4 3 0 15,-9 4 0-15,-3 4-1 16,-5 7 1-16,-11 7-1 16,-1 7 1-16,1 12-1 15,-1 3 1-15,5 3-1 0,-1 8 1 16,4 7 0-16,5-3 0 0,4 3 0 16,7 4 1-16,9-4 0 15,5-3 1-15,11-12-1 16,8-6 1-16,13-11-1 15,4-9 0-15,4-6-5 16,0-6 1-16,8-6-8 31,-8-9 0-31,0-1-7 0,-5 11 1 16,-7-7-1-16,-4 0 0 16</inkml:trace>
  <inkml:trace contextRef="#ctx0" brushRef="#br0" timeOffset="3658.7465">838-218 27 0,'-20'18'13'0,"-25"-40"-15"0,33 22 26 15,-5 8-21-15,-11 3 0 0,3-1 2 32,-4 5 0-32,1 0-7 15,-1-1 1-15,5 8 3 16,0-4 1-16,7 3-2 15,4-2 1-15,6-1-2 0,7 0 0 16,7-4 0-16,10 1 0 16,3 0-1-16,9-4 0 15,4-4 0-15,3 0 1 0,1 1-1 16,-4-5 0-16,-1 12 1 16,-7-1 0-16,-1-3 0 15,-7 11 1-15,-5-4 0 16,-8-4 1-16,-8 1 2 15,-12 3 0-15,-9-7 1 16,-15 4 0-16,-14-1 0 0,18-4 0 16,-21-2-2-16,0 3 1 15,3 0-4-15,9-4 1 16,9 1-7 0,7-5 1-16,13-3-10 15,19-11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299 31 0,'17'-4'15'0,"18"-43"-10"16,-17 27 16-16,4-3-21 16,1 8 0-16,-2-5 0 15,2 0 0-15,-6-3 2 16,-4 7 0-16,-4-4 3 15,-9 5 1-15,-4 3 1 16,-10 0 0-16,-7 1 2 16,-6-1 0-16,-8 0-1 15,-10 4 0-15,-12 0-2 16,-5 8 1-16,-13 4-2 16,-13 8 0-16,0 3-2 0,0 1 1 15,-5 3-2-15,0-3 1 16,5 4-1-16,-1 4 0 15,6 3 0-15,3 4 1 16,5 5-1-16,14-9 0 16,3 4 0-16,14-3 1 15,4 15-1-15,10-7 0 16,3-6-1-16,5 2 0 16,5-1-1-16,8 1 1 15,4-1-1-15,-4 1 0 0,9-1 0 16,9 8 1-16,5-4-1 15,7 5 0-15,10 2 1 16,4 6 0-16,6 3 0 16,2-8 1-16,6 4-1 15,0 4 1-15,4-4-1 16,8 0 1-16,-8-4-1 16,1-4 0-16,2-8-1 15,7 1 1-15,7-4-1 16,9-1 1-16,1 0 0 15,8-3 0-15,5-1-1 16,-18 1 1-16,4-9-1 16,5-3 1-16,9 0 0 15,-1-8 0-15,1-8-1 16,8 4 1-16,-8-8-1 16,-4-8 1-16,3 5-1 15,5-5 0-15,-4 1 0 0,-5-1 0 16,13 0 0-16,-12 0 0 31,25-11 0-31,-3 0 1 16,-10-8-1-16,-3-1 0 15,-10 1 0-15,-9-1 0 16,-8 1 0-16,-5-4 1 16,-9 0-1-16,-8 0 1 15,-9 3-1-15,-9 1 1 0,-13-4-1 16,-6 0 0-16,-7-5 0 15,-10-7 1-15,-7 0-1 16,-11-3 0-16,-3 3 0 16,0 4 0-16,-14-4 0 15,-13 0 0-15,-14 4 0 16,-12 0 0-16,-1 3 0 16,-16 9 0-16,-11-4 0 15,-7 8 0-15,-1 7 0 16,10 0 0-16,-19 5 0 15,-9 7 0-15,-8 16-2 16,-4 4 1-16,-10 20-8 16,-8 11 0-16,-9-1-15 15,8 10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327 244 40 0,'-8'0'20'0,"8"0"-20"16,-5 3 21-16,-8 6-24 15,-5 2 0-15,-4 5-4 16,4-1 0-16,-4 1 8 15,4 0 0-15,-3 3-2 0,3-3 1 16,0 4 3-16,0 4 1 16,1 7 4-16,-1-4 0 15,-4 4 0-15,0-3 1 16,5 0-3-16,-1-9 1 16,8-3-3-16,6-8 1 15,4-8 0-15,18-16 0 16,13-7 0-16,-9 3 1 0,35-31 0 15,18-1 0-15,23-22-1 16,17-4 1-16,13-1-3 16,-18-3 1-16,-8-5-1 15,-5 21 0-15,-13 7-1 16,-13 12 1-16,-9 7-2 16,-18 10 0-16,-9 6-1 15,-8 8 0-15,-10 4-11 16,-12 5 1-16,-5 3-14 15,-14 8 1-15</inkml:trace>
  <inkml:trace contextRef="#ctx0" brushRef="#br0" timeOffset="1336.0207">1604-768 30 0,'-13'11'15'0,"-18"-46"-4"0,22 23 15 15,4 8-24-15,2-7 0 16,3-17 3-16,8 5 1 15,5-5-6-15,14 0 1 16,-5 1 3-16,5 0 1 0,3-1-1 16,10 5 1-16,-4 7-3 15,-1 8 1-15,-4 8-2 16,-5 8 1-16,1 4-1 16,-5 3 0-16,-4 1-1 15,-10 8 1-15,-8 11 0 16,-8 8 1-16,-15 0-2 15,-3 1 1-15,-4-6 0 16,-6 13 0-16,-4 0 0 16,-4-7 0-16,-4-5-1 15,8-8 1-15,8 1-1 16,6-5 0-16,9 0 0 16,3 1 0-16,10-4 1 15,13-4 0-15,13-1 0 16,8 0 1-16,2 1 1 15,3-4 0-15,14-1 0 0,-1-3 1 16,5-4-2-16,-4 0 1 16,-1-4-2-16,-3-4 1 15,-6-8-6-15,-3-4 1 16,-10-3-10-16,-4-5 0 16,-13 12-8-16,-13 4 1 15</inkml:trace>
  <inkml:trace contextRef="#ctx0" brushRef="#br0" timeOffset="1786.1284">2378-875 31 0,'0'-51'15'0,"8"36"-4"15,-8 7 15-15,0 8-23 16,0 0 0-16,-4 8 2 16,-5 0 1-16,-8 11-7 15,-1 17 0-15,-4 7 5 16,-5 8 1-16,5 4-2 16,0 8 1-16,13-9-1 15,5 1 0-15,12-3-1 16,19-10 0-16,0-14 0 15,8-12 0-15,4-16-1 16,10-8 1-16,14-12-1 0,-7-11 1 16,-7-8 0-16,-4-1 0 31,-19-42 0-31,-17 11 1 16,-18 8-1-16,-9 9 0 15,-13 6 0-15,-9 13 0 16,5 7-2-16,0 13 1 15,-10 7-4-15,-3 8 1 16,8 8-6-16,9 7 1 16,10 17-12-16,7 4 1 15</inkml:trace>
  <inkml:trace contextRef="#ctx0" brushRef="#br0" timeOffset="2536.8672">2687-694 30 0,'-9'0'15'0,"22"16"-3"0,-4-16 9 15,9-4-19-15,8-4 0 16,14-8 0-16,9-11 1 15,0-13-4-15,-10 5 0 16,1 0 3-16,-14 3 0 16,-3 1-1-16,-6-1 0 15,-4 5 1-15,-3 3 1 0,-6 5-1 16,4 3 0-16,1 9-1 16,-4 14 1-16,-5 5 0 15,0 16 0-15,0 11-1 16,0 12 0-16,-5 4-1 15,5 4 1-15,0 0 0 16,-4-1 0-16,-9-7-1 16,-1-4 1-16,1-3 0 15,-9-5 0-15,-5-8-1 16,1-7 1-16,-5-9-1 16,0-3 1-16,0-8-1 15,0-4 1-15,5-7-1 16,4-2 0-16,4-2 0 15,5-1 0-15,4 0 0 16,9 12 1-16,4-4 1 16,10 1 0-16,3-2 2 0,14 1 1 15,5 4 1-15,16 0 0 16,-3 0-1-16,-14 0 1 16,19 0-1-16,-10-3 1 15,4-1-4-15,1 4 0 16,-1-5-4-16,-3-2 1 15,-1-1-7-15,-4-4 1 16,-9 4-14-16,-9 8 1 16,13-7-1-16,-9-9 0 15</inkml:trace>
  <inkml:trace contextRef="#ctx0" brushRef="#br0" timeOffset="3418.3803">4127-886 19 0,'-13'-4'9'0,"0"16"-1"0,0-12 9 16,8 3-15-16,-8 2 0 15,0-10 5-15,-5-2 0 16,13-5-7-16,-3 4 1 16,-1 0 4-16,0 1 1 15,0-2 0-15,-4 2 0 16,-9 7-1-16,4-5 0 0,-8 2-2 16,-5-1 1-16,9 0-1 15,-5 0 1-15,1-4-2 16,-5 1 1-16,0-2-2 15,9 2 1-15,-1-1-1 16,6 8 1-16,-1 0-2 16,5 3 1-16,4 6-1 15,5-2 0-15,4 13 0 16,0-5 0-16,0 9 0 16,0 8 0-16,4-1 0 15,-4 5 0-15,0-1-1 16,0 0 1-16,5-4 0 15,-1 1 1-15,1-13-1 16,-5-3 0-16,0-8 0 16,4-4 1-16,-4-8 0 15,0 4 0-15,0-8-1 0,4 4 0 16,0-4-1-16,10 8 1 16,8-7-1-16,-4 7 1 15,4 3-1-15,4 1 1 16,5 4-1-16,0 8 1 15,0 4 0-15,0 7 0 16,-5-4 0-16,-8-3 1 16,-13 4 1-16,-5 3 1 15,-9 1 1-15,-13 3 0 16,-9-4 0-16,13-3 0 16,-17-1-1-16,-13-3 1 0,-6-8-2 15,-4-9 0-15,10-6-2 16,-5-9 1-16,0 0-6 15,9-3 1-15,22-1-15 16,13 4 1-16,0-15-3 16,35-16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3079 17 44 0,'-22'-8'22'0,"31"-8"-22"0,0 8 23 0,-1 8-23 15,1 0 0-15,5 8 1 16,7 0 0-16,15 8-1 16,8 3 1-16,4 5 1 15,10 3 1-15,-14 8 0 16,0-3 1-16,0 7 1 15,4 12 1 1,1 4-1-16,4 20 0 16,-4 3-1-16,-1 5 1 0,-4-5-1 15,-4 0 0-15,-1 1-2 16,-3 3 1-16,-5 1-1 16,0-4 1-16,4-1-2 15,-9-7 1-15,1-8-1 16,-10 3 0-16,-3-7-1 0,-5 8 1 15,-5-8 0-15,1-5 0 16,-1 1-1-16,4 1 1 16,1-5-1-16,5-4 1 15,3 4-1-15,1 0 0 16,-1-9 0-16,-3 9 0 16,-1 1 0-1,-4-5 1-15,-1 0-1 16,-3 4 1-16,4 0 0 15,-5-8 0-15,5 1-1 0,0 2 1 16,4 6-1-16,-4-6 1 16,0 5-1-16,0 1 0 15,-1 6 0-15,1 2 1 16,0-6-1-16,0 6 1 0,-1-2 0 16,6-3 0-16,-1-8-1 15,0 4 1-15,1 4-1 16,-1 4 1-16,1-4-1 15,-2 4 0-15,6 0 0 16,-5-1 0-16,5-2 0 16,-5-5 0-1,5 11 0-15,0 1 0 0,-6-8 0 16,2 8 0-16,-5 3 0 16,0-6 0-16,0 6 0 15,-1-3 0-15,5-4 0 16,-4-8 0-16,4 0 0 15,1-8 0-15,-1 4 0 16,0 1 0-16,0 6-1 16,-8-7 1-16,-1 4 0 15,-4 4 0-15,0-4 0 16,0-4 0-16,0-3-1 16,0 7 1-16,-4-8 0 15,-1 0 1-15,-4 4-1 16,-3-3 1-16,-2 2-1 0,-8 6 1 0,-5 3-1 15,1-8 1-15,-4-5-1 16,-2-2 0-16,-3-1-1 16,0 0 1-16,0 1-1 15,-1-5 1-15,-3 0 0 16,-10 4 0-16,-4-3 0 31,-4 3 1-31,-1-7-1 0,-3-5 1 0,-10 4-1 16,-4-3 0-16,5 0 0 15,-1-5 1-15,-4 1-1 16,-5-8 1-16,1-5-1 16,0-7 0-16,-10 0 0 15,-3 0 1-15,4-4-1 16,0 4 0-16,-5-1 0 0,-4-3 0 16,0-3 0-16,-9-5 1 31,-35-8-1-31,5 1 0 15,8-1 1-15,4-4 1 16,-4 8-1-16,9-3 1 16,13-1 0-1,5-7 0-15,3-1 0 16,2 0 0-16,-1-3-1 16,4-9 0-16,1-7 0 15,3 4 0-15,14-8-1 16,9-8 1-16,0-4-1 15,4-8 1-15,-4-7-1 16,8-5 0-16,1 1 0 0,9 0 1 0,-1-5-1 16,5-4 0-16,0-3 0 15,-4-12 1-15,4 4-1 16,4-8 0-16,0 16 0 16,9-12 1-16,0 4-1 15,1-9 0-15,3 2 0 16,-4-1 0-16,9-8 0 0,-5-12 0 15,1 9 0-15,0-9 0 16,3 8 0-16,2 4 0 16,7 5-1-16,10-2 1 15,4 10 0-15,9-1 0 16,4-12 0-16,0 8 0 16,9-4-1-1,5 8 1-15,8-8 0 16,4-4 0-16,6 0 0 15,-10 1 0-15,1 3 0 16,-1 11 0-16,-4 13 0 16,4 0 1-16,0 11-1 15,5 12 0-15,8 8-1 16,5 1 1-16,-4 6 0 0,3-7 0 0,11 4-1 16,7-4 1-16,5 8 0 15,-5 0 1-15,6 4-1 16,-1 12 0-16,0 3 0 15,-5 1 0-15,14 15-2 16,18 12 1-16,12 4-3 31,14-1 0-31,-9 2-1 0,9-5 0 16,4-16-1-16,-4-12 1 16,-5-3 1-16,-4-8 0 15,-12-8 2-15,-11 7 1 16,-3-3 0-16,-14 16 1 15,-4 3-3-15,0 5 0 16,4-1-4-16,1 8 1 0,4 4-3 16,-1-4 1-16,-3-3 0 15,-5-1 1-15,0 1 2 16,-4-5 0-16,-10 8-8 16,-21 4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-2035-783 34 0,'-14'-48'17'0,"10"2"-4"0,-1 34 17 16,1 8-26-16,-5 8 1 15,-4-4 2-15,-1 15 1 16,2 5-9-16,-2 12 0 16,1 3 6-16,4 20 0 15,0-12-2 1,9 4 0-16,5 1 0 15,8-2 1-15,5-10-2 16,3-5 0-16,6-15 0 16,9-12 1-16,8-16-1 15,5-7 1-15,-6-13-2 16,-7-11 0-16,-5-8 0 16,-9 8 0-16,-4-13-1 0,-5-2 1 0,-9 2 0 15,-8 13 0-15,-9 4-1 16,-10 12 1-16,-8 7 0 15,-8 8 0-15,-6 12-1 16,1 12 0-16,-4 8-3 16,4-5 1-16,0 1-5 15,8 0 1-15,9-5-6 0,10 1 0 16,13 0-8-16,13 4 0 16</inkml:trace>
  <inkml:trace contextRef="#ctx0" brushRef="#br0" timeOffset="-462.833">-2888-708 17 0,'-18'-28'8'0,"-4"5"4"0,18 14 9 15,-5-3-16-15,-5 1 0 16,1 7 3-16,0-4 0 16,-1 1-10-16,2-5 1 15,3 3 8-15,0 2 0 16,4-5-2-16,5-12 1 15,5 0-1-15,4 1 0 0,8 4-1 16,5-1 1-16,9 0-1 16,4 4 0-16,5 5-1 15,0 3 1-15,4 4-1 16,-4 4 1-16,0 0-1 16,-1 16 0-16,-7-4-1 15,-1 11 0 1,-14 1 0-16,-4-1 1 0,-8 9-2 15,-10 3 1-15,-13 0 0 16,-8 16 0-16,-5-3-1 16,-4-9 1-16,0 0-1 15,-5-3 1-15,0-1-2 16,4-7 1-16,6-1-1 16,-1-3 1-16,9-5-1 0,9-3 0 15,8 0 0-15,10 0 1 16,8-1 0-16,9-3 1 15,13 3 0-15,0-6 1 16,10-9-1-16,8-4 0 16,4-8 0-16,-4-4 0 15,0 0-1-15,-8-3 0 0,-1-1-1 16,-4 5 0-16,-1-1-6 16,-3 4 1-16,-10 8-12 15,1 12 0-15,-1 7-8 16,0 9 1-16</inkml:trace>
  <inkml:trace contextRef="#ctx0" brushRef="#br0" timeOffset="868.7639">-1576-846 28 0,'-4'12'14'0,"21"-9"-1"15,-8-3 14-15,5-3-24 16,3-1 1-16,10-4 2 16,4-8 0-16,-1-8-8 15,6-7 0-15,-5 4 6 0,0-5 0 16,-5-4-2-16,-8 6 1 0,-5 2-2 16,-4 4 1-16,-5 4-1 15,-4 5 0-15,-9 11-1 16,0 8 1-16,1 11-1 15,-1 5 0-15,5 16 0 32,4-1 0-32,9 8 0 0,0 0 1 15,3 1-1-15,2 3 1 16,-1-4 0-16,0 1 0 16,-4-13 0-16,-4 0 1 15,-10-7-1-15,-4-5 0 16,-8-3 0-16,-1 4 0 15,-4-8-1-15,-5 3 1 0,-4-3-1 16,1-4 0-16,-1 0 0 16,-1 0 0-16,6-4 0 15,8-1 0-15,1 2 1 16,8-10 0-16,4 10 2 16,10-5 1-16,13 4 1 15,4-1 1 1,8 1 0-16,15-11 1 0,8-2-2 15,5-2 0-15,-6-1-2 16,-3 0 1-16,-5 1-4 16,-4-1 0-16,0-4-6 15,-1 8 0-15,1 0-10 16,-9 8 0-16,4-4-7 16,-8 8 0-16</inkml:trace>
  <inkml:trace contextRef="#ctx0" brushRef="#br0" timeOffset="1616.4404">-379-1133 28 0,'14'4'14'0,"-5"-8"0"0,-9 4 13 0,0 0-24 16,0 0 1-16,0 0 3 15,0 0 1-15,0 0-8 16,0 0 0-16,0 0 6 15,-5 4 1-15,-8-4-1 0,-1 4 0 16,-7-4-2-16,-6 0 1 16,-4 0-1-16,-4-4 0 15,-1 4-2-15,6 0 1 16,-1 0-2-16,-4 0 1 16,3 0-2-16,1 0 0 15,5 0 0 1,8-4 0-16,5 4-1 15,4-4 0-15,5 0 0 16,4 4 0-16,9 8 0 16,4 8 1-16,0 3-1 15,1 5 0-15,-2 15 0 16,2-4 1-16,-1 5 0 16,-4-1 1-16,0-7-1 0,-5-9 0 15,1-3-1-15,-1 0 1 0,1-9 0 16,-1-6 0-16,4-2-1 15,6-11 1-15,4 4-1 16,4-3 1-16,4 7 0 16,5-8 0-16,5 4 0 15,-6 8 0-15,6 4 0 0,-6 3 0 16,2 5 1-16,-6 0 0 16,-3 8 0-16,-10 7 1 15,-9-8 0-15,-8 9 1 16,-9-1 0-16,-10 1 1 15,-12-5-1-15,-14 1 0 32,-4-9-1-32,0-7 0 0,0-8-3 15,4-8 0-15,14-4-11 16,18-8 1-16,21-15-11 16,18 4 0-16</inkml:trace>
  <inkml:trace contextRef="#ctx0" brushRef="#br0" timeOffset="-1661.3038">-347 270 19 0,'4'16'9'0,"5"-20"7"0,-9 4 10 15,0 0-20-15,0 0 0 16,0 0 6-16,0 0 0 16,0 0-13-16,-5 0 1 15,1 0 10-15,0-4 1 16,-5-12-3-16,-14-3 1 16,2-17-2-1,-10-15 0-15,-5-3-2 16,-4-9 0-16,0-16-2 15,1 19 0-15,-1 9-1 16,5 9 0-16,-1 2-10 16,6 17 1-16,7 7-15 0,15 4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1991 148 44 0,'9'-4'22'0,"-1"-4"-17"0,-8 8 23 15,0-4-25-15,-5 4 0 16,2-4 3-16,-6 4 1 16,-9 4-6-16,-4-4 0 0,-5 4 6 15,1 0 1-15,-10 4 0 16,-3 0 0-16,-10 4 0 16,-4 4 1-16,-4 7-2 15,-6-3 0-15,2 4-2 16,-10 0 0-16,0 7-1 15,1-3 0-15,-5 0-3 16,0 0 0-16,-5 0 0 16,4-5 1-16,1 9-1 15,5-9 0-15,-1 1 1 16,-8 4 0-16,4 0-1 16,8-1 1-16,1-3-1 15,4 4 1-15,0-5-1 16,0 1 0-16,10 4-1 15,3-9 0-15,5 9 0 16,4 0 0-16,9 8 0 16,4-1 1-16,1 1 0 15,8-1 0-15,1 13-1 0,8-8 1 16,0 3-1-16,4 5 1 16,5-1-1-16,5 1 1 15,-1 3-1-15,1 1 1 16,8-5-1-16,9-11 0 15,9 3 0-15,13-3 1 16,9-1-1-16,5-3 1 16,8-4 0-16,18-5 0 15,-9-2 0-15,4-5 0 0,14-5 0 16,9-3 1-16,4-4-1 16,9-4 0-16,-5-8-1 15,9-4 1-15,14 0-1 16,0 0 0-16,4 1 0 15,-5-5 0-15,5 4 0 16,4 0 1-16,1 8-1 16,0 0 0-16,-6 0 0 15,14 4 1-15,-3 4-1 16,12 4 1-16,-9-4-1 16,9 4 1-16,0-1-1 15,13 2 0-15,-13-2 0 16,5-2 1-16,4 2-1 15,0 2 0-15,-14-2 0 16,6 2 0-16,7-2 0 16,1 1 1-16,-9 0-1 15,0 0 0-15,5 0 0 0,-5 4 0 16,0-1 0-16,-13 10 0 16,8-14 0-16,10 1 0 15,-9 12 0-15,-9-8 0 16,-1 0 0-16,15 0 0 15,-10 0 0-15,4-1 0 16,-12 1 0-16,-1-4 1 16,14 0-2-16,-9 0 1 15,-1-4 0-15,-12-8 0 0,8 4 0 16,5-4 0-16,-5 0 0 16,10-8 0-16,-10 4 0 15,5-4 0-15,0 0 0 16,-4 1 0-16,-1 3 0 15,-9 0 1-15,6-4-1 16,3-4 0-16,-4-4-1 16,4-4 1-16,-22 1-1 15,-3-5 1-15,3 1-1 16,-9 6 0-16,-9 2 0 16,-3-5 0-16,-10-8 0 15,1-3 0-15,-10-5 0 16,-4 1 1-16,0-5-1 15,0-8 0-15,1 6 0 16,-14 2 0-16,-9 4-1 16,-9 0 1-16,-8-3-1 15,-15-4 1-15,-7-1 0 16,-5 8 1-16,-14-7-1 0,-4 0 0 16,-9-1 0-16,-8 0 1 15,-9 4 0-15,-5-2 0 16,-18 2-1-16,-17 0 1 15,0-7-1-15,-18 7 1 16,-8 1 0-16,3 0 0 16,-16-1-1-16,-1-4 1 15,-18 4-1-15,-12 9 1 16,3 3 0-16,-4-3 0 0,-22 3 0 16,0 8 0-16,5 1-1 15,-5 7 1-15,-22-4 0 16,13 4 0-16,-13 1 0 15,-5 3 0-15,1 0 0 16,-5 8 0-16,1-5-1 16,-6 9 1-16,10 5 0 15,-5-1 0-15,-5 0 0 16,1 4 0-16,-5-4 0 16,10 8 0-16,-10 3-1 15,9 1 1-15,-4 0 0 16,-5-4 0-16,14-4 0 15,-5 0 0-15,0 0 0 16,-4 3 0-16,4 9 0 16,4 4 0-16,-12 8 0 15,4-5 0-15,4 1 0 16,-5-8 0-16,1 4 0 0,27-8 0 16,3-9 0-16,10-3 1 15,-5-4-1-15,18 4 1 16,13 0-1-16,-4 4 1 15,3 0-1-15,-3 12 0 16,4 11-1-16,13 5 0 16,10 3-8-16,3 1 1 15,31 3-14-15,23 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26 0,'18'-16'13'0,"4"8"-11"16,-18 0 14-16,10 1-17 16,-6 2 1-16,6 1 4 15,-5 4 0-15,9-3-2 16,-10 3 1-16,5 0 4 15,1 3 0-15,-1-3 2 16,-4 0 0-16,0 9-1 16,0-6 0-16,-5 13-1 15,4 0 0-15,1 7-2 16,5 1 0-16,3 7-1 16,10 5 1-16,17 7-2 0,-8-8 1 15,39 12-2-15,-5 1 0 16,-12 3-3-16,-6-8 0 15,-3-11-9-15,-9-5 0 16,-9-8-10-16,-4-14 0 16</inkml:trace>
  <inkml:trace contextRef="#ctx0" brushRef="#br0" timeOffset="1621.6788">98 1152 44 0,'-18'0'22'0,"13"-27"-6"0,10 15 22 16,-5-4-31-16,4-3 0 15,5-5 3-15,5 4 0 0,-2 1-13 16,2-1 0-16,3 5 9 16,10 3 1-16,-1 0-4 15,1 0 1-15,9 4-2 16,8 4 0-16,8 4-1 16,2-3 1-16,-6 6-1 15,-8 9 1-15,-5 4 0 16,-13 11 0-16,-8 5 0 15,-10-5 0-15,-13 9 0 16,-8 3 0-16,-10 12-1 16,-8-4 1-16,-1 0-2 15,-3-3 1-15,-10-9-1 16,-13 0 1-16,9 1-1 16,0-12 1-16,9 3-1 15,4-3 0-15,5-5 0 16,8 5 1-16,5-4 0 0,9-13 0 15,13 5 0-15,8 0 1 16,10-4 0-16,18 4 1 16,12-5 0-16,1-3 1 15,4 1-2-15,9-2 1 16,4 1-1-16,-4-8 1 16,-5 4-3-16,-4-8 0 15,-4-8-5-15,-5-3 1 16,-4-1-8-16,-14 1 0 15,1-9-13-15,0 16 0 0,-14 1-2 16,4-5 0-16</inkml:trace>
  <inkml:trace contextRef="#ctx0" brushRef="#br0" timeOffset="2042.2872">1008 1066 53 0,'9'-35'26'0,"-4"11"-26"16,-5 24 47-16,-5 8-45 15,1 8 1-15,-5 7 5 16,-4 13 0-16,-5 15-8 16,10 8 0-16,3-4 7 15,5 0 0-15,5-4-1 16,-2 4 1-16,15-12-2 0,4-11 0 15,14-9-2-15,12-7 0 16,5-20-1-16,1-15 0 16,-2-13-2-16,-3-12 1 15,0-10-1-15,-14 3 0 16,-5-9 0-16,-12 2 1 16,-9-2-1-16,-9 9 0 15,-13 0 0-15,-9 0 0 16,-9 12 0-16,-9 12 0 15,-8 11-1-15,-1 19 1 16,1 10-1-16,8 10 0 0,5 8-5 16,4 5 1-16,8-9-10 15,10 1 1-15,13 7-10 16,13-19 1-16</inkml:trace>
  <inkml:trace contextRef="#ctx0" brushRef="#br0" timeOffset="2732.6771">1578 1255 49 0,'4'11'24'0,"28"1"-12"0,-15-15 33 16,-3-6-44-16,-1-6 0 15,4-9 2-15,1 5 1 0,4-13-5 16,1-11 1 0,3-5 2-16,-4 6 0 0,-4-2-1 15,0 1 1-15,-1 3-2 16,-4 9 0-16,-4 8 0 16,-5 14 0-16,-4 21 1 15,5 8 0-15,-5 24 0 16,4 10 0-16,1 21 0 15,4 0 0-15,0 7 0 16,-5-7 0-16,0-8 0 16,-8-12 0-16,-5-16-1 15,-9-7 1-15,-8-5-2 16,-5 1 1-16,9-20 0 16,-5-5 0-16,-3-3-1 15,3-7 0-15,0-9 0 16,5-3 0-16,5 10 2 15,3 2 1-15,5-1 1 0,9 8 0 16,9 0 3-16,5 0 0 16,7 0 1-16,11 0 0 15,16 0-1-15,10-4 1 16,3-4-2-16,-3 4 0 16,-5 0-5-16,0 0 0 15,-5 0-8-15,-3-4 0 16,-6 1-16-16,1 2 1 15,-17-6-4-15,3-5 1 16</inkml:trace>
  <inkml:trace contextRef="#ctx0" brushRef="#br0" timeOffset="3182.2569">2400 1357 56 0,'4'-20'28'0,"36"-54"-31"16,-22 50 48-16,8 4-40 15,5 4 0-15,1 9 2 16,3-2 1-16,-4 18-10 15,-1 7 0-15,-7 11 6 0,-6 9 1 16,-3-1-3-16,-1 0 1 16,-8 4-1-16,-5 1 0 15,-9-1-1-15,-14-11 1 16,6-5 0-16,-15-3 0 16,2-20 1-16,-1-12 0 15,0-19 0-15,4-9 0 16,-4-11 0-16,18-4 0 15,5-8 0-15,8-11 1 16,8-1-2-16,14 4 1 16,9-4-2-16,0 1 1 15,5 11-3-15,-5 4 0 0,13 0-13 16,-4 12 0-16,12 11-12 16,1 5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 36 0,'-13'-24'18'0,"44"44"-53"16,-45-24 19-16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167 299 65 0,'-61'-7'32'0,"52"3"-36"0,18 8 33 15,4 15-30-15,14 13 1 16,17 7-1-16,17 16 1 16,18 12 1-16,35 27 0 15,32 16 2-15,25 20 0 0,32 31 1 16,30 31 1-16,44 52 1 15,31 30 0-15,49 29 1 16,47 59 0-16,14 46-3 16,26 16 1-16,-8 16-1 15,-22 20 0-15,3-4 1 16,-17-13 0-16,-21-19-2 16,-9-7 1-16,-5-17 0 15,-18-14 0-15,-12-33-2 16,-27-16 1-16,-40-30-4 15,-26-48 1-15,-57-27-2 16,-49-47 0-16,-34-36-1 16,-41-39 1-16,-48-44-2 15,-48-42 1-15,-57-55 0 16,-71-71 0-16,-49-71 1 16,-56-55 0-16,-40-63 0 15,-53-66 0-15,-34-40 0 16,-41-51 0-16,-13-11 0 0,1-13 0 15,8 17 0-15,8 3 0 16,-3 4 0-16,47 21 0 16,46 53 2-16,30 21 0 15,38 26 0-15,23 9 1 16,27 31-1-16,35 25 1 16,39 41 0-16,27 29 0 15,31 47-2-15,26 38 1 16,26 33-2-16,28 58 0 0,33 52 0 15,49 50 0-15,63 75 0 16,78 67 1-16,84 59 0 16,83 70 1-16,75 67 0 15,49 16 0-15,12 8 0 16,5 19 0-16,-13 5 1 16,-13-20 0-16,-44-20 0 15,-40-8 1 1,145 165 1-1,-145-161 1-15,-109-106 0 16,-85-98 1-16,-78-55-4 16,-63-59 1-16,-60-59-1 15,-58-59 0-15,-75-59-2 16,-74-74 0-16,-85-83-1 16,-78-94 0-16,-89-79 0 15,-48-55 1-15,-12-11 1 16,-32-9 0-16,-13-6-2 0,-9-10 1 15,-13-7 0-15,23 5 0 16,16-2-1-16,40 1 1 16,71 20 0-16,57 66 0 15,66 20 1-15,83 52 1 16,49 46-1-16,53 63 0 16,43 55-1-16,49 75 1 15,62 71-2-15,57 70 1 16,83 106-4-16,93 106 1 0,88 106 0 15,87 79 0-15,45 43 2 16,43 56 0-16,32 10 1 16,-4 9 1-16,-24 15 3 15,2 1 0-15,-23 7 0 16,-44-27 1-16,-30-12-1 16,-54-51 0-16,-40-32 0 15,-56-70 1-15,-70-63-1 16,-58-83 1-16,-52-66-2 15,-36-48 1-15,-49-62-1 16,-38-59 1-16,-63-63-3 16,-38-67 1-16,-50-51 0 15,-35-55 0-15,-52-62-1 16,-53-60 1-16,-49-47-2 16,-48-59 0-16,-39-62-2 15,-32-32 1-15,-30-28-3 16,27 12 1-16,30 37 2 15,61 45 1-15,27 32 0 0,71 59 0 16,34 52 2-16,36 26 0 16,30 52 1-16,32 63 0 15,39 47-3-15,36 38 0 16,38 64-1-16,40 67 0 16,49 78-1-16,57 99 1 15,75 85 0-15,71 64 0 16,86 74 2-16,63 36 1 15,27-16 1-15,8-20 0 0,-10 4 2 16,15-12 1-16,-14 1 1 16,-26-32 0-16,-40-16-1 15,-44-31 0-15,-30-31-2 16,-67-36 1-16,-44-51-12 16,-56-47 1-16,-45-48-15 15,-62-50 1-15,-61-47-4 16,-52-20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208 10291 39 0,'-35'19'19'0,"53"-61"-16"0,-9 21 19 0,12-18-16 16,28-15 0-16,31-45 5 15,48-58 0-15,48-55-11 16,68-79 0-16,83-102 10 16,52-74 0-16,59-83-2 15,66-63 0-15,61-70 0 16,49-28 1-16,36-19-3 15,31-9 0-15,8 16-1 16,-13 43 0-16,-26 44-1 16,-23 40 0-16,-61 85-3 15,-80 71 0-15,-71 106-2 16,-70 75 1-16,-93 78-2 16,-71 71 1-16,-97 71-2 15,-84 82 1-15,-93 83-2 16,-127 129 0-16,-139 126 1 15,-144 145 1-15,-107 75-1 16,-80 106 1-16,-47 67 1 0,-15 35 1 16,32-19 0-16,44-28 0 15,52-40-2-15,63-46 1 16,66-82 0-16,67-72 0 16,61-75-1-16,71-94 1 15,79-101 1-15,67-91 0 16,75-94 2-16,71-94 1 15,65-115 0-15,121-129 1 16,92-134 0-16,119-141 1 0,93-102-1 16,89-82 0-16,56-43-2 15,46-25 1-15,21-4-2 16,-13 52 1-16,-26 71-2 16,-54 82 0-16,-84 90 0 15,-88 103 0-15,-106 121-1 16,-106 94 1-16,-93 71-1 15,-97 103 0-15,-88 89-1 16,-133 123 1-16,-159 144-1 16,-151 147 1-16,-132 136 0 15,-101 102 1-15,-18 84-3 16,-40 66 1-16,8 11-1 16,50-11 0-16,70-67-1 15,66-66 1-15,102-95-1 16,84-106 1-16,93-110 1 15,93-121 0-15,70-100 2 16,58-108 1-16,75-87 3 16,71-104 0-16,88-151 1 0,115-146 0 15,141-173 0-15,124-156 1 16,119-119-1-16,111-90 0 16,53-12-4-16,-345 404 1 15,606-596-1-15,-500 538 0 16,460-377-2-16,-208 224 1 15,-159 164-1-15,-155 142 0 16,-132 130-1-16,-133 106 1 16,-106 98-1-16,-114 94 1 0,-107 90-3 15,-141 142 1-15,-177 149 0 16,-164 161 0-16,-119 145-1 16,-88 104 0-16,-35 72-2 15,-32 65 0-15,5 19-1 16,44 27 1-16,62-59-1 15,53-35 1-15,106-98 1 16,93-98 1-16,75-103 3 16,84-102 0-16,75-117 4 15,84-114 1-15,72-107 1 16,64-106 0-16,64-109 2 16,73-138 0-16,99-173 0 15,141-188 1-15,132-169-3 16,111-126 1-16,83-59-2 15,85-35 0-15,26 23-2 16,27 24 1-16,-27 90-3 16,-36 64 1-16,-43 97-1 0,-49 107 0 15,-93 81-1-15,-101 119 1 16,-115 86-1-16,-98 95 1 16,-84 81-1-16,-79 72 1 15,-88 82-1-15,-98 94 1 16,-145 118-1-16,-142 134 1 15,-128 126 0-15,-106 97 0 16,-79 75-1-16,-23 56 1 16,4-1-4-16,27-12 1 15,45-35-7-15,65-47 0 0,46-54-12 16,60-49 0-16,54-93-2 16,49-91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41 293 31 0,'-7'17'15'0,"3"-21"-10"15,4 4 16-15,0-9-19 32,0 9 1-32,0 0 3 0,4 0 1 31,3 0-4-31,1 0 0 15,-1 0 6-15,1 0 0 16,3 3 0-16,1 0 0 16,3 0-2-16,-4 1 1 15,0-1-5-15,0 7 1 0,0-6-2 16,0-1 1-16,5 0-2 16,3 0 1-16,-1 1 0 15,5-1 1-15,6 0-2 16,9 4 1-16,0 0-1 15,3-1 1-15,0 1-1 16,0-4 0-16,9 0 0 0,-2 1 0 16,-3-4-1-16,-4 0 1 15,4 0-1-15,8-7 1 0,-1 4 0 16,5 3 0-16,-5-3 0 16,1 3 0-16,6 0 0 15,1 0 0-15,1-7 0 31,-5 4 0-31,8-4 0 16,-5 3 0-16,2 4-1 16,-2-3 1-16,-2 3-1 0,-5-3 1 15,5 3-1-15,-1-3 1 16,0-1-1-16,-4-2 1 16,5-1-1-16,-1 1 1 15,0 2-1-15,1-3 0 0,-5 1 0 16,1-1 0-16,-8 1 0 15,-1 6 0-15,2 0 0 16,-2-7 0-16,2 7 0 16,-9-3 0-16,-4 3 0 15,-2 0 0-15,3-4 0 16,3 1 0 0,5 0 0-16,2 3 0 15,1 3 0-15,0 0 1 16,-4 1 0-16,-3-1 0 0,0 7-1 15,3-3 1-15,4-4-1 16,-4 0 1-16,-3 0-1 16,-5-3 1-16,1 0-1 15,-4 4 0-15,-3-4 0 16,-1 0 1-16,-4 0-1 16,-3 0 0-16,0 3 0 15,-4-3 0-15,0 0 0 0,0 4 0 16,-1-4 0-16,1 0 0 15,-3-4 0-15,-1 1 0 16,-3 3-1-16,-1 3 1 0,-7-3 0 16,0 0 0-16,-7 0 0 15,-9-3 0-15,-6 6 0 16,-4-3 0-16,4 4 0 16,-9-8 0-16,-3-3 0 15,-6 1 0-15,-2 3 0 31,1-4 0-31,-12 4 0 0,-7-4 0 16,-11 4 0-16,4-1 0 16,-5-2 0-16,-7-4 0 15,5 0 0-15,-5 4 0 0,0-1 0 16,-4 3 0-16,9-2-1 16,6 6 1-16,-3 3 0 15,0-6 0-15,3 6 0 16,-7-10 0-16,-8 7 0 15,1 0 0-15,7 4 0 16,0-1 0-16,-4-3 0 16,8 0 0-16,3-7 0 0,1 7 0 15,-8-3 0-15,3 0 0 16,5 3 0-16,7 0 0 0,-4 3-1 31,-3-9 1-31,3 2 0 16,5 4 0-16,-9-3 0 15,0 10 0-15,1 2 0 16,-1-2 0-16,8 3 0 16,4-3 0-16,4-1 0 15,-1-6 0-15,8 0 0 0,0-3 0 16,8 3 0-16,10-6 0 16,1 2 0-16,7-6 0 15,4 3-1-15,8 1 1 16,-1-1-1-16,8 4 1 0,4 0-1 15,11-4 1-15,3 7-1 16,9-7 1-16,-1 1 0 16,4-5 0-16,7-2-1 15,13-1 1-15,5 4 0 16,6-3 0-16,-5 7 0 16,11-1 0-16,1 0 0 0,-5 1 0 15,5-1 0-15,8 1 0 31,-2-1 0-31,1 1 0 0,-3-2 0 16,6 5 0-16,-7-3 0 16,-3 2 0-16,-1 1 0 15,8 3 0-15,1 0 0 16,-5 0 0-16,0 3 0 16,4 1 1-16,-4-1-1 15,-3 3 0-15,7 2 0 0,0-2 0 16,0-3 0-16,-4 1 0 15,-3-1 0-15,3 0 0 16,0-3-1-16,-7 0 1 16,3-3-3-16,-6-4 1 0,-6 1-6 15,-5-1 1-15,-10 0-13 16,-6 7 1-16,-11-10-3 16,-4-13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8:00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2612-474 27 0,'-5'-3'13'0,"10"-1"-2"15,-5 4 13-15,0 0-21 16,-5-8 0-16,1 1 3 15,0 0 0-15,-5 0-7 16,2-4 1-16,-6 0 5 16,1 7 0-16,-8 8-1 15,-5 3 0-15,0 8-2 16,-11 14 1-16,4 11-2 0,3 3 1 16,4 12-2-16,5-1 0 15,4 1 0-15,7-4 0 16,6-5 0-16,6 1 0 0,10-3 0 15,11-4 1-15,9-15-1 16,-1-6 0-16,5-9-2 16,4-17 1-16,4-11-2 15,-1-8 0-15,2-6 0 0,-5-8 1 16,-4 0-1-16,-9 8 1 16,-4 6 0-16,-3 4 0 31,-9 15 1-31,-4 11 0 31,1 3 0-31,-6 7 0 0,6 8 1 16,-1 0 1-16,4 0-1 15,0 3 1-15,4-3 0 16,5 0 0-16,12-7 0 16,3-5 0-16,9-2 0 15,0-5 0-15,4-3-1 16,0-3 1-16,-4-9 0 0,0-2 0 15,0-11-1-15,-8-15 0 16,-5 0-1-16,1-3 0 0,-17-5 1 16,-7-6 0-16,-9 10 1 15,-12 8 0-15,-18 3 1 16,-10 8 0-16,-9 7 0 31,-16 3 0-31,-1 8-1 16,-3 7 0-16,-1 10-2 0,9 9 0 15,13 10-2-15,11-4 1 16,12 1-9-16,17 3 0 16,16 0-3-16,8 0 0 15</inkml:trace>
  <inkml:trace contextRef="#ctx0" brushRef="#br0" timeOffset="552.1577">3506-206 26 0,'-9'-3'13'0,"5"-22"-7"0,4 17 19 16,0-6-22-16,4-4 0 0,8-8 3 15,5-3 0-15,-1 0-6 16,16 3 0-16,5 2 5 15,4 9 0-15,-4 4-2 16,0 11 1-16,-5 11-2 16,1 14 1-16,0 1-3 0,-5 10 0 15,-8 11 0-15,-3 4 0 16,-13-8 1-16,-8 1 0 31,-8-8 0-31,-13 1 0 0,-12-5 1 16,-12-13 0-16,-4-13-1 15,0-6 1-15,1-6-2 16,2-13 1-16,6-10-4 16,7-11 0-16,12-7-4 15,9-7 1-15,16-1-6 16,8-7 1-16,17 5-4 0,7 6 1 16</inkml:trace>
  <inkml:trace contextRef="#ctx0" brushRef="#br0" timeOffset="960.8937">4052-1341 25 0,'-4'-40'12'0,"-4"-15"-3"0,4 45 19 16,-4 2-24-16,-1 1 0 15,-3 11 5-15,0 11 1 31,-1 6-11-31,1 23 0 0,-4 21 8 16,-4 18 0-16,12 30-1 16,-1 14 0-16,1 11-2 15,1-8 0-15,2 4-1 16,5-18 0-16,0-14-4 16,0-7 0-16,0-23-6 15,0-10 1-15,0-22-9 0,5-15 1 0,7-14-4 16,4-7 1-16</inkml:trace>
  <inkml:trace contextRef="#ctx0" brushRef="#br0" timeOffset="2641.1099">4298-343 13 0,'-5'-4'6'0,"5"-7"6"0,0 11 4 15,0 0-14-15,0 0 1 16,0 0 3-16,5 0 1 16,-5 4-8-16,0-1 1 15,0 1 4-15,-5 3 1 16,1 0-1-16,-4 1 0 16,-5-1 0-1,-3 0 0-15,-4 1 0 16,-4-1 1-16,-10 0-1 15,-2 4 1-15,-5-11-2 16,0 0 0-16,4 0-6 16,5-7 1-16,7-4-9 15,9-8 0-15,8-2-4 0,20-1 1 16</inkml:trace>
  <inkml:trace contextRef="#ctx0" brushRef="#br0" timeOffset="1594.3198">4236-315 29 0,'-12'0'14'0,"12"-3"-8"0,0 3 22 32,0 0-25-32,0 0 0 0,0 3 4 15,0 1 1-15,4 4-8 16,4-5 0-16,0 1 5 16,0-1 1-16,13-3-2 15,-5 0 0-15,8-7-3 16,-3-8 1-16,-1-3-1 15,1-3 0-15,-5-1-1 0,1 0 0 16,-5-3 0-16,-8 10 1 16,-4-3 0-16,-12 7 0 15,-9 7-1-15,-12 4 1 16,-3 4-1-16,-5 7 1 0,0 4 0 16,-4 6 0-16,0 5-1 31,4-4 1-31,4 3 0 15,9 11 0-15,8 4-1 16,3 0 1-16,9-4-1 16,4 4 1-16,13 0 2 0,6-7 0 15,14-4 0 1,8-7 1-16,12-12-1 0,12-2 0 16,0-12-4-16,1 4 1 0,-5-4-9 15,-4 1 0-15,-1-12-9 16,-2 1 0-16,-10 3-2 15,-6 3 1-15</inkml:trace>
  <inkml:trace contextRef="#ctx0" brushRef="#br0" timeOffset="3763.7275">5399-264 41 0,'-3'4'20'0,"11"10"-19"16,-1-10 35-16,6 4-30 15,-1-2 0-15,8-2 2 16,13-4 0-16,4-4-12 15,3 1 1-15,-3-4 1 16,0-1 0-16,13 2-13 31,-2-2 0-31</inkml:trace>
  <inkml:trace contextRef="#ctx0" brushRef="#br0" timeOffset="3547.2825">5603-449 27 0,'5'-14'13'0,"11"-8"-4"15,-16 22 20-15,4 4-25 16,0 3 0-1,-4 8 2-15,0 14 1 16,0 7-9-16,0 11 1 16,0 7 5-16,-4 11 0 15,4-2-6-15,0-9 1 16,0-7-7-16,0-7 1 16,-4-15-7-16,8-14 1 0</inkml:trace>
  <inkml:trace contextRef="#ctx0" brushRef="#br0" timeOffset="4738.0482">6714-420 34 0,'-4'-18'17'0,"-12"0"-14"0,8 11 18 0,-1-1-19 15,-7 5 0-15,-5 0 3 16,-3 3 0-16,-5 6-5 16,-4 9 0-16,-3 11 4 15,3 6 1-15,0 15-3 16,5 4 1-16,8 7-2 15,8 1 1-15,7-5-3 0,5 0 0 16,13-10-1-16,11-8 1 0,12-11 0 16,10-7 1-16,2-10-1 15,2-8 0-15,-2-15-1 16,1 1 1-16,-4-4-2 16,-8-4 1-16,-4 0 0 15,-1 4 0-15,-7 7 0 31,-8 3 0-31,-1 2 2 0,-4 12 0 16,-4 6 1-16,0 9 0 16,4 9 1-16,0-2 0 15,5 1-1-15,0-11 1 16,7-10-1-16,12-8 1 16,9-8-2-16,5-10 1 15,-5-7-1-15,-1-4 1 0,-7-7-1 16,-9-8 0-16,-7 1-1 15,-13-11 1-15,-20-9-2 16,-12-6 1-16,-9 12 0 16,-8 17 1-16,0 14 0 0,-4 19 0 15,0 22 0-15,1 13 1 32,3 5 0-32,4 11 0 0,8 7-3 15,9-8 1-15,12-3-4 16,8-8 0-16,8-6-5 15,12-4 0-15,13-11-1 16,4-4 0-16</inkml:trace>
  <inkml:trace contextRef="#ctx0" brushRef="#br0" timeOffset="5585.9932">7526-398 24 0,'-4'-4'12'0,"0"8"-11"15,0 0 22-15,4 6-21 16,0 9 1-16,-4 3 1 15,4 10 0-15,0 12-6 0,0-1 1 16,4-2 3-16,0-2 0 16,4-6-2-16,4-4 1 15,5-11-1-15,-1-11 0 0,5-7-1 16,-1-11 1-16,-4-11-2 16,1-10 1-16,-2 3-1 15,2-7 1-15,-4-5-1 16,-1-2 1-16,0 3 0 15,0 8 0-15,-4 10 2 16,-4 11 1 0,-4 15-1-16,0 14 1 15,-4 7 0-15,4 15 0 16,0 7 1-16,0 0 0 16,4-3-1-16,0-4 0 15,9-7 0-15,-1-8 1 16,8-14-3-16,1-15 0 0,3-7-1 15,1-10 0-15,-1-12-1 16,1 4 0-16,-5 0 1 16,0 3 0-16,-3 5 1 15,-4 6 1-15,-1 4 1 0,-4 11 0 16,-4 14 1-16,4 8 1 16,-8 11-2-16,4 0 0 15,0-1-7-15,4-10 1 0,12 0-8 16,9-18 1-16</inkml:trace>
  <inkml:trace contextRef="#ctx0" brushRef="#br0" timeOffset="6380.5266">8298-267 24 0,'-4'3'12'0,"8"-13"-7"0,-4 10 11 15,0 0-12 1,0 0 0-16,0 0 3 16,-4 0 0-16,0 7-9 15,4 4 1-15,0 7 5 16,0 11 0-16,0 3-3 16,4 1 1-16,0 0-1 15,4 6 0-15,4-6-1 16,5-3 0-16,3-9 0 0,4-10 1 0,5-11-1 15,0-7 0-15,-1-12-1 16,1-9 1-16,-1-9-1 16,-3-6 0-16,-5 10 0 15,1 4 1-15,-9 4-1 16,-4 7 1-16,-4 3 0 16,4 4 1-16,-8 11-1 0,0 14 0 15,0 12 1-15,0 7 1 16,4 3 0-16,0 4 1 15,4-11-2-15,5 0 0 16,-1-7-2-16,0-18 1 16,9-8-1-16,-1-4 0 15,0-10-1 1,1-7 0-16,-5-1 1 16,1 5 1-16,-5 3 2 15,0 3 1-15,0 8 0 16,0 7 0-16,0 7 0 15,-3 8 0-15,-1-1-4 0,0 1 0 16,4-1-8-16,1-3 1 16,-1-4-6-16,13 1 1 0</inkml:trace>
  <inkml:trace contextRef="#ctx0" brushRef="#br0" timeOffset="6912.2133">9130-173 27 0,'9'18'13'0,"19"-14"-11"16,-19-4 18-16,-1 4-18 0,0-1 0 16,4 1 0-16,4-8 1 0,0-3-5 31,1-7 1-31,3-8 2 15,1 0 1-15,-5-3-1 16,-8 3 1-16,-4 0-1 16,-4 0 1-16,-4 11-1 15,-8 4 1-15,-8 7-1 16,-13 3 1-16,-8 9 0 0,0-5 0 16,0 4 2-16,9 14 1 15,8 1 0-15,7 10 1 16,5 3 0-16,7 9 0 15,10 6-2-15,11-14 0 16,9-4-5-16,11-7 0 0,9-7-7 16,8-22 0-16,13-18-5 15,7-7 1-15,13-8-4 16,4-10 1-16</inkml:trace>
  <inkml:trace contextRef="#ctx0" brushRef="#br0" timeOffset="7596.6886">9730-206 19 0,'-8'-7'9'0,"0"-26"0"15,8 27 11-15,0-2-14 16,0 4 0-16,-4 4 2 15,0 4 1-15,0 7-12 16,0 7 1-16,-4 4 6 16,4 7 1-16,0 0-3 0,4 11 0 15,4-1-1-15,4 2 1 16,8-13-1-16,8-6 1 16,13-7-1-16,0-15 0 15,4-11-2-15,0-11 0 16,-5-6-1-16,-3-5 0 15,-4-3 0 1,-5-5 0-16,-8 9 0 16,-8 6 0-16,1 5 3 15,-1 6 0-15,-8 8 0 16,-4 14 0-16,0 15 2 16,0 7 0-16,4 7 0 15,4 8 0-15,8-4-5 0,1-4 1 16,3-7-5-16,4-7 0 0,0-15-8 15,5-7 1-15</inkml:trace>
  <inkml:trace contextRef="#ctx0" brushRef="#br0" timeOffset="8045.2461">10167-518 55 0,'-4'0'27'0,"16"0"-28"15,-7 4 52-15,11 0-50 16,13-1 0-16,20 1-1 31,16 3 1-31,-8 4-3 0,8 0 1 16,0 4-6-16,1-5 1 15,-9 1-9-15,4-3 0 16,9-1-2-16,-5-4 0 16</inkml:trace>
  <inkml:trace contextRef="#ctx0" brushRef="#br0" timeOffset="7849.6066">10444-1178 46 0,'0'-3'23'0,"-12"39"-25"0,9-21 41 16,-2 21-37-16,-3 22 1 15,4 25 2-15,0 22 1 16,4 26-6-16,0 7 0 0,0-8 1 16,4-6 1-16,4-15-7 15,1-26 1-15,-1-22-6 16,-1-13 1-16,2-23-9 15,4-17 1-15</inkml:trace>
  <inkml:trace contextRef="#ctx0" brushRef="#br0" timeOffset="8450.5007">11375-390 30 0,'-49'-8'15'0,"-24"4"-11"16,56 8 27-16,-7 7-30 16,-4 4 0-16,-5 6 0 15,4-3 1-15,1 0-3 16,8 1 1-16,7 10 1 0,9-4 0 16,8 1-1-16,13 3 1 15,7-1-1-15,5 2 1 16,3-1-1-16,1 7 0 15,-5 1 0-15,1-5 1 16,-9-3 2-16,-7-3 0 16,-9-5 0-16,-12-6 1 0,-4-8 0 15,-13-3 1-15,-8-4-3 16,-8-8 1-16,-4 8-8 16,1 0 1-16,3 0-10 15,12 11 0-15,17-11-1 16,8-11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12 347 31 0,'-27'10'15'0,"39"-17"-12"15,-5 4 16-15,9-3-21 0,6 2 1 16,8-2 2-16,4-1 0 16,11 3 2-16,11 1 0 31,4 3 1-31,11-3 1 0,16-1 1 15,10 1 1-15,5-7-2 16,3 0 1-16,14 0-2 16,5 0 1-16,15 0-2 15,-4 0 0-15,12 3 0 16,-4 0 0-16,-5 4 0 16,-6-7 0-16,-1-6-1 0,1 5 1 0,-16 2-1 15,-3-5 0-15,-9 8-1 16,-18-8 1-16,-3 7-2 15,-4 1 1-15,-8 6-1 16,-7-3 1-16,-8 3-1 16,-7 0 0-16,-4 3 0 31,-7 0 0-31,-4 4 0 0,-8-1 1 16,-4-2-1-16,-3 3 1 15,-3-4-1-15,-2 0 1 16,-2 7-1-16,2-6 1 15,-6-1-1-15,-1 3 0 16,-7 5-1-16,-3-5 1 16,-12 4 0-16,-11-3 0 0,-12 3 0 15,-14-4 1-15,-20-2-1 16,-15 0 1-16,-18-1-1 16,-14-3 1-16,-17 3-1 15,2 0 1-15,-13 7-1 16,1-3 1-16,-12 3-1 15,8 0 1 1,0 0-1-16,0-3 1 0,7 3-1 16,8 0 0-16,-4 0 0 15,3 3 0-15,21-6 0 16,7 0 0-16,10 3-1 16,23-4 1-16,10 1-1 15,21-1 1-15,13 4-1 16,13-3 1-16,21 0-1 0,16-4 1 15,12-3 0-15,24-3 0 16,13-4 1-16,11 4 0 16,15-7 0-16,10 0 1 15,16 0-1-15,16 0 1 16,2 0-1-16,13 3 1 16,3 0-1-16,11-2 1 0,-7-1-1 15,0-1 0-15,-5 5 0 16,-6-4 1-16,-21-7 0 15,-1 0 0 1,21-6-1 0,-30 6 0-16,-22 1 0 31,-19 6 1-31,-18 3-2 0,-12 3 1 0,-15 8 0 16,-15-1 0-16,-4 1-1 15,-22-1 0-15,-15 4 0 16,-20 6 1-16,-6-3-1 15,-19 0 0-15,-12 0-1 16,-11 3 1-16,-7 0 0 16,-4 1 1-16,-1-1-2 0,2 1 1 15,-5-4 0-15,-7 3 0 16,-4-3 0-16,-8 0 0 16,-7-3 0-16,-12 0 0 15,-6-4 0-15,2-3 0 16,-7 3-1-16,8-3 1 15,26 0 0 1,9-3 0-16,17 3-2 16,8 0 1-16,18 0 0 15,13 0 1-15,13 0-1 16,17 3 0-16,10-6 0 16,19 0 1-16,19-4-1 15,14-3 1-15,20 0 0 16,30-3 0-16,11 3-1 0,11-1 1 0,10 1 0 15,16 1 0-15,12 5 0 16,0 1 1-16,7-4-1 16,-7 3 1-16,7 1-1 15,-7-3 1-15,3-8-2 16,0 5 1-16,-3-9-4 16,-16-8 1-16,-7 3-9 0,0 3 0 15,-18-1-8-15,-24-5 1 16,5-18-3-16,-12-6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127 199 14 0,'-29'-5'7'0,"-11"15"-8"0,31-10 8 16,-3 0-8-16,0 0 0 15,3-5 2-15,1 0 1 16,3 0 0-16,10-5 0 0,8 5 2 16,7 5 1-16,12 0 2 15,14-5 0-15,11 0-1 16,9 0 1-16,16 5-2 16,12 0 0-16,16 5-1 15,9 0 0-15,9 0-1 0,10 15 1 16,14 1-1-1,4-2 0-15,3 1 0 16,5 6 0-16,8-1-1 16,-7-16 1-16,2-4-2 15,-2-5 1-15,-10-5-1 16,-11-9 1-16,-10-6-1 0,1 4 1 0,-11 1-1 31,-17 0 1-31,-5-4-1 0,-17-2 0 16,-6 11 0-16,-9-5 0 15,-21 5 0-15,-4 0 0 16,-17 0 0-16,-7 0 0 16,-9 5 0-16,-17 0 1 15,-7 5-1-15,-8 0 0 0,-4 5-1 16,-13-5 1-16,-17 5-1 16,-16 0 1-16,-7 0 0 15,-26 5 1-15,-11 0-1 16,-26 5 1-16,-19 15 0 15,-5-9 0-15,-16 8 0 16,-13-3 1-16,4-6-2 16,-11-6 1-1,7-4-1-15,17 1 0 0,4-1-1 16,13-5 0-16,15 5 0 16,29 0 0-16,20-5 0 15,18 0 1-15,16 0-1 16,15-1 0-16,13 7 0 15,17-1 1-15,12-5 0 16,21 5 1-16,32-5-1 0,24 0 1 16,25 0 0-16,30 0 0 15,19-10 0-15,21 0 0 16,8 0-1-16,8 0 0 16,17 5 0-16,-3 0 0 0,-2 5 0 15,9-5 0-15,-13 0 0 31,6-10 1-31,-15 0-1 16,-15-6 1-16,-16 7-1 16,-13-6 0-16,-16 5 0 15,-21 0 0-15,-19 0-1 16,-17 5 1-16,-22-11-1 16,-15 2 1-16,-29 4-1 0,-24-10 1 15,-25 9-1-15,-26 6 1 0,-15 10-1 16,-25 0 0-16,-11 1 0 15,-14 9 0-15,-15-10 0 16,-10-5 0-16,-10 0 0 16,-5 0 0-16,-5-20 0 15,-20 14 0-15,0-4 0 16,4 5 0-16,-3-5 0 0,23 10 0 16,10 0-1-16,15 0 1 15,29 5 0-15,12-5 0 16,25-5 0-16,16 5 0 15,20-5-1-15,14 0 0 0,11 5-1 16,25-5 1-16,20-4 0 31,37 4 1-31,29 0-1 16,37 5 0-16,33 0 1 16,28 5 1-16,8 0 0 15,13 4 0-15,20-9-1 16,10 10 1-16,-2 0 0 15,-9 0 1-15,-3 0-2 0,-12 1 1 16,-13 4-1-16,-18-5 1 0,-15-1-2 16,-11-9 0-16,-25 0-5 15,-25 0 0-15,-24-5-10 16,-30 5 0-16,-40 15-5 16,-40 6 0-16,-38-1-2 15,-45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-6 136 42 0,'3'0'21'0,"27"-26"-31"0,-15 16 41 15,16-4-31-15,10 4 1 16,8 3 4-16,21-3 1 15,21-3-4-15,14 1 0 0,15-5 4 16,22 4 1-16,27 2 0 16,11 8 1-16,8 3-3 0,14 11 0 15,8-5-1-15,-7 7 1 16,-8 4-2-16,-52-4 1 16,44 3-1-16,-18 1 0 15,-19-4 0 1,-30-6 0-16,-19 0 0 15,-14-3 0-15,-27-4-2 16,-15 3 1-16,-23-10-2 16,-26-3 1-16,-29-4-2 0,-42 1 1 15,-38-4-1-15,-29 7 1 16,-35-2-1-16,-25-2 1 16,-19 5-2-16,-16 2 1 15,-7 7 0-15,71 0 0 0,-67 7-1 16,15 2 1-16,30 5 0 15,15-5 0-15,34 1 0 16,34 3 1-16,25-6-1 16,27 3 1-16,41-3 0 15,31-4 0-15,51 4-1 16,35 0 1-16,41-4 0 16,41 4 1-16,37-4 0 0,27 5 1 15,19-8-1-15,10 3 0 16,2-6 1-16,-16 3 0 15,-12 0-1-15,-10 0 1 16,-23-4-1 0,-27 4 1-16,-33-4-1 15,-27 1 0-15,-26 0-1 16,-29-1 1-16,-31-6-1 16,-34 6 1-16,-37-2-2 15,-52 6 1-15,-46 0 0 0,-48 3 0 16,-30-3 0-16,-45 7 0 15,-12-7-1-15,-22 0 0 16,11 3 0-16,0 1 0 0,34-1 0 16,30-3 0-16,22 4 0 15,30 2 0-15,35-2 0 16,40 3 0-16,42 2 0 16,41 4 1-16,45 1-1 31,41-1 0-31,45-10-2 15,31-6 1-15,29-10-5 0,19 2 0 16,11-9-8-16,9 8 1 16,-24 5-5-16,-37-10 0 15,-4-7 0-15,-30-2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1820 127 55 0,'14'-5'27'0,"33"-2"-22"16,-34 3 27-16,-9-3-32 16,1-3 1-16,-10-1 0 0,-4 2 0 15,-4-5 0-15,-8 7 1 16,-9-4 2-16,-4 1 1 16,-14 1 0-16,-7 7 1 15,-10-3 0-15,1 5 1 16,-9 3-2-1,-5 1 0-15,1-2-2 16,-1-2 1-16,-3 3-1 16,-5-1 0-16,0 2 0 15,4 6 0-15,9-1 0 16,1 0 0-16,2 3-1 16,2-1 1-16,12 6-2 15,-1-6 0-15,1 3 0 0,5 4 0 16,0 1 0-16,-10-1 0 0,10 5 0 15,4 1 0-15,3 0 0 16,6 2 0-16,8-3-1 16,4 9 1-16,4-8-1 15,5-3 1-15,4 2-1 16,5 0 0-16,-1 0 0 0,5 3 0 31,17 13 0-31,4-2 0 16,9-5 0-16,8-8 0 15,5-2 0-15,4-1 0 16,0-5 0-16,8 3 0 16,6-3 0-1,7-5 1-15,-8 3-1 16,0 5 1-16,3-3-1 16,6-7 0-16,4 0 0 15,0 0 1-15,0-1-1 16,3 1 0-16,5-5 0 15,-3-1 0-15,-9-3 0 16,-1-3 0-16,5 1 0 0,4-2 1 16,0-5-1-16,0-3 0 0,0 5 0 15,4-4 1-15,-3-1-1 16,-10-2 0-16,1 2 0 16,-6-4 1-16,6 0-1 15,0-7 0-15,-1 2 0 31,-4 3 1-31,-3-3-1 16,-15 0 1-16,-7-2-1 0,-5-2 1 16,-4-3 0-16,-10 0 0 15,-2-4 0-15,-1 2 0 16,-10 1-1-16,2 2 1 16,-5-3-1-16,-8-7 1 15,-10 5-1-15,-12-1 0 0,-13 1 0 16,-13 2 0-16,-12 2-2 15,-19 7 1-15,-3-3-6 16,-8-2 1-16,-6 5-10 16,10 0 1-16,3 5-10 15,1 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1811 242 48 0,'-9'0'24'0,"9"-5"-20"0,0-6 25 16,-4-1-31-16,-1-8 0 15,-8 1 0-15,-5-1 0 16,-9 0 5-16,1 0 0 15,-5 4 0 1,-8 1 0-16,-6-1 3 16,-8 4 0-16,-4 4 1 15,-5 1 1-15,-9 7-3 16,-8 3 1-16,-5 9-2 16,-14 8 0-16,-3 0-1 15,4 3 0-15,13-3-1 0,-5 0 0 16,1-4 0-16,8-5 0 0,5 9-1 15,0 3 1-15,5 13-1 16,3-1 0-16,5 1-1 16,9 7 1-16,4 5-1 15,14 3 0-15,4 0 0 16,10-7 1-16,7 2-1 16,10 6 1-1,8-1 1-15,10-8 0 16,7-3-2-16,6 3 1 15,4 4 0-15,4 1 1 16,5-5-1-16,0 0 1 0,4 1-2 16,9-9 1-16,-5-3 0 15,10-5 1-15,4 1-1 16,9-4 0-16,4-4-1 16,0-5 1-16,0-3-1 15,4-8 0-15,1-4 0 0,-5-4 1 0,1-8-1 16,7-8 1-16,1 0-1 15,0 5 1-15,-5-1-1 32,1 0 0-32,-4-4 0 0,-6 1 0 0,-8-4 0 15,0-5 0-15,-1-4 0 16,2 9 1-16,-2-13-1 16,1 5 1-16,0-9-1 15,-9 8 0-15,-9-3 0 16,-4 0 1-16,-5-1 0 31,-4 8 0-31,-13-7-1 0,-5 0 1 16,-9-13 0-16,-4-3 1 15,-8-4-2-15,-5-4 1 16,-5 0-1-16,-4-4 1 0,-9-4-1 16,-9 0 0-16,-4 12 0 15,-5 8 0-15,-26 7-2 16,-9 8 0-16,-22 13-7 15,-26 6 1-15,-23 13-11 16,-9 5 1-16,10 11-8 16,13 11 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3560-1 36 0,'-4'0'18'0,"13"0"-17"16,-9 3 19-16,-5-2-20 16,1 7 0-16,-4 1 0 15,-2 0 0-15,-2 2 1 0,-1 1 0 16,-4 6 2-16,-9 0 0 31,-13 3 1-31,-4 0 1 0,-8 9 0 16,-6 0 1-16,-11 5-2 15,-14 3 1-15,-9 7-2 16,-12 5 0-16,-9 5-1 16,-9-2 0-16,-12 0-1 15,-17 7 0-15,-6 2 0 16,-4 6 1-16,6-6 0 0,-1 4 0 16,5-4-1-16,8-9 1 15,9-3-1-15,3-1 1 16,10-1-2-16,-6-2 1 15,15 2-1-15,12-9 0 0,9-1 0 16,12-2 0-16,10-8 0 16,11 0 0-16,6-10 0 15,11-2 1-15,6-2-1 16,13-2 1-16,4-1-2 16,4 1 1-16,4-6 0 15,5 1 0-15,4 0-1 16,0-2 1-16,0 0 0 0,4-3 1 31,0-2 0-31,5-2 0 0,0-3 0 16,3-4 0-16,5-3 0 15,1 3 0 1,12-16-1 0,5-10 1-16,7 0-1 15,10-4 0-15,4-5 0 16,9 8 1-16,-1-6-1 0,5 5 0 15,-4 0-1-15,-9 5 1 16,-5 2 0-16,-3 8 0 16,-10 3-1-16,-8 5 1 0,-8 5 0 15,-9 2 0-15,-13 7 0 16,-4 5 0-16,-18 4 0 31,-17 4 0-31,-16 6 0 16,-6-3 0-16,-7 5 0 15,-10 8 1-15,0 1-1 16,6 8 0-16,-6 3-1 16,0-2 1-16,0-2 0 0,1 0 0 15,13-3 0-15,-1-1 0 16,9-8 0-16,9-2 0 0,8-4-1 16,9-6 0-16,12-1 0 15,14-3 0-15,8 0 0 16,14-2 0-16,7 3 1 15,19-7 0-15,12 0 1 16,4-6 0-16,13-3 0 16,17-5 0-1,6-1 1-15,6 0 0 16,-6 6-1-16,-2-4 0 16,-12 4-4-16,-9 1 1 15,-12 0-13-15,-1 7 1 0,-22-6-5 16,-20-7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3911 683 40 0,'-13'9'20'0,"8"5"-23"16,-4-14 30-16,0-3-28 15,-8 3 0-15,-5-4 1 16,-5-3 0-16,-4 2 1 0,-13 5 1 16,-9 0 1-16,-18 0 0 15,-17 5 1-15,-18-2 1 16,-18 1-1-16,-8 3 1 0,-23 5-2 16,-4-8 1-16,-13-4-2 15,4-4 0-15,-9-8-2 16,9 1 1-16,-9-4-1 15,5 3 1-15,8-4-1 16,10-4 1-16,4 4-1 16,13 1 0-16,8-5 0 15,10 5 1-15,0-1-1 0,17-4 1 16,10 1 0-16,12-2 0 31,18 2 0-31,4 3 0 0,10 5 0 16,8 3 0-16,9-4-1 15,5 4 0-15,4 4-1 16,9 4 1-16,-5 4-1 16,0-4 0-16,9 12 0 15,0-4 1-15,5 4-1 16,4-5 0-16,0-2 1 0,0 2 0 16,0 1 0-16,4 4 0 15,-4-4 0-15,0-4 1 16,0-1-1-16,5 1 1 0,-10 1 0 15,1-2 0-15,-1 1-1 16,5-4 1-16,0 0-1 31,9 0 0-31,-4-7 0 16,4-5 0-16,8-8 0 16,1 5 0-16,8-5 0 15,10-8 0-15,12 0 0 16,10-7 1-16,0 0-1 0,12 0 1 15,10 0-1-15,-5-1 0 16,0 5 0-16,9-4 0 0,-5-5 0 16,-4 13 0-16,-12 3 0 15,-7 4 0-15,-16 5 0 16,-8-1 1-16,-15 12-1 16,-17 4 1-16,-22 0-1 15,-22 8 0-15,-14 7 0 16,-21 1 1-16,-10 3-1 0,-21 9 0 15,0 11 0-15,3-3 0 16,1-1 0-16,4 1 0 16,10-5 0-16,8-4 0 15,14-7 0-15,12-4 0 0,14-1-1 16,13 1 1-16,13 0-1 31,9-1 1-31,23 9 0 16,16 4 0-16,14 7 0 15,10 16 0-15,16 4 0 16,14 12 1-16,0 3-7 16,5-6 1-16,4-2-12 15,-14-7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1246 74 18 0,'-4'-3'9'0,"0"-11"-4"16,4 10 9-16,-4-3-12 16,-4 0 0-16,0 0 3 0,4-3 1 15,0-2-7-15,0 6 1 16,4 3 3-16,0 6 1 15,4 7-2-15,0 4 1 16,4 8-1-16,-1 6 0 0,2 11 0 16,-1 0 0-16,0 0 1 15,0 7 0-15,-1 7 0 16,-2-7 1-16,-5 7-1 16,0-1 0-16,-5 2-1 15,1-12 1-15,-3 1-1 16,-5-5 1-16,-5-2-1 0,2 3 0 15,-5-8 0-15,-4-2 1 32,1-8-1-32,-2-3 0 0,2-4-1 15,-5-10 1-15,0-1-1 16,0-6 1-16,0-1-2 16,-3-10 1-1,-18 3-1 1,5 0 1-16,4 1-1 15,-2-4 1-15,-6 6-1 0,3 2 1 16,2 6-1-16,3 0 1 16,4 3-1-16,5 0 1 15,-2 9-1-15,6 1 0 16,-1 8 0-16,-4 1 0 0,0-1-1 16,4 1 1-16,-3 2 0 31,3 1 1-31,0 10-1 15,0 4 0-15,4-4 0 16,0 5 1-16,4 2-1 16,4 7 0-16,1 1 0 15,-2 3 1-15,2 0-1 16,2 0 0-16,1 4 0 0,1-5 1 16,3-2-1-16,0 7 0 0,-1-5 0 15,3 5 0-15,1 3 1 16,1 0 0-16,0 4 0 15,0 0 0-15,0-4 0 16,0 0 0-16,4-4 0 16,-4 4 0-16,4-10-1 15,0-4 0-15,0 3 0 0,4 1 0 16,-4 3 0-16,4-7 0 31,0 3 0-31,-4 1 0 0,4-1 0 16,0-3 0-16,0-3 0 15,1-4 1-15,-2-4-1 0,0-4 0 16,2 5 0 0,3 0 0-16,0-5 0 15,0-2 0-15,-1-1 0 16,2 0 0-16,-1 0 0 16,0 5 0-16,4-6 0 15,-1-2 0-15,6-3 0 0,-2-2 1 16,5-2-1-16,8-1 1 15,-4 2-1-15,4 5 0 0,-4-2 0 16,0 2 0-16,3-2 0 16,6-1 0-16,-2 0 0 15,5-3 1-15,0-4-1 16,4 7 0-16,0-7 0 16,0-3 1-16,7-5-1 31,-4 2 0-31,2-1 0 0,3-7 1 15,-6 0-1-15,3 0 1 16,-2 0-1-16,2-3 1 16,3 3-1-16,3-4 0 15,5 1 0-15,-1-2 0 0,5 5 0 16,0-6 0-16,-1 3 0 16,-3-9 0-16,-5-5 0 15,-3 3 0-15,0 0 0 16,0-1 1-16,0 1-1 15,0-3 0-15,0 3 0 16,-5 3 0-16,1-3 0 0,-5-4 1 16,6 1-1-16,-10-5 0 15,1 1 0 1,0 4 0-16,-8-1 0 16,0 0 0-16,-4 0 0 15,0 0 0-15,-4 4 0 16,-5 4 0-16,1-5 0 15,-4 6 0-15,4-13 0 16,0 8 0-16,0 3-1 16,0 1 1-16,-1-1-1 0,2 0 1 15,2-3 0-15,1 0 1 16,4 0-2-16,0 0 1 16,4 3 0-16,0 1 0 15,0-1 0-15,3 1 0 0,5 2-1 16,0 1 1-16,0 0 0 15,8 0 0-15,-1 0 0 16,2 0 0-16,-2 3 0 16,4-3 0-16,6 1 0 15,6 2 0-15,1 0-1 16,3 0 1-16,9-2 0 0,4-2 0 16,-8 5 0-16,-1-4 0 31,9-8 0-31,4 5 0 0,-1 7 0 15,5-5 1-15,-1 5-1 16,-3 0 0-16,3-1-1 16,9 0 1-16,8 4 0 15,3-3 0-15,5 3-1 16,-13 3 1-16,5-3-1 16,7 0 1-16,0 0 0 0,5-3 0 15,-5-4-1-15,-8-4 1 16,0 1 0-16,10-2 1 15,2 3-1-15,-7-6 0 0,3 8 0 16,-8-7 0-16,9 11-1 16,12 3 0-16,-9 0 0 31,4 0 1-31,-7-4-1 16,-1 0 1-16,13-3-1 15,-5 1 1-15,-7 1 0 16,3 2 1-16,-16-1-1 15,-3 4 0-15,7 0-1 0,-3 0 0 16,-5-3 0-16,-4 3 1 16,1 0-1-16,-4 3 0 0,-5 9 0 15,-3-9 0-15,-4 3 1 16,3 2 1-16,-3-1 0 16,-4 0 0-16,-5 0 0 15,-3-3 0-15,4 3-1 16,0-4 1-16,-9 5-1 15,1 1 0-15,3 3-1 0,1 5 1 16,4 5-1-16,-5-5 0 16,2 1 0-1,-2-4 0-15,4-7 1 16,1-3 1-16,1-1 0 16,-2-3 0-16,4 0 0 15,5-7 0-15,-4-4-1 16,-1-3 1-16,8 0-1 15,1 0 0-15,-8-4-1 16,0-6 1-16,4 3 0 16,3 6 0-16,5-3 0 15,-5 0 0-15,-3-3 0 0,-4 0 0 16,3 0 0-16,-11 0 1 16,-4 0-1-16,-4-4 0 0,-4 4-1 15,-5-4 1-15,-7-3 0 16,-4-5 1-16,-8-1-1 15,-4 2 0-15,-5 3 0 16,-7 1 1-16,-8-4-1 16,-3-2 0-16,-6-9-1 15,-7 7 0 1,4-2 0-16,0-1 0 16,-3-4 1-16,-6 5 0 15,-2 2 0-15,-1 4 1 16,-4 0 1-16,-4 4 0 0,4 0-1 15,-3-1 0-15,-5 5-1 16,-4 3 0-16,-4 0-1 16,0-8 1-16,-3 7 0 15,-1 1 1-15,0 4-1 16,-8-1 1-16,-4 5-1 16,-3-2 1-16,-4 4-1 15,-5 4 1-15,-8 0-2 0,1 0 1 16,-2 3 0-16,-6 1 0 15,4 6 0-15,-5-3 0 0,-3 4 0 16,-5-4 0-16,5 0 0 16,-9 7 1-16,5-3-1 15,3-1 0-15,1 4-1 16,-1 1 1-16,4-5 0 16,1 0 0-16,3 9 0 31,-4-6 0-31,9 5-1 0,-4-1 1 15,-5 5 0-15,0-1 0 16,1-4-1-16,7 5 1 16,1-5 0-16,-1 4 0 15,-3 1 0-15,-5-5 1 0,-7 4-1 16,-1-3 1-16,5-4-1 16,-5 0 1-16,9-4-1 15,-1 1 1-15,0-4-1 16,-7 0 0-16,11-4 0 15,8-3 1-15,5 0-1 0,-1 0 0 16,4-7 0-16,5-3 0 16,0-9 0-16,-6 1 1 15,6-2-1 1,3-2 1-16,8-2-1 16,1-8 1-16,7 0-2 15,8 0 1-15,5 0 0 16,7-3 0-16,-4-5-1 15,0 1 1-15,4 4 0 16,0-7 0-16,1 2 0 16,-6 2 1-16,10 3-1 0,-5-8 0 15,4 0 0-15,0-3 0 16,3 8-1-16,5-1 1 0,1-1-1 16,-1 5 1-16,-1-3 0 15,-2 12 0-15,-1 1 0 16,-4 1 1-16,0-2-1 15,1-1 0-15,-5 2 0 16,-4 3 0-16,-4 1 0 16,0 3 0-16,-4 4-1 0,1-4 1 15,-9 8 0-15,0 3 0 16,-8-4 0-16,0 4 1 16,1-4-1-16,-5 8 0 31,-8-2 0-31,1 2 1 0,-1 6-1 15,0 1 1-15,-4 6-1 16,-11-3 0-16,8 0-1 16,-5 4 1-16,-4 3 0 15,0-4 0-15,5 1 0 16,11-4 0-16,-3 8 0 16,-9-8 0-16,5 0 0 0,3 0 0 15,1-8 0-15,-1 1 0 16,-4 0 0-16,0 0 0 15,8 0 0-15,-7 4 0 0,-5-1 0 16,0-3 1-16,0 0-1 16,-3 4 0-16,-4-1 0 31,3 4 1-31,9 0-1 16,-9-8 0-16,4 8 0 15,1 0 0-15,-1-3 0 16,0 0 1-16,1-1-1 0,-1 4 1 15,4-7-1-15,5-4 0 16,-5 4 1-16,1-10 0 16,-5 9-1-16,-4-2 0 0,-3 6 0 15,-9 15 0-15,13 4-4 16,7 2 1-16,12-3-15 16,29 3 1-16,7-9-3 15,12-19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1333 5201 30 0,'-4'-18'15'0,"4"15"-15"32,0-1 15-32,0 4-16 15,0 0 0-15,0 0-1 0,0 4 0 16,0 2 3-16,0 2 1 16,0 2 0-16,4 1 0 15,0 3 1-15,4 0 1 16,4 4 0-16,4-4 0 15,0 11-1-15,-1 3 0 0,-2 4-2 16,-5-1 0-16,-1 5-1 16,1-11 1-16,-8 6 1 15,-3-2 0-15,-2-1 1 16,-6 0 0-16,-6-2 0 16,2-2 1-16,-9 0-1 15,0-2 0-15,-7-4-1 0,-1-8 0 16,0-3-2-16,-4 0 1 15,0-3-1-15,0 3 1 0,0 0-1 16,5-3 1-16,-1-4-1 16,-4 3 1-16,0 4-1 15,5-3 0-15,-5-1 0 32,-4 1 1-32,4-1-1 15,4 1 0-15,5 3-1 16,-5 1 1-16,4 1 0 0,0 2 0 15,0 3-1-15,4 0 1 16,0 1 0-16,1-4 0 16,3 2 1-16,0 1 0 15,0-3-1-15,4 0 0 0,0 3 1 16,1 0 0-16,-2 10-2 16,1 5 1-16,4 3 0 15,0-4 0-15,4 0-1 16,1 11 1-16,-2-4 0 15,2 4 0-15,-1 8 0 16,-1-8 1 0,2 7-1-16,-1 3 1 15,-1-3-1-15,2-3 1 16,-5 13-1-16,4 0 1 0,0 1-1 16,0 3 0-16,0 4 0 15,0-4 0-15,0-4 0 16,0 9 1-16,0-2-1 15,4 0 0-15,-4 5 0 16,4-4 0-16,-4-4 0 16,4 0 0-16,4 0 0 0,0-7 0 15,-4 3 0-15,4-6 0 16,0-7 0-16,0-8 0 16,8 11-1-16,0-11 1 15,1 4 0-15,-2-7 0 0,5 3 0 16,0-2 0-16,0-2 0 15,0 1 0-15,0-4 0 16,-4-4 0-16,0-2 0 16,-1-4 0-16,2-1 0 15,-1 0 1-15,-1 5-1 32,5-4 0-32,0 7 0 0,4 3 1 15,1-7-1-15,2 0 0 16,1 0-1-16,0-3 1 0,0-3-1 15,3-1 1-15,2-4-1 16,-2 0 1-16,1 1 0 16,0 0 0-16,9-4 0 15,-2 4 0-15,1-4 0 16,4 0 0-16,-9-4-1 16,-6-3 0-16,-2 0 1 0,-3 0 0 15,0-3 0-15,0-8 0 16,-4 1 0-16,-1-4 1 15,1-8-1-15,-3-2 1 16,-2-1-1 0,-2-4 1-16,-2 1-1 15,1 0 0-15,-4-7 0 16,5-1 1-16,-5 0-1 16,3 5 0-16,2-8 0 15,-1 4 0-15,3-1 0 16,1 4 0-16,1 1-1 15,-2-5 1-15,1 15 0 0,-4 0 0 16,0 0 0-16,0 3 0 16,4 0-1-16,0 4 1 0,4 0-1 15,4 3 1-15,0 4 0 16,4 4 0-16,3-1-1 16,6 4 1-16,2 0 0 15,1 0 0-15,4 0-1 16,3 4 1-16,9-1 0 15,-4-3 0-15,4 4-1 16,0-4 1-16,0 3 0 0,-1 1 0 16,1-1 0-16,4 1 1 15,-1 0-1-15,1-1 1 32,3 4-1-32,1-3 1 0,4 0-1 15,-4-4 1-15,-4 3-1 16,-1-3 1-16,0 3-1 15,2 1 0-15,2 0 0 16,1-1 0-16,-1 1 0 16,9-1 0-16,4 4 0 15,-5-7 0-15,1 0 0 0,4-4 0 0,4-2 0 16,6-1 0-16,3 3 0 16,2 0 0-16,5 1 0 15,-5 3 0-15,5 0 0 16,3-3 0-16,4 6 0 15,-7 4 0-15,7 0 0 32,-3 3 1-32,-4 5-1 15,-1 3 0-15,4-1 0 0,1 4 1 16,-1 1-1-16,1-5 1 16,-8-6-1-16,-13-1 0 15,0-3 0-15,-3 0 1 16,4-2-1-16,4 1 0 15,3-3 0-15,-8 1 0 0,5 0 0 16,3-1 0-16,-3-3 0 16,0 0 0-16,0-3 0 15,7-5 0-15,-3-6 0 16,-1 0 1-16,5-3-1 16,-1-4 0-16,-3-1 0 15,0 5 0-15,11 2 0 0,-3-3 0 16,-1 1 0-16,0 3 0 15,1-7 0-15,-5 3 1 16,5 0-1-16,0 4 1 0,-1 0-1 16,-3 0 0-16,-5 0 0 15,1 3 1-15,-4 7-1 32,-1-6 0-32,-3 7 0 15,0 3 1-15,-1 0-1 16,1 3 0-16,-5 1 0 0,-4 2 0 15,5 2 0-15,-1 2 1 16,-6-3-1-16,-6-3 0 16,1 0 0-16,0-8 1 15,0 0-1-15,-1-3 0 0,1 4 0 16,-1-4 1-16,-3 3-1 16,4 4 0-16,4 0 0 15,-5-4 0-15,-3-2 0 16,-5 6 0-16,6-4 0 15,-2 1 0-15,0 6 0 16,2-6 0 0,-2 6-1-16,1-3 1 15,0 0 0-15,-9 4 0 16,5-8 0-16,0 1 0 0,-1-1-1 16,-3-3 1-16,0 0 0 15,0 7 0-15,0 0 0 16,-5 4 0-16,2-1-1 15,-2 4 0-15,1-3 0 16,3-1 1-16,-7 1-1 0,0 2 1 16,-1-2 0-16,-2 3 0 15,-1-3 0-15,-1-1 0 16,2 4-1-16,-2 1 1 16,1-5-1-1,-5 0 1-15,2 1 0 0,-1 0 0 0,3-4-1 31,5 0 1-31,0 0 0 16,4 0 1-16,3 0-1 16,-3 0 0-16,-4 4 0 15,0-4 0-15,-1 3 0 16,1 0 0-16,0-3 0 16,4 3 0-16,0-3 0 0,0 4 0 15,15-4-1 1,1 0 1-16,-5-4 0 15,2 1 0-15,-2-3-1 16,-3 2 1-16,-8-4 0 16,-4 2 1-16,-5-2-1 15,1-6 0-15,0 0 0 16,-4 0 1-16,-1 0-1 0,1-4 0 16,-4 4-1-16,0-4 1 15,-8 4 1-15,0-7 0 16,-1 3 0-16,2 0 0 15,-5-3-1-15,-1-4 1 16,-3 1 0 0,-4-1 0-16,-4 0-1 15,0-4 0-15,0-2 0 16,0 2 0-16,0 5 0 16,-4-1 1-16,1 5-1 15,-2-6 1-15,1 9-1 16,-3-5 1-16,-5 1 0 15,-5-7 0-15,-2 0 0 0,-1-1 0 16,4 4 1-16,0 5 0 16,-3 2-1-16,-9 0 1 0,-12-3-1 15,-12 0 0-15,-8-1-1 16,4 1 1-16,-3-4-1 16,-9 4 0-16,5 4 0 31,7-1 1-31,1 0-1 15,-5 4 1-15,0-1 0 0,-3 6 0 16,-2 1-1-16,6 1 0 16,0 4 0-16,-10-1 0 15,6 0 0-15,8-3 0 16,2 0 0-16,-1 4 0 16,-3-5 0-16,-2 2 1 0,-2-2-1 15,-2 8 0-15,0 0 0 16,-5 0 1-16,-3 0-1 15,3 8 0-15,-4-5 0 16,-3 0 0-16,-5 1 0 16,5 0 0-16,3-1 0 15,-4 1 0-15,1 3-1 0,3 0 1 16,1 3-1-16,-9 2 1 16,-3 2-1-16,-5 3 1 0,8-3 0 15,-3 4 0-15,7-4-1 16,9 0 1-16,-5-3 0 15,1-1 0-15,-1 1 0 32,-8-4 0-32,13-3 0 15,-5-1 0-15,-7 1 0 0,3 3 0 16,-3-4 0-16,-5 1 1 16,-3-4-1-16,3 0 0 15,12-4 0-15,-7 1 0 16,3-4 0-16,0 0 0 15,-3-1 0-15,-16-2 0 0,2 2 0 16,14 2 0-16,0-1 0 16,0-4 0-16,7-7 0 15,4-3 0-15,-3 3 0 16,-9-6 0-16,8-5-1 16,4-2 1-16,5 2 0 15,8 1 0 1,2 0 0-16,6 3 1 15,3-7-1-15,0-3 0 16,-3-1 0-16,11-6 0 0,0 0-1 16,4-4 1-16,4-4 0 15,0 5 0-15,5 9-1 16,-1 0 1-16,3 5 0 16,-2-1 0-16,3-1 0 15,-4 2 0-15,1-1 0 0,-2 4 1 16,-3-1-1-16,0-2 0 15,1 6 0-15,-5-3 0 16,4 3 0-16,0 0 0 16,-4 1 0-16,-11-4 0 15,2-1 0-15,2 4 0 0,-5-3 0 16,1 3 0-16,-5 0 0 16,-4 4 1-16,-4 3-1 15,0 0 1-15,9 5-1 16,0 2 0-16,-6 1 0 15,-2-4 0-15,3-1 0 32,1 1 0-32,-5 4 0 0,0-1 0 15,-4 4 0-15,-4 4 0 16,5-1 0-16,3 0 0 0,1 0 0 16,-5 1 0-16,0-8 0 15,8 1 0-15,1-1 0 16,-5 4 0-16,1-3 0 15,-5 2 0-15,-4 2 0 16,5 2 0-16,2 0 0 16,-6 4 0-16,0 0 0 0,-1 0 0 15,-4 0 0-15,1 0 0 16,-9-3 0-16,0 3 1 16,9 3-1-16,-5 5 0 15,-3 2 0 1,-5-2 0-16,1 2-1 15,-5 0 1-15,1 1 0 16,-1 0 0-16,8-5 0 16,1 2 1-16,0-4-1 15,2-4 0-15,2 0 0 16,-1-4 0-16,-3 4-3 16,3 0 1-16,4 4-8 0,13 2 1 15,20 5-10-15,-5-4 0 16</inkml:trace>
  <inkml:trace contextRef="#ctx0" brushRef="#br0" timeOffset="4744.6931">1520 8925 30 0,'-15'-7'15'0,"15"-1"-16"0,3-3 16 16,-3-2-16-16,4-9 1 15,-4-6 1-15,0 0 0 16,-4-1 1-16,1-6 0 0,-2 3 1 31,-3-3 1-31,4-4 0 16,1 4 1-16,-2-4-1 15,5 0 0-15,8-4-2 16,4 1 1 0,16-22-1-1,4 8 1-15,4-1-2 0,3 14 1 16,9 4-1-16,4 11 1 0,4 1 0 16,7 1 0-16,13-2-1 15,-8 3 0-15,11 1 0 16,5-1 1-16,3 4-1 15,-4 3 0-15,5 8-1 16,4-1 1-16,-17 3-1 16,5 1 1-16,4 4-1 0,-2 3 0 15,2 0 0-15,-4 0 1 16,11 0-1-16,-11 0 1 16,-4-3-1-16,-1 3 0 15,0 0 0-15,1 3 0 16,-4 4 0-16,-4 4 1 0,-8 0-1 31,-1-1 0-31,0 1 0 16,1 2 0-16,-4-1 0 15,-4-3 0-15,-1 3 0 16,1 2 0-16,0 3 0 16,-1 1 0-16,-3 0 0 15,-8 3 0-15,-4 1 0 0,-4-2 0 16,-5 1 0-16,-3-2 0 0,0 5 0 15,-4-2 1-15,4-1-1 16,-5 0 0-16,2 0 0 16,-9 0 0-16,3 4 0 15,-6-8 0-15,-5 5 0 16,-8-8 0-16,0 4 0 16,-1 3 0-1,-2 0 0-15,-1 0 1 16,0 4-1-16,0 0 0 15,0 3 0-15,4-3 0 16,-1-4-1-16,2 4 1 16,-1 0-1-16,4-4 1 0,0 0 0 15,0-3 0-15,0 3 0 16,4 0 0-16,-1 3 0 16,2-6 0-16,3 4 0 15,4-1 0-15,-4-4 0 16,0 1 0-16,4 3 0 15,-4-3 1-15,3 0-1 0,6 0 0 16,-2 0 0-16,5-4 0 16,4 3 0-16,-4 0 1 0,4-2-2 15,0-4 1-15,7 3 0 16,13 0 0-16,0 0 0 16,8 4 0-16,3-8 0 15,-2 1 0-15,14-4 0 16,-4 0 0-16,9-4 0 31,11 2 1-31,17-5-1 0,0 0 0 16,11-5 0-16,1-2 0 15,11 0 0-15,8 0 0 16,12-3 0-16,-8 6 0 16,9-7 0-16,3 5 1 0,4-2-1 15,-16 1 0-15,8 4 0 16,8-1 0-16,-11 4 0 15,-5 0 0-15,-4 4 0 16,5 3 0-16,-9-4-1 16,-8-3 1-16,5 8-1 15,-9-2 1-15,8 2 0 0,-3-5 0 16,-13 4 0-16,-3 0 0 31,-5-3 0-31,-8-1 1 0,-7 1-1 16,-1-1 1-16,1 1-1 15,0-1 1-15,-9 2-1 16,-3 1 0-16,3 2 0 16,1 2 1-16,-12 0-1 15,-1 4 0-15,1 7 0 16,4-2 1-16,3-2-1 0,1 4 0 16,-4-3 0-16,-9 0 1 15,1-4-1-15,-1-4 1 16,-3 5-1-16,-5-1 1 15,2-4-1-15,2 5 0 0,5-5 0 16,0 4 0-16,3 0 0 16,-7 8 0-16,-1-4 0 15,-11-1 0-15,-4-6 0 16,-4 3 0-16,0-4 0 16,-9 1 1-16,-3-4-1 15,0 0 1-15,-4 1-1 0,0-2 1 16,-4 5-1-16,0-4 1 31,-1 4-1-31,-3 3 0 0,-3 3 0 16,-1 5 1-16,-1-1-1 15,1 0 0-15,0 1 0 16,0-1 0-16,1-4 0 16,-2 1 0-16,9 3 0 15,-8-3 1-15,1-1-1 16,2 1 0-16,-3 3-1 0,0-3 1 15,-4 10 0-15,-4 1 0 16,0-1-1-16,-4 4 1 16,-4 0 0-16,-4 3 0 15,-8 0 0-15,-12 4 0 0,-3 0 0 16,-9 3 0-16,-8-2 0 31,-16 6 0-31,-16 0 0 16,-3-1 1-16,-12 1 0 15,-9 4 0-15,-11-5 0 16,0 6 1-16,-9-2-2 16,2 0 0-16,-18 5 0 0,-3-5 1 15,4 0 0-15,3-10 0 16,-15-4-1-16,0-2 1 0,8-1 1 16,-4-8 0-16,-5-2-1 15,1-1 1-15,1-4-2 16,-2 1 1-16,-7-4-1 15,4-7 0-15,8-3-1 16,0-8 1-16,0-7-2 16,-9-10 1-1,6-3 0-15,14-5 1 16,13-6-1-16,-5 0 0 16,9-1 1-16,4 4 0 15,4-3 1-15,7 0 1 16,9-12-1-16,-1 5 0 0,1 0-1 15,7-1 1-15,9 1-1 16,-1 0 0-16,0 3 0 16,9 3 1-16,0-3-1 15,-9 7 1-15,4-6 0 16,5-1 0-16,7 7-1 0,4 0 1 16,4 1-1-16,-3-5 0 15,0 7-1-15,-5-2 1 16,0 2-1-16,-3 1 1 0,-1 7 0 15,0 3 0-15,9 4 0 16,-1-3 1-16,4 3-1 16,-8 2 1-16,5 6-2 15,3-2 1-15,0-2 0 16,-3 0 0-16,0-4 0 31,-6-1 0-31,10 1 0 0,8 0 0 16,-5 0 0-16,-3-1 0 15,-2-2 0-15,10-1 0 16,3 0-1-16,-4 1 1 16,0-1-1-16,1 11 1 0,0 0 0 15,-2 0 0-15,5 3 0 16,5-3 0-16,-1 4-1 16,9 3 1-16,-5-4 0 15,0 1 0-15,0-4 0 16,0 0 0-16,0 3 0 15,-3 4 0-15,-1 4-1 0,-4-1 1 16,-3 1-1-16,-1-1 1 16,4 1-1-1,0-1 1-15,13 4 0 16,-1 0 0-16,0-3 0 16,0 0 0-16,-4-1 0 15,-4 0 1-15,5 1-2 16,3 0 1-16,0-1 0 15,-4 1 0-15,5-1 0 16,-5-3 0-16,0 0 0 0,-3 0 0 16,3 0 0-16,0 0 0 15,4 0 0-15,5 7 0 16,-2-3 0-16,2 3 0 16,-9 0-1-16,0 0 1 15,1 0 0-15,-2 4 0 0,1-1 0 16,-3 1 0-16,-1 3-1 15,1 0 1-15,-5 0 0 16,8-3 0-16,4 0-1 16,5-1 1-16,2 4-1 15,5 4 0-15,5 3 0 16,3 0 0-16,3 1-1 0,2-1 1 31,3 0 0-31,4 0 0 0,0 0 0 16,4 4 1-16,0-4-1 15,0 7 1-15,4 4 0 16,-4 1 0-16,0-12 0 16,0 4 0-16,0-1 0 15,0 1 0-15,0 3 0 16,0 0 1-16,-4 1-1 0,0-1 0 16,0-4 0-16,0-2 0 15,-4-1 0-15,0-4 1 16,0 12-1-16,0-7 0 15,-3-1 0-15,-1-4 1 16,-5 1-1-16,1-4 1 0,1 0-1 31,-1-3 1-31,-4-1 0 16,-4-3 0-16,-4 1 0 16,0-5 0-16,0 0 0 15,1-3 0-15,-5 4-1 16,4-4 0-16,-5 4 0 15,2-4 0-15,-1 4 0 0,-4-4 0 16,0 0 0-16,5 0 0 16,-1 0 0-16,-4-8 0 0,-3-2 0 15,-1 2 0-15,0-2 0 16,4-8 1-16,5 0-1 16,3 1 0-16,-4-8-1 15,8-7 1-15,-4-6 0 16,0-5 0-16,0-10-1 0,1 0 1 15,3 3 0-15,0 1 1 16,4 0-1-16,4-1 0 16,4 0 0-16,4 4 1 15,8-3-1-15,0-4 0 16,8-1-1-16,4 9 0 16,-1-5 1-1,6 1 0-15,2-5 0 16,-3 9 1-16,5 2-1 15,6-3 0-15,1-3 1 16,0 3 0-16,0 4-2 16,8-1 1-16,-5 4 0 15,-2 0 0-15,-2 4 0 0,-3-1 1 16,32-6-1 0,3-1 1-16,0 2 0 15,-2-2 0-15,-2 0 0 16,1 8 0-16,-5-4 0 15,6 0 0-15,-6 4 0 16,-3-8 0-16,3 8-1 16,9 3 1-1,4 4-1-15,4-4 1 16,4 7-1-16,3 4 0 16,5 7-7-16,-9 10 0 15,16 15-12-15,-7-1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1807 7161 16 0,'-18'5'8'0,"0"-21"-10"0,15 7 8 16,-6 2-6-16,0-1 1 15,-5-4 0-15,-3 4 1 32,-1 1-1-32,-8 2 1 0,-10 5 2 15,1-7 0-15,-5-2 2 16,-8 2 1-16,-10-5 0 16,1-8 0-1,-36-31 1 1,9-8 1-16,0-11-3 15,4-9 1-15,-8-11-3 0,4-5 1 16,4-10-1-16,5-6 0 0,5-22-3 16,-1-4 1-16,5-13-1 15,8 1 1-15,10-8-1 16,-5-8 1-16,8 0-1 16,6-16 1-16,-1 1 1 31,5-13 0-31,4 0-1 15,4-7 1-15,5 3-1 0,9-3 0 16,4 12-1-16,4-5 0 16,1 1-1-16,4-4 1 15,0 11-1-15,0 4 0 16,0 4 0-16,4 5 0 16,1 10 0-16,-1-3 0 0,1 4 0 15,8 4 0-15,0 8-1 16,0 11 1-16,1 5 0 15,-1 7 0-15,5 9-1 16,3-6 1-16,2 14-1 16,3-1 0-16,1 11 0 15,4 5 0-15,0 8 0 0,-5 11 1 16,1 9 0-16,-14 6 0 16,0 13-1-16,-4 8 1 0,0 4 0 15,-4 3 0-15,-2 5-1 16,-3-5 1-16,5 5-1 15,-5-1 0-15,0 5 1 32,0-1 0-32,0 5-1 15,0 3 1-15,-5 8-1 16,2 0 0-16,-6 8 0 0,-5 4 0 16,1 15-1-16,-5 9 0 15,-12 4 0-15,-2 3 1 16,-8 8 0-16,1 5 0 15,-6-2 0-15,-3-2 0 0,0-1 1 16,3 0 0-16,10-8-1 16,13-3 1-16,4-5-1 15,14-7 1-15,4-8 0 16,9-12 0-16,8-12-1 16,6-4 0-16,3-19 0 15,5 0 1 1,8-16-1-16,-7 0 1 15,8 7-1-15,-5-3 0 16,-4 8 0-16,4 7 1 0,-4 13 0 16,-4 11 1-16,8 16-1 15,0 11 1-15,-4 25-1 16,-5 7 1-16,6 19-1 16,-2 13 1-16,1-1-5 15,9 1 1-15,0-4-11 16,-13-9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19:55:04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8FE2DB-3EBE-42E2-9CB3-1A8BC03D7405}" emma:medium="tactile" emma:mode="ink">
          <msink:context xmlns:msink="http://schemas.microsoft.com/ink/2010/main" type="inkDrawing" rotatedBoundingBox="1678,524 13284,3101 11349,11819 -256,9243" hotPoints="11857,5863 6519,11201 1182,5863 6519,525" semanticType="enclosure" shapeName="Circle"/>
        </emma:interpretation>
      </emma:emma>
    </inkml:annotationXML>
    <inkml:trace contextRef="#ctx0" brushRef="#br0">5973 8592,'-43'0,"-41"0,-1 0,-42 0,0 0,-64 0,-20-43,-1-20,-21-1,0 1,1-1,41 1,-42-1,22 1,20 21,-21-43,1 21,-1-20,43-22,21 21,42 1,21 20,-21-63,0 0,1 21,-22 0,21 1,21-1,22 21,-43-21,21 22,-42-22,21 21,43 0,-1-20,22-1,0-21,-22 0,-21-21,43 42,21 0,-21 21,42 22,-22-43,1 0,0 0,-21 0,21 1,21-1,-22 21,1-21,0 0,-21 1,-1-22,-20-22,21 44,42 20,-22-21,22 21,-21-20,0-22,-21 21,-22 0,43 42,21 1,0 21,0-43,0 0,-21 22,21-1,-21-42,21 1,-21-1,21 21,0-21,21 22,0-22,0 0,0 0,0 0,-21 64,22-43,-1 22,0-22,0 22,0-22,0 43,1 20,-1 1,21-42,0 20,1 22,20-42,1 42,20-22,-20 22,42 0,0-21,21 20,0-20,42 0,-42-1,21-20,-42-1,0 22,0 0,-1 21,44 21,-1-43,-21 22,21-21,-42 21,-22-22,-20 22,21 0,-1 21,1 0,42 0,0 0,-21-42,0 42,-1-22,1 1,21 21,0-21,0 21,0-21,0 0,0 0,0-1,0 22,0 0,43 0,20 0,22 0,-22 0,22 0,-22 0,22 0,-43 0,-20-21,20 21,21 0,-41-21,41 21,22 21,-64 0,0 1,-21-22,42 42,-20-21,-1 0,0 0,-21 22,-21 20,42 1,21-1,1 1,-1-1,-42 1,42-1,-42-20,21 41,1-20,-22-1,0 22,0 0,-22-1,1-20,0 42,0-1,21-20,-42-21,-1 20,-20 1,-43 42,21 21,-42 64,43 21,-22-22,42 1,-20-22,-22-20,0-22,-21 0,0 21,0 1,0 20,0 1,0-43,0 0,0-21,-21-21,-22 0,22-22,-21 22,0-21,20 0,-20-1,0 1,-1 42,-20 0,-1-21,22-22,-64 22,64-21,-22 21,1 42,21-21,-22 0,22-21,-22-22,43-41,0 41,21-20,-21-1,-22 43,43-42,-42-1,21 1,0-22,0 22,-22-22,22-21,-21 21,21 1,-1-22,1 21,0-21,-21 1,21-1,-43 42,22-20,-1-1,22-21,0 0,0-21,-21 43,-1-1,1 0,21-21,0 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1703 4114 35 0,'-36'31'17'0,"-5"-50"-14"16,29 11 19-16,1-3-21 16,-7-9 0-16,-6-4 1 15,-12-10 1-15,-5-14-3 16,-1-6 1-16,-5-5 3 16,-12-8 0-16,-5-2 0 0,-13-10 0 15,-1-3 1-15,8-4 0 16,4 4 0-16,1-4 0 15,0-8-2-15,12-3 1 16,-7-12-2-16,7-5 0 0,1-11-1 16,4-8 0-16,1 4-1 15,6 0 0-15,5 1 0 16,0 2 1-16,12 5 0 16,7 0 0-16,11 7 0 15,6-3 0-15,6-3 0 16,0-6 1-16,0 5-1 0,-1-4 0 15,1 8-1-15,6-4 0 32,0 0 0-32,6 7 0 0,12 13 0 15,5-1 0-15,-11 12 0 16,0 4 0-16,-7 11 0 16,1 18 0-16,-6 1-1 15,-6 17 1-15,-6 5-1 16,0 10 0-16,0 9-1 15,-6 10 0-15,-12 13 0 0,-17 16 1 16,-7 15 0-16,-5-9 0 16,-13 22 0-16,-4 3 0 15,-1 3 0-15,6 5 1 0,6-1-1 16,12-7 1-16,5-8-1 16,6-1 1-16,6-14-1 31,7-4 1-31,5-13-1 15,6-15 1-15,6-12 0 16,6-19 0-16,6-8 0 16,11-12 0-16,7-4-1 0,-6 12 1 15,29-27-1-15,-1-1 0 16,-4 5 0-16,-1 3 1 16,6 12-1-16,0 13 1 0,-11 19 0 15,12 3 0-15,-1 16 1 16,-6 11 0-16,13 17 0 15,-13 10 0-15,-1 9-1 16,14 16 1-16,-1 0-13 16,0 11 1-16,-12-8-5 15,-23-19 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1204 22 39 0,'-37'-14'19'0,"19"5"-18"15,11 4 19-15,-5-4-20 16,-6 9 0-16,-7 9 1 16,-10 0 0-16,-14 10-1 0,-11 18 1 15,-7 19 3-15,-5 9 1 16,10 19 0-16,-16 9 0 16,-6 10 0-16,-2 9 0 15,2 9 0-15,-1 18 0 16,7 6-4-16,4 13 1 15,7 9-1 1,13 6 0-16,18-1-1 16,12-4 0-16,12-11 0 15,12 2 0-15,18-10 0 16,12 9 1-16,30-9 2 16,1-9 1-16,18 9-1 15,-6-9 1-15,17-10 0 16,19 5 0-16,13-4-1 0,23-15 1 0,13-9-4 15,-8 0 1-15,15-19-1 16,10-13 0-16,7 0 0 16,18-6 0-16,-12 1 0 15,12-9 1-15,6-10-1 16,18-4 1-16,-24-10 0 16,12-9 0-16,0-5-1 15,6-14 1-15,-13-4-1 0,2-10 0 16,4-8 0-16,-53 3 1 15,72-13-1-15,-30-5 0 16,6-4 0-16,0 8 1 16,0-4-1-16,0 0 1 15,-19-4-1 1,13-6 1-16,13 1-1 16,-8 9 0-16,-11 1 0 15,-18-7 0-15,5 7 0 16,-10 3 1-16,-2-13-1 15,-11 4 0-15,-14-3 0 16,-9-2 1-16,-3 6-1 16,-11-1 0-16,1 5 0 0,-8 5 0 15,-10-10 0-15,-13 10 0 16,-13-5 0 0,-18 9 1-16,-5 1 0 15,-18 3 0-15,6 6-1 16,-13 0 1-16,0 4 0 31,-12-4 0-31,0 4-1 16,-6 5 0-16,0-4-1 15,-12 4 1-15,0 0-1 0,0 0 1 16,6-5-2-16,-6 5 0 16,6-9 0-16,-6-6 1 15,0-3-1-15,0-9 0 16,0 8 1-16,-6 0 0 0,0-9 1 15,-6 0 0-15,-6-9-1 16,-12-5 1-16,-18 0-1 16,-31-10 1-16,-1 16-1 15,2-2 0-15,-7 10 0 16,7-4 1-16,5 4-1 16,12 0 0-16,7 10 1 0,12-1 0 15,5 4-1-15,13 6 0 16,11 14-1-16,13 9 0 15,19 4 1-15,24 1 0 0,11 4 0 16,24 1 1-16,26-1 0 16,11 5 1-16,11 0 0 31,15-5 1-31,-21-9-2 16,2 0 1-16,-7 0 0 15,-7 0 0-15,-11-9-1 0,-17-1 1 16,-20 1 0-16,-18 9 1 15,-30 5-1-15,-30 4 0 16,-30 9 1-16,-18 15 0 16,-26 9 0-16,-11 9 0 0,-18 9-1 15,-25 11 0-15,2 8-2 16,-15 0 1-16,14-10-6 16,12-4 0-16,30-13-13 15,37-11 1-15,23-22-3 16,25-33 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76 578 34 0,'-38'7'17'0,"17"10"-11"0,15-17 18 16,1 0-24-16,0 0 1 15,0-12 1-15,-1 0 0 16,6-5-1-16,6-3 0 0,4-4 2 16,1-13 1-16,10 5 0 15,6-1 0-15,5 1 0 16,0 0 1-16,5-5-1 15,5 0 1-15,1-3-2 16,-1 8 1-16,6 8-2 16,11-5 1-1,5 4-1-15,10-3 0 16,6 4-1-16,11 4 0 16,4 8 0-16,-4-1 0 0,-6 1 0 15,0 4 0-15,10 0 0 16,2 4 0-16,-7 4 0 15,0 4 0-15,6 8-1 16,-11 0 1-16,-5 8-1 16,-6 1 1-16,-9 3-1 15,-7 12 0-15,0-3 1 0,1-12 0 16,0 3-1-16,-1 0 1 16,-5 4 0-16,6 0 0 15,-17 9-1-15,1 0 1 16,-6-5-1-1,-5 0 1-15,-5 5-1 16,-6 3 1-16,-5-3-1 16,-5-1 0-16,-6 5 0 15,-5-5 1-15,-16 5-1 16,-16 4 1-16,-11 7-1 16,-15-8 1-16,10 10-1 15,-16-2 1-15,6-3-1 0,-6-5 1 16,-5-3-1-16,-1-9 1 15,-4-3-1-15,-6-1 0 0,-10 0 0 16,-6 1 1-16,11 7-1 16,-16-3 0-16,5-9 0 15,-10-8 1-15,10-8-1 16,0-3 1 0,1-14-1-16,-1-11 1 15,10-4 0-15,6-9 0 16,12-3 0-16,3-5 0 0,7-8-1 15,5-3 1 1,10-9-1-16,11-16 1 0,11-16-1 16,5 0 0-16,5 0-2 15,6 12 0-15,5-5-6 16,0 5 1-16,5 9-12 16,38-2 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1152 68 11 0,'4'-3'5'0,"4"3"-3"0,-8 0 5 0,0 0-4 16,5-4 0-16,3-3 3 15,0 0 0-15,0-1-7 16,0 2 1-16,-4-2 6 15,0 1 1-15,-4 7-2 16,0 0 1-16,0-7-1 16,-4 3 0-16,-4 0-1 0,0 1 1 15,0-1-1-15,-4 0 1 16,-5 4-1-16,1 0 1 16,-1 4-1-16,-3 0 0 0,-8 3-1 15,-5 0 1-15,-8 0-2 16,9 1 1-16,-1 2-1 31,0 5 1-31,-4 3-2 16,-3 4 1-16,-1-1 0 15,-4 1 1-15,0 3-1 16,0 1 1-16,5-1-1 0,3 0 1 16,1 4-1-16,-6-4 0 15,6 8-1-15,-5-1 0 16,8-7-1-16,-4 1 1 0,1-1-1 15,4 0 1-15,3 0-1 16,0 4 1-16,5 0-1 16,-1 3 1-16,5-3 0 15,0-3 0-15,-1 13-1 16,5-2 1-16,-1-1 0 16,1-1 0-16,4 2 0 15,0 3 0-15,-1-5 0 16,5 9 0-16,0-4 0 15,4-4 1-15,0 0-1 16,4 0 0-16,4 0 0 16,4-3 0-16,0-1-1 15,4-3 1-15,5-4-1 16,-1 1 0-16,5-8 0 16,-1-1 1-16,0 5 0 15,5-4 0-15,7 7-1 0,5-7 1 16,4 0-1-16,-4-3 1 15,3 3-1-15,1-7 1 16,4 0-1-16,8 0 0 16,0-1 0-16,-4-2 0 0,0 2 0 15,0-2 0-15,4-5 0 16,0 4 1-16,0-3-1 16,-4-4 0-16,0 0 1 15,0 0 1-15,4 0-1 16,-4-4 0-16,0-3 0 15,0-4 0 1,-4 1 0-16,0-5 1 0,-5-3-2 16,-3-4 0-16,-4 4 0 15,-1-3 1-15,1-5-1 16,8-6 0-16,-5 3 0 16,1-4 0-16,-4 5 0 15,-1 3 0-15,-7-8-1 16,-5 1 1-16,-3-1 0 15,-1 1 0-15,0-1 0 16,0-3 0-16,-3-7 0 0,-1 3 0 16,0 0 0-16,1 4 0 15,-6-3 0-15,2-5 0 16,-5 4 0-16,-4 1 1 16,-4-5-1-16,-5 15 0 0,2-6 0 15,-1 2 0-15,-1-3 0 16,-3-4 0-16,0 4 0 15,-5-4 0-15,-7 8 0 16,-9-4 0-16,-7 0-2 16,-14 3 1-16,-7-3-1 31,-12 15 1-31,-1 3-3 0,13 6 0 16,-4-2-15-16,16 3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193 667 35 0,'-19'3'17'0,"28"-15"-11"0,-9 5 18 15,0-1-24-15,0 1 0 16,0-12 1-16,0-5 1 16,-9 1-1-16,-1-5 0 15,1 5 3-15,-9-8 0 0,1-7 1 16,7-1 0-16,1 0 1 16,-1 4 0-16,10-4-1 15,10 9 0-15,9-5-2 16,-2 0 0-16,20 3-2 15,9 1 1-15,19 0-2 16,17 5 1-16,-9 6 0 0,9 4 0 0,10 1-1 16,17 3 1-16,12 4 1 15,-1 4 0-15,7 1 0 16,-16 3 0-16,7 7-1 16,-7 9 0-16,-1 8 0 15,-9-1 1-15,-9 0-1 31,-10 12 0-31,-7-4-1 0,-22 4 1 16,-7 0 0-16,-9 14 1 16,-18-5-1-16,-19 2 0 15,-19-3 0-15,-26-1 0 16,-29 1 0-16,-10-4 1 16,-24-4-1-16,-31 4 0 15,-16-5 0-15,-2-7 1 0,11 1-1 16,-9-9 0-16,-3-11 0 15,12-8 0-15,-1-12 0 16,10 4 0-16,17-15-1 16,9-4 0-16,29-11-2 15,28-2 0-15,44-10-11 16,39-13 1 0,53-13-10-16,10-14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2303 177 42 0,'-13'-4'21'0,"20"-9"-18"0,-7 4 21 0,0 9-25 32,0-18 1-32,-7 9 0 15,0-9 1-15,-12 4 1 16,-14-4 0-16,-6 1 1 15,-13 4 1-15,-2-1 0 16,-5 5 1-16,-12 0 0 16,-22 0 0-16,9 4-2 15,-9 5 1-15,-5 10-2 0,-13-2 0 0,-8 10-1 16,7 0 0-16,8 4 0 16,-8 6 0-16,-13-2-1 15,7 6 1-15,14-6 0 16,-2 6 1-16,8 3-1 15,5 1 1-15,9 9-1 16,11-10 1-16,7 6-2 0,14 12 1 16,0 5-1-16,18 5 0 15,15 4-1-15,13 0 1 16,12 0 0-16,13-5 0 16,15-3 0-16,18 3 0 15,7-4 0-15,7-8 1 0,20-6 0 31,12-8 0-31,-7-4 0 16,8-10 0-16,13-4 0 16,12-10 0-16,1 2-1 15,0-6 0-15,-7-13 0 16,-7 4 1-16,1-8-1 16,-13-5 1-16,-1-9-1 15,-7 1 1-15,-5-15 0 0,0-8 0 0,-2-9 0 16,-18-9 0-16,-7 0 0 15,-20-4 0-15,-5 8 0 16,-21 4 0-16,-13-3 0 16,-20 4 0-16,-7 0-1 15,-12 0 0-15,-6 9 0 32,-1 0 0-32,-13-5-3 0,-14 1 1 15,1 8-6-15,-7 9 0 16,-12 9-11-16,-21 27 1 15,-6 27-2-15,-40 4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3261 274 46 0,'-15'-27'23'0,"3"2"-29"0,8 14 42 16,-8-3-37-16,-4-7 1 15,-4-1-1-15,-12 1 0 16,-4 0 1-16,-4 0 0 15,-11 3 1-15,-16 8 1 0,-13-1 0 16,-24 8 1-16,-3-1 0 16,-16 8 0-16,-4-4 0 15,-4 7 1-15,4 4-2 16,0-1 1-16,4 4-2 16,3 7 0-16,-3 7 0 15,-4 4 1 1,3 7-2-16,-3 3 0 15,4 8 0-15,0 2 0 0,8-5 2 16,8 2 1-16,15 4-1 16,9-4 1-16,3 4-1 15,9 7 1-15,15 0-2 16,4 0 1-16,4 7-2 16,9 0 0-16,7 3 0 15,4 11 1-15,4-13 0 0,13-2 1 16,6 5 0-16,10-7 1 15,14 6-1-15,9-3 0 16,12-3-1-16,4 2 0 16,16-2-1-16,7 3 1 15,12-18-1-15,13-3 1 0,3-7 0 16,9-4 0-16,14-3 0 16,10-8 0-16,11-2 0 15,0-11 1-15,16-5-1 16,4-6 0-16,-8-3 0 15,8-4 0-15,4 3-1 32,0-3 1-32,-8-3-1 0,16-4 1 15,-8-11 0-15,0 7 0 0,-5-6-1 16,1-4 1-16,-16-1-1 16,0 1 1-16,-7-4-1 15,-13-3 1-15,-8-3-1 16,0-1 1-16,-12-4 0 15,-11-3 0-15,-1 0-1 16,-15-3 0-16,-9-4 0 0,-15-4 0 16,-12-3-1-16,-9-6 1 15,-10-8-1-15,-18-7 0 16,-10-4 0-16,-17-3 0 16,-16 0-1-16,-19-1 1 15,-13 1 0 1,-16 7 0-16,-11 11 0 15,-13 3 0-15,-6 4 0 16,-10 3 1-16,-3 6-1 16,-8 5 1-16,-8 3-1 15,-8 0 1-15,-8 7-1 16,-16 11 1-16,0 7-1 16,-8 0 1-16,1 17 0 0,3 18 0 15,4 4 0-15,1 3 0 0,-1 11 0 16,8 3 0-16,0 8 0 15,0-1 1-15,4 1-1 16,1 2 0-16,3 8 0 16,7-4 1-16,13 1-1 15,17 3 0-15,30 3-1 16,20 15 0-16,21 16-4 16,23 20 1-16,28 13-7 0,24 24 0 15,12 25-10-15,19 22 1 16,5-29 0-16,-1-18 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3447 37 0,'-24'10'18'0,"16"-20"-17"0,8 6 19 0,0-3-20 16,0-7 1-16,0 4 0 15,0-5 0-15,0-2-1 16,4-5 1-16,0-2 1 15,-4-4 1-15,4-11 1 16,4 0 0-16,0-3 0 0,4-8 0 16,3-6 0-16,9 7 0 15,0-5-1-15,8-2 0 16,0-4-2-16,3-7 1 31,5-14-2-31,-4 3 0 0,8-3 0 16,3 7 1-16,9-3 0 15,3 3 0-15,9-1 0 16,3 5 1-16,9-7 0 0,-9 5 0 16,5 2-1-16,11-4 1 15,4 11-1-15,8-1 0 16,8-10-1-16,-3 7 0 0,-1-4 0 16,8 1 1-16,-8 6 0 15,12-3 1-15,-12 4-1 16,8 3 1-16,9 0-1 15,-1 0 1-15,8-3-1 16,-1 3 1-16,9 0-2 31,4 0 0-31,-4 3 0 0,0 4 1 16,-7 0 0-16,7 4 0 16,-5 3-1-16,13 4 1 15,-8 3 0-15,12 7 0 0,3 1-1 16,9-2 0-16,-12-2-1 15,4 7 1-15,-4 7 0 16,-5 3 0-16,-3 0 0 16,1 1 0-16,2 3 0 15,-11 3 0-15,4-3 0 16,0 4 0-16,0-1 0 16,4 1 0-16,-8 10 0 0,0 0 0 15,-8 0-1-15,0 0 1 16,-4 0-1-1,-4 3 1-15,0 0 0 16,-4 1 0-16,-3 0 0 16,-6 6 0-16,2 1 0 15,-9 6 1-15,-8-3-1 16,-7 4 0-16,3 0 0 16,-11-4 0-16,-13-7-1 15,-3 4 1-15,-8-8 0 0,-5 1 0 16,1-1 0-16,-5 0 0 15,-3 1 0-15,0 0 0 16,-5-1-1-16,-2 1 1 16,-2-1-2-16,-7 1 1 0,-4-4-1 15,-4 3 1-15,-4-3 0 16,-8 0 0-16,0 0 1 16,0 0 0-16,4-3 0 15,4-4 0-15,-1 7 0 16,2 0 0-16,-2 0 0 15,1 0 0-15,4 0-1 0,0 0 0 16,-4 0 0-16,4 0 1 31,0 3 0-31,0-3 0 0,0 0 0 16,0 0 0-16,-5 0 0 16,2 0 0-16,-6 0 0 15,6 0 0-15,-6 4 1 16,-3-4 0-16,0 0 0 15,0 0 0-15,0-7 0 16,-3 0 0-16,-6-7-1 0,-3-7 1 16,-3-8-1-16,-9 1 0 15,-12 0 0-15,0-1 0 16,0 2 0-16,1-2 0 16,-5 4-1-16,8-3 1 0,4 3-1 15,1-3 0-15,3 10 0 31,0 1 0-31,4-1 0 16,4 11 0-16,4 0 0 16,9 14 1-16,6 8 0 15,9 6 0-15,4 3-1 16,12 8 1-16,16-4 0 16,12 4 0-16,7 11-1 0,4-5 1 15,9-3-1-15,-5 4 1 0,9 4 0 16,3-5 0-16,-4 5 0 15,-7-12 1-15,-9-2-1 16,-11-8 0-16,-12 0 0 16,-17-7 1-16,-15-7-1 15,-20-3 0-15,-24-1 1 16,-11-3 1-16,-5 0-1 0,-15 0 1 16,-1 0-2-16,-7 3 0 15,-16 1-2-15,-1 7 0 16,2 7-5-16,2 3 0 15,5 7-8-15,7 4 0 0,9 3-2 16,35-7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314 700 37 0,'-16'-17'18'0,"0"-32"-22"0,16 35 32 0,-4-4-28 15,-4-6 0-15,0-12 2 16,4 1 0-16,0-11-1 16,4-11 0-16,8 5 3 15,0-8 0-15,12 0 0 0,12 4 0 16,8 6 0-16,15 7 0 15,16 4-2-15,13 15 1 16,3 10-3-16,4 6 1 16,1 16-2-16,7 13 1 15,1 10 0-15,-10 12 0 0,-14 14 0 16,-8 3 1-16,-9 10-1 16,-16 8 1-16,-15 6-1 15,-20-2 1-15,-16-5-1 16,-23 1 0-1,-29-5 0-15,-15-13 0 0,-21-10 1 16,-30-18 0 0,-9-8 0-16,-12-12 1 15,11-24 0-15,6-16 0 0,11-10-1 16,8-22 0-16,23-11 0 16,17 0 1-16,23 5-2 15,20-6 1-15,24 2-1 16,28-7 0-16,20 6-1 15,31 1 1-15,12 6-1 16,21 8 0-16,3 10 0 0,15 18 0 16,-6 10-3-16,-9 21 1 15,-8 26-12-15,-11 31 1 16,-29 0-2-16,-19-18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1815 56 30 0,'40'-3'15'0,"5"3"-11"0,-34 3 15 0,2-3-18 15,1 0 0-15,-1-6 2 16,-2 4 1-16,-4-1-3 15,-4-5 1-15,-9 2 3 16,-12-2 0 15,-60-1 2-15,-18 3 1-16,0 3-1 16,-7 1 0-16,3 2-2 0,-6 2 1 15,-14 4-1-15,-4 9 1 16,4 4-2-16,-3 6 0 15,-1 2 0-15,8-2 0 16,6 7 0-16,10 0 1 0,15 2-1 16,9-1 1-16,11 1-2 15,10 5 1-15,11-3 0 16,6 0 0-16,11 3-1 16,3 3 0-16,10 2-1 15,10-5 1-15,8-2-1 16,10-5 1-16,10-1-1 0,13 0 0 15,11-3 0-15,7-1 0 0,10 7 0 16,7-9 0-16,0 0-1 16,7-3 1-16,10 0-1 15,4-2 1-15,3-3 0 16,3-3 1-16,11-3-2 31,3 0 1-31,7-3 0 16,0-3 0-16,11-2 0 0,-5 0 0 15,5 2-1-15,-4-5 1 16,7 4-1-16,-4-1 0 16,0 2-1-16,-3 1 1 15,4-4-1-15,-1 7 1 16,0-7-2-16,0 4 0 0,-6-4 1 16,3-2 0-16,-3 0 0 15,2 0 0-15,-12-2 0 16,2-1 1-16,-3 0-1 15,-3 6 0-15,-4-6 0 16,-6 3 0-16,-4-2 0 16,3-4 1-1,1 1-1-15,-4-1 0 16,-4 1 0-16,-6-2 0 0,3-4 0 16,7 3 0-16,-7 0 0 15,-10 2 0-15,4-7 0 16,-1-4 0-16,-3 1 0 15,6-4 1-15,-6 0-1 16,-3 0 0-16,-11-2-1 16,-3 3 1-16,-4 3 0 0,-3-1 0 15,-10-8-1-15,-5 6 0 16,-5-4 0-16,-11 0 0 16,-7 1 0-16,-3 0 0 15,-8 3 0-15,-9 0 1 16,-7 1-2-16,-10-4 1 0,-15-3-1 15,-20-5 1-15,-10-1-1 16,-4 3 1-16,-6 0-1 16,-4 0 1-16,-14 1 1 15,-12 2 0-15,-2 2-1 16,-2-2 1-16,-19 8-1 31,-2 6 1-31,-14-5-1 0,10-1 1 16,-3 7 0-16,0-5 0 0,7 4 0 15,3-6 0-15,-4 0 0 16,5 6 0-16,2 0-1 16,-3 3 1-16,-4 0-1 15,-6 1 1-15,7 5-1 16,3-1 1-16,4-3-1 16,10 1 0-16,10-1 0 15,3 4 1-15,1-4-1 0,-1 2 1 16,0 4-1-16,-2 0 1 15,3 2-2-15,3 6 0 16,0-3-7-16,9 12 1 16,9 0-14-1,9 2 1-15,18-4-6 16,27-12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20:00:05.4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DACF50-9A0A-4CE9-8F02-5AC0B27A7484}" emma:medium="tactile" emma:mode="ink">
          <msink:context xmlns:msink="http://schemas.microsoft.com/ink/2010/main" type="inkDrawing" rotatedBoundingBox="11716,2424 22764,2126 22969,9758 11921,10055" semanticType="enclosure" shapeName="Other"/>
        </emma:interpretation>
      </emma:emma>
    </inkml:annotationXML>
    <inkml:trace contextRef="#ctx0" brushRef="#br0">9069 7215,'42'0,"1"-21,20-43,-20 22,20-43,22-21,-1 1,22-22,0 0,0 0,-43 42,22-21,-21 0,-1 22,1-1,20-42,-20 63,-1-41,1 20,-22-21,0 21,-20 22,41-64,1 42,-43 1,21-1,-21 0,-21 22,21-22,1-42,-1 21,42-63,-42 42,22 0,-1 0,-42 21,21-21,-21 21,43 0,-43-21,0 22,0-1,0 21,0 0,0 1,0-22,0 21,0-21,-22 1,22-1,-42-21,21 0,-21 0,20 63,1-42,-21 22,-22-1,22 22,-21-22,41 43,-20-22,-21-21,-22 22,0-1,1 1,-22 21,0-1,-21-20,63 42,-41-22,20 1,0 21,1-22,-1 1,43 21,-1 21,1-21,-22 0,-20-1,20 1,-42 21,1-21,-22 21,21-42,63 42,-41 0,-1-21,0-1,22 22,-1 0,-20-21,-43 0,21 21,-42-21,21-21,0 42,-21-22,21 1,-22 0,22 0,-21-21,0 20,21-20,-21 21,21-21,0 20,63 22,-41-21,-1 0,0 21,-21-21,0 0,0 0,-21 21,0 0,21 0,-22 0,1-22,0 22,-21 0,-1 0,1 0,-21 0,-1 0,1 0,20 0,-41 0,20 0,22 0,-1 0,43 0,22 0,20 0,0 0,-21 0,43 0,-22 43,1-22,20 0,-21 0,22 0,-1 22,1-1,-22 0,-21 22,22-22,-1 22,22-1,-1 1,1-1,-1 1,-21 20,1 1,20 0,-20-1,41-20,-20 21,20 20,1-20,21 0,-21 21,20-43,-20 43,21 0,-21-43,42 43,-43-21,22 21,21-1,0-41,-21 42,0 0,21-1,0 22,0 0,0 0,0 0,0 0,0 0,0 22,21-44,0 22,0 0,0 22,1-1,-1-21,21 42,-21-84,22 42,-1 0,21 21,-20 0,-22-42,42 21,-20 0,41-21,1 21,0-21,-1-1,1 22,21 0,-21 0,-22-21,43 42,-21-42,20 21,-20-21,21 0,0-21,21-1,-43-20,1-1,0-20,-22-1,-42-21,1-21,-1 21,21 0,0 1,1 20,-1 0,0-21,-20-21,-1 0,0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1737 130 22 0,'14'-9'11'0,"16"1"-10"0,-12 2 11 16,-4 0-11-16,2 0 0 16,-1-3 6-16,-2 3 0 15,-6 3-5-15,-7 3 0 16,-3-3 6-16,-8-1 0 15,-6 1 0-15,-7-3 1 0,-7 0-3 16,-3-3 1-16,-4 3-2 16,-7-3 0-16,-3 3-2 15,-3-1 0-15,-11 4 0 16,-2 0 1-16,-2 0-1 16,-6 3 0-16,-3 0-1 15,3 3 1-15,-3 3-1 0,-5 1 0 0,5-1-1 16,3 3 0-16,-4-3 0 15,4 0 1-15,4 3 0 16,6 4 0-16,0-1 0 16,8 3 0-16,2-3-1 15,-3 2 1-15,7-2-1 32,7 1 1-32,0-1-1 0,3-2 1 15,4-1-1-15,0 0 1 16,6 6-1-16,1 1 0 15,6 2 0-15,4-3 0 16,3 1 0-16,8 2 0 16,2-2 0-16,4 0 1 15,4-1-1-15,2 0 0 0,1 7 0 16,4-4 1-16,2 4-1 16,1-1 0-16,3-2 0 15,4 3 0-15,3-4-1 16,3 1 1-16,1-7 0 15,2 3 0-15,1-3 0 16,0 1 0 0,0-1 0-16,0 3 0 0,3-2-1 15,4-4 1-15,3 1-1 16,0-1 1-16,0 0-1 16,0 1 1-16,4-4-1 15,-4 0 1-15,0-3-1 16,0 0 1-16,1 0-1 15,3 0 1-15,3 0-1 0,3 0 1 16,-3 0-1-16,0 3 1 16,3 0-1-16,-6 1 1 15,3-1-1-15,0 0 0 16,-3-3 0-16,-5 0 0 16,1 0 0-16,1 3 1 15,3-3-1 1,3 0 1-16,-4 0-1 15,4 0 1-15,-7-3-1 16,3 4 0-16,1-1 0 16,3 0 1-16,-3-3-1 15,0 0 0-15,3 0 0 16,3 6 1-16,0-3-1 16,8 0 0-16,-8 4 0 0,-3-1 1 0,0 3-1 15,4 1 0-15,-1-4 0 16,-3 0 0-16,6 0 0 15,5 0 0-15,3 0 0 16,6 0 0-16,-6 0 0 16,0 1 0-16,0-1 0 15,-8 0 1-15,1 0-1 0,4 0 0 16,2 0 0-16,4 0 0 16,-3 0 0-16,-4-2 0 15,7-1 0-15,1 0 0 16,-5 0 0-16,1 0 0 15,7 0 0-15,-4 0 0 16,0 0 0 0,-3 0 0-16,3 1-1 15,3-1 1-15,-3 0 0 16,1 0 0-16,6 0 0 16,0 0 0-16,-4 4 0 15,4-1 1-15,0-3-1 16,-3-6 1-16,3 3-1 15,10 0 0-15,-3 0 0 0,-4 0 1 0,4 0-1 16,0 3 0-16,-7-6 0 16,0 0 0-16,0 0 0 15,3 3 1-15,-3-7-1 16,-6 4 0-16,-1-3 0 16,0 0 1-16,0-4-1 31,-7-2 0-31,1-1 0 0,-1-2 0 15,1 0 0-15,-5-1 0 16,-3 1 0-16,-6-3 0 0,-10 5 0 16,-4-2 0-16,-4-4 0 15,-6-6 1-15,-8 4-2 16,-2-4 1-16,-8 1 0 16,-3-1 0-16,-7-3-1 15,-10-3 0-15,-10 0 0 0,-15 1 0 16,1 2 0-16,-7-3 1 15,-10 3-1-15,-1 0 1 16,-5 1 0-16,-8-1 0 16,-8 4-1-16,-2-1 1 15,-4 6 0 1,1 4 0-16,-11-1-1 16,-7 1 1-16,-4 3-1 0,-2-4 1 15,-1 1 0-15,-13 6 0 16,-4 0 0-16,3-7 0 15,-6 6-1-15,-4 1 1 16,1 3 0-16,-1-6 0 16,7 1 0-16,-3 5 0 0,-1-3 0 15,5 6 0-15,-1-6 0 16,-1 0 0-16,6-1 0 16,8 4 0-16,1 3 0 15,10-6 0-15,-3 0 0 16,3 0 0-16,11 2 0 15,3 4 0 1,2-3-2-16,-1 3 0 0,2 0-4 16,0 6 0-16,4 3-8 15,10 7 1-15,14 14-11 16,6-5 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 0,'0'0'0,"0"0"15,0 0-15,0 0 16,0 0-16,0 0 16,0 0-16,0 0 15,0 0-15,0 0 16,0 0-16,0 0 16,-3-12-16,3 12 0,0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47 25 0,'-12'-22'12'0,"10"8"5"0,2 10 13 15,0 1-23-15,0 1 1 16,0-2 1-16,0 4 0 16,0 2-12-16,0 4 0 15,0 12 12-15,0 3 0 16,-4 15-4-16,4 9 1 15,0 6-2-15,0 15 1 0,0 3-1 16,0 4 1-16,-3-1-5 16,0-7 1-16,0-4-1 15,1-8 1-15,-2-10 0 16,2-6 0-16,-1-4 0 16,-1-5 0-16,2-6-1 15,-2-4 1 1,2-9 0-16,-4-7 0 0,-1-6-1 15,-1-14 0-15,-1-10 0 16,0-12 0-16,3-12-1 16,0-12 1-16,3-9-1 15,6 5 0-15,3-5 0 16,3 2 1-16,0 9-1 16,0 5 0-16,-4 12 0 0,2 11 1 15,-4 9 0-15,0 1 0 16,-1 4 0-16,2 9 0 15,-2 3 0-15,-2 8 0 16,0 12 0-16,0 10 0 16,0 9 0-16,0 12 1 15,0 6-1 1,4 8 0-16,-4 2 0 16,3 7 1-16,-3 5-1 15,2 4 0-15,-2 5 0 16,0-10 1-16,0-9-1 15,0 9 0-15,-2-12 0 16,-1 0 0-16,-3-6 0 16,-3-2 1-16,-1 1-1 0,-1-4 0 0,-4 2 0 15,0 0 1-15,1-10-1 16,1 2 0-16,2 0 0 16,1-3 1-16,2-5-1 15,1 1 0-15,5-5 0 16,-1-1 1-16,3-3-1 15,0 1 0-15,0-7 0 0,0-1 0 16,-3-2 0-16,3-3 0 16,0-1 0-16,0-1 0 15,0-2 0-15,0 0 0 16,0 1 0-16,0 0 0 16,0 0 0-16,0-4 0 31,0 0 0-31,3-4 0 0,-3-2 0 15,3 4 0-15,-1-1 0 16,-2-3 0-16,4 4-1 16,-1 0 1-16,0 0 0 15,0-1 0-15,-1-3 0 16,2 1 0-16,-2 1 0 16,5-2 0-16,-1 0 0 0,-4 0 0 0,1-3 0 15,-3 3 0-15,0 0 0 16,0 0 0-16,0 0 0 15,0 0 0-15,0 0 0 16,0 0 1-16,3-4-1 16,4-1 0-16,-2 2 0 31,1-2 1-31,0 0 0 0,3 1 0 16,-3 0 3-16,3 0 0 15,0-1 0-15,3 4 0 16,0 1 0-16,3-6 0 15,0 2-1-15,-1 0 1 16,4 2-4-16,-3-2 0 16,3 2 0-16,-3 2 1 0,0 0-1 15,0 5 1-15,0-4 0 16,3 3 0-16,-3-2-1 16,0 0 1-16,2-2-1 15,7-2 1-15,6 4-1 16,3-2 1-16,3 0-1 15,-4 0 1 1,4 2-1-16,0 4 0 0,-4 0 0 16,1 2 0-16,-3 0 0 15,3-2 1-15,-3-1-1 16,-4-1 0-16,1 0 0 16,0-2 0-16,3-2 0 15,2 0 0-15,1 2 0 16,3 0 0-16,-3 0 0 0,2 0 1 15,-2 2-1-15,3-1 0 16,0 2 0-16,3-4 1 16,-7 2-2-16,4-3 1 15,3 2 0-15,3-2 0 16,2 2 0-16,1 0 0 16,0 0 0-16,2 2 0 15,13-1 0 1,-3 1 1-16,-4-2-1 15,3 0 0-15,1 0 0 16,0 0 0-16,-4-2 0 16,4 3 0-16,-3-3 0 15,-7 0 0 1,1-3 0-16,2 1 0 0,4 0 0 16,0 2 0-16,-4 0 0 15,-2 0 0-15,3 2 0 16,3 0 0-16,-7 1 0 15,-2-2 0-15,2-1 0 16,1 0 0-16,3 0 0 16,2 0 0-16,-5 0 0 0,3 0 0 15,0 0 0-15,2 0 0 16,-6-1 0-16,4-2 0 16,-1-1 0-16,10 0 0 15,-3 0 0-15,6 1 0 16,-6 0 0-16,2 0 0 15,-6-1 0 1,-2-1 0-16,5 4 0 16,1-1 0-16,0-1 0 15,2 2 1-15,1 1-1 16,-4-2 0-16,-2 2 0 16,-1 0 0-16,1 0 0 15,3-2 1-15,3 2-1 16,-7 0 0-16,1 2 0 0,-1-2 0 0,1 2-1 15,-7-2 1-15,4 0 0 16,3-2 0-16,5-2 0 16,-2 2 0-16,-3 2 0 15,2 0 0-15,-2 0 0 16,-1 0 0-16,0 0 0 16,4 0 0-16,3 0 0 0,0 0 0 15,-3 0 0-15,2-2 0 16,-3 0 0-16,1 4 0 15,-1-2 0-15,7 2 1 16,0-2-1-16,-4 2 0 16,-2-2 0-16,-3 0 0 15,2 0 0 1,-2 0 0-16,-1 0 0 16,10 0 0-16,0-2 0 15,-1 4 0-15,-2-6 0 16,-4 4 0-16,0 0 0 15,-2 2 0-15,3-4 0 16,-3 2 0 0,29-2-1-16,-5 2 1 15,-10 0-1-15,-6-2 1 0,-2 4-1 16,-9 0 1-16,0-2 0 16,2 0 0-16,0 2-1 15,4-2 1-15,-4 4 0 16,4 0 1-16,6 0-1 31,-9-1 0-31,2 4 0 0,6-3 0 16,2 0 0-16,-2-1 1 15,3 1-1-15,7-2 0 16,-12 0 0-16,-1 0 0 16,6-2 0-16,1 0 0 15,-4 0 0-15,-5 0 0 16,3 2 0-16,-3-2 1 0,-7 0-1 15,-2-2 0-15,-3 0 0 16,-1 0 1-16,1 2-1 16,-1 0 0-16,1-2 0 15,-6 2 0-15,-3 0 0 16,-6 0 0-16,-4 0 0 16,4 0 1-16,0 0-1 0,3 0 0 15,5 0 0 1,-2 0 0-16,0 0 0 15,2-1 0-15,1 1 0 16,6 0 0-16,-3 0 0 16,-7-3 0-16,7 1 0 31,3 1 0-31,-1-2 0 16,-8 0 0-16,0-1 0 0,-4-1 0 15,1 5 0-15,0-3 0 16,3 3 0-16,-3-3 0 15,-1 3 0-15,2-1 0 16,-5 1 0-16,-2-2 0 16,-3 2 0-16,-6 0 0 0,-4 0 0 15,-1 2 0-15,-5-1-2 16,-1 2 1-16,-2-1-6 16,-2-1 0-16,-3 2-11 15,-6 3 0-15,-11-3-6 16,-8-3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98 21 0,'6'-2'10'0,"-3"-3"-7"0,-1 0 10 16,-2 1-12-16,0 0 0 15,0 0 5-15,4 0 0 16,-4 1-7-16,6-2 1 16,-4-1 4-16,-2 2 1 15,0 0-1-15,-2 0 1 0,-8 0-3 16,1 4 1-16,-2 0-1 15,-10 0 1-15,3 0-1 16,0 0 0-16,3 0 0 16,0 4 0-16,4-2 0 15,1 0 1-15,2 0-1 0,2 0 1 32,3-2 0-32,3 0 0 0,3 2 0 15,3 0 0-15,6 0 0 16,5 0 0-16,5 0-1 15,7-1 0-15,1-2-1 16,6-3 0-16,-1 0 0 16,7 0 0-16,6 0 1 15,-3 4 1-15,5 0-1 0,1 0 1 16,2-2 0-16,-5 2 0 16,6-4-1-16,-1 2 0 15,1 4-1-15,-1-2 0 0,2-2 0 16,-2 2 0-16,0 0 0 15,1 0 0-15,-4 2-1 32,-11-2 1-32,12-2 0 15,-3 2 0-15,0 0-1 16,-4 0 1-16,-3 0-1 16,-1 0 1-16,1 2-1 0,1-2 1 15,2 0-1-15,-5-2 1 16,3 4-1-16,3-4 1 15,3 2-1-15,-1 0 1 0,-3 0-1 16,-2 0 1-16,3 0-1 16,0 2 1-16,5 2 0 15,-5-4 0-15,3-4-1 16,5 4 1-16,4 0-1 16,-4 0 1-16,1-2-1 15,3 2 0-15,-4-1 0 0,-2-4 0 16,-3 4 0-16,3 1 1 15,2-4-1-15,0 2 1 16,1-2-1-16,2 2 1 0,1-2-1 16,3-1 1-1,-4 2-1-15,1 3 0 0,0-2 0 32,3 2 1-32,-4 0-1 15,0 2 0-15,-2-2 0 16,0 0 0-16,-3-2 0 15,-4 2 0-15,1-2 0 16,3 2 0-16,-2 0 0 0,6 2 0 16,-8 0 0-16,1 1 0 15,3 0 0-15,-1-1 0 0,-2-2 0 16,0 0 1-16,5 0-1 16,4 0 0-16,-1 0 0 15,1 0 0-15,0 1 0 16,2-1 0-16,-2 0 2 15,-1 0 0-15,7 0-2 16,5 0 1 0,-5 0-1-16,6-1 0 15,-1 1 0-15,0 1 0 16,7-1-2-16,5 0 1 16,-5 3 1-16,6-1 0 0,-4-2 0 15,0 2 0-15,9 0 0 16,-2 1 0-16,-6 0 0 15,-1-2 0-15,-5 1 0 16,-2-4 0-16,5 4 0 16,-3-2 1-16,-3 0-1 15,-7 3 0-15,1-2 0 0,-4-1 0 16,-6 0 0-16,1 0 0 16,-3 0-1-16,3 0 1 15,-1 0 0-15,1 0 1 0,-7 2-2 16,4 2 1-16,-1-4 0 15,4 0 1-15,-6-4-1 16,3 4 0-16,5 0 0 16,1 0 0-16,-4 4 0 15,1-2 0-15,2 0 0 32,4-2 0-32,-9 0 1 0,-3 0 0 15,2 0-1-15,1 0 0 16,0 2 0-16,-2-2 1 15,0 2-1-15,1 0 0 0,1-2-1 16,-3 0 1-16,-3 0 0 16,-4-2 0-16,1 0-1 15,2 2 0-15,4 0 1 16,0 0 0-16,-4 2 0 16,-2 0 0-16,3 0 0 15,6 0 0-15,-7-2 0 0,1 0 0 16,3 0 0-16,2 0 0 15,4 0 0-15,-1 0 0 16,-5 2 0 0,3-2 0-16,2 0 0 15,-2-2 0-15,2 0 0 16,4 2 0-16,-1 0 0 16,4 0 0-16,-9 2 0 15,0 0 0-15,0 0 0 16,-1-2 0-16,-5 0 0 15,-1 0 0-15,1 0 0 0,-1 0 0 16,4 0 0-16,-6 0 0 16,-3 1 1-16,-3 3 0 15,-3-2-1-15,-10-1 0 0,1 3-1 16,-1 0 1-16,-2 0 0 16,3 0 0-16,0 2-1 15,3-2 1-15,-4-1 0 16,2 2 0-16,4-4 0 15,1 2 0-15,3-2 0 16,0 1 1-16,-4 3-4 16,-4-4 1-16,-10 2-12 0,-10-2 0 15,-10 1-7-15,-5-5 1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5657 224 41 0,'-31'-40'20'0,"7"-3"-5"0,17 28 21 15,0-3-32-15,0 0 0 0,4 6 3 16,-4 6 0-16,4 6-8 31,3 9 0-31,13 27 6 16,11 16 1-16,17 21-2 0,14 21 0 15,6 23-2-15,8 13 0 16,-1 17-4-16,4-15 0 16,3-13 0-16,-3-31 0 15,-11-18 0-15,-6-18 1 16,-14-12 0-16,-11-16 0 0,-9-15 3 16,-14-24 0-16,-17-15-2 15,-21-19 0-15,-13-25-2 16,-18-23 0-16,-10-28-1 15,-9-12 0-15,-1-8 1 16,6 9 0-16,15 16 2 16,13 35 0-1,11 24 2-15,9 30 0 16,8 22 1-16,6 21 0 0,14 25-1 16,17 21 0-16,17 24-1 15,7 19 1-15,21 12-2 16,6 4 0-16,0 8 0 15,-3-19 1-15,-3-5-1 16,-15-19 1-16,-9-18 0 0,-11-12 1 16,-13-18-1-16,-14-19 1 15,-14-21-2-15,-6-21 0 16,-18-29-1-16,-13-29 1 16,-17-34-2-16,-11-24 1 15,1-10-1-15,10 21 1 16,16 20 1-1,15 23 1 17,37 83 0-32,13 18 0 15,18 28 0-15,14 27 0 16,16 9 1-16,0 4-1 16,0-3 0-16,-2 2 1 15,-8-12 0-15,-13-9 0 0,-14-10 0 0,-11-11 0 16,-6-12 1-16,-10-19-2 15,-11-15 0-15,-7-28-3 16,-13-18 1-16,-14-24-2 16,4-19 0-16,3-3-2 15,4 15 1-15,9 20-2 16,8 17 0-16,6 18-4 0,4 16 1 16,6 24-8-16,4 15 1 15,-3 7-1-15,17 12 0 16</inkml:trace>
  <inkml:trace contextRef="#ctx0" brushRef="#br0" timeOffset="1">5527 1185 44 0,'-24'-9'22'0,"48"-16"-17"0,-14 13 43 0,7-13-44 16,17-11 1-16,14-15 4 15,10-17 1-15,21-8-12 31,6-15 1-31,11-22 6 0,7-4 1 16,2 4-3-16,1 6 1 16,-17 16-3-16,-14 15 0 15,-13 18-1-15,-18 16 1 16,-14 23-1-16,-19 22 0 16,-28 19-1-16,-24 26 0 15,-27 31-1-15,-18 28 1 0,-23 21-1 16,-7 12 1-16,-10 10 1 15,13-18 1-15,17-10 1 16,10-28 1-16,14-18 1 16,18-24 0-16,10-12 1 15,27-22 0-15,20-33-2 16,21-34 0-16,31-30-1 0,13-28 0 0,24-30-2 16,4-3 1-16,9-4-2 15,-1 22 1-15,-19 15-1 16,-20 28 1-16,-17 21-2 15,-22 27 1-15,-22 25 0 16,-32 24 0-16,-16 41 0 31,-24 26 0-31,-4 16 2 0,-3-4 0 16,7 1 1-16,3-3 1 16,7-13-1-16,10-12 1 15,14-18-1-15,14-9 1 16,16-31-3-16,21-21 0 15,14-28-3-15,10-24 1 16,13-18-6-16,-2-16 0 0,-4-9-8 16,3 0 0-16,7 19-9 15,-7 9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-962 859 30 0,'-6'15'15'0,"12"-2"-1"16,-3-10 15-16,1 3-23 15,0-3 0-15,-1 0 3 0,-3 0 1 16,-3 0-12-16,-1-3 0 16,-3-3 9-16,-3-9 0 15,-1-7-3-15,-2-8 0 16,2-13-2-16,2-17 1 0,-2-11-2 16,4-20 1-16,4 12-2 15,3 3 1-15,6 6 0 16,5 6 0-16,10 13-1 15,6 5 1-15,1 6 0 16,-1 16 0-16,3 8-1 0,12 4 0 16,6 6-1-16,3 3 1 15,-3 3-5-15,0 3 1 32,-3 0-7-32,-7 0 0 0,-7 4-8 15,-7-1 1-15</inkml:trace>
  <inkml:trace contextRef="#ctx0" brushRef="#br0" timeOffset="1">-1123 527 51 0,'4'-6'25'0,"27"-16"-21"0,-18 16 42 0,11-3-43 15,11-3 0-15,6-3 2 32,-1 3 0-32,5 3-8 15,3 6 1-15,3 3-3 16,5 3 0-16,5 9-12 0,5 0 0 16</inkml:trace>
  <inkml:trace contextRef="#ctx0" brushRef="#br0" timeOffset="2">-413 731 22 0,'3'0'11'0,"-6"-6"4"0,0 6 6 16,3 0-15-16,-4 0 1 16,1-3 5-16,-1 0 0 15,1-3-14-15,-1 0 1 32,1-3 10-32,0-1 1 0,3 1-3 15,3 0 0-15,0-6-3 16,4-1 0-16,4 1-1 15,2 0 0-15,4 0-2 16,-3 6 1-16,3 0-2 16,4 3 1-16,-1 6-1 15,1 6 1-15,3 6-1 0,-3 0 1 16,-1 0 0-16,1 3 0 16,-4 7 0-16,-3 5 0 15,-8 1-1-15,-2-7 1 16,-4 10-1-16,-7-1 1 0,-3 3-1 15,-7-5 1-15,-1 2-1 16,-2-2 1-16,-1-10-1 16,1-9 1-16,-4 0-1 15,0-15 0-15,-4-6 0 16,8 0 0-16,-1-9-1 0,7 8 1 16,4-2-1-16,7 0 1 15,3-4-1-15,3 4 1 31,7 0 0-31,4 0 0 0,0 3 0 16,0 0 0-16,6 0 1 16,4 2 0-16,7 4 0 15,3 9 1-15,1 7-1 16,-1 5 0-16,-3-3-3 16,-4 0 1-16,1-3-16 15,-8 0 1-15,11-6-5 0,-4-15 0 16</inkml:trace>
  <inkml:trace contextRef="#ctx0" brushRef="#br0" timeOffset="3">115-25 28 0,'7'-5'14'0,"0"8"0"16,-7 6 12-16,0 15-24 15,-4 10 1-15,-3 18 4 0,4 14 0 16,-4 11-6-16,0 11 0 16,0 13 5-16,1-10 1 15,-1 6-2-15,0-11 1 16,3-13-7-16,-2-13 1 16,-1-11-14-16,7-12 0 15,0-16-3 1,0-18 1-16</inkml:trace>
  <inkml:trace contextRef="#ctx0" brushRef="#br0" timeOffset="4">561 530 44 0,'20'-21'22'0,"-37"18"-22"0,10 0 41 16,-3 3-40-16,-7 3 0 16,-7 3 1-16,-7 6 1 15,-7 6-4-15,4 4 1 16,3-4 2-16,4 3 0 15,6 3-1-15,4 1 1 16,10 2-1 0,7-5 1-16,10-4-1 15,14 0 1-15,11-5 0 16,2-1 1-16,5 0-1 16,6 0 1-16,-11-3 0 15,1 6 0-15,-11 3-1 16,-6 4 1-1,-38 12 0-15,-11-1 0 16,-13-3-1-16,-10-3 0 16,-21-14-6-1,20-10 1-15,11-6-6 16,21-6 0-16,9-4-10 16,18-5 0-16,10-6-1 15,7-3 0-15</inkml:trace>
  <inkml:trace contextRef="#ctx0" brushRef="#br0" timeOffset="5">746 747 44 0,'-4'-3'22'0,"4"12"-19"15,0-6 44-15,0 3-43 16,4 0 1-16,3 0 4 16,6-3 1-16,8-6-12 15,6-6 1-15,4-6 6 0,4-10 1 0,-5 4-3 16,-2-1 0-16,-11-8-3 16,-3 5 0-16,-10 1-1 15,-12 6 0-15,-8 3 0 16,-5 9 1-16,-7 9-1 15,1 9 1-15,-1 6 0 32,-3 15 1-32,1 10 1 0,-1 6 0 15,7 3 1-15,13-7 0 16,8 1 1-16,10-3 1 16,7-13-1-16,10-3 1 15,10-11-8-15,7-10 1 16,4-12-17-16,-4-16 0 15,17-11-5-15,-3-19 0 0</inkml:trace>
  <inkml:trace contextRef="#ctx0" brushRef="#br0" timeOffset="6">-5125 1362 34 0,'-3'9'17'0,"17"-28"-51"0,-4 10 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61 358 22 0,'-10'0'11'0,"3"-19"-9"0,0 13 10 15,0 3-10-15,1-3 1 16,-1 0 3-16,0 3 1 16,3 3-7-16,1 3 0 0,-1 0 6 15,4-3 0-15,0 3 1 32,0-3 0-32,11 0-1 15,-1 3 1-15,4 0-2 16,3-3 1-16,7 0-2 15,7 0 1-15,10 0-2 16,4 3 1-16,3 0-1 16,10 0 1-16,0-3-1 15,-3 0 1-15,7-3-1 0,10 3 1 0,0-3-1 16,0 0 0-16,4 3-2 16,2 0 1-16,-9 0-1 15,0-3 0-15,-1 6 0 16,4-6 0-16,-4 0-1 15,1 0 1-15,3 3 0 16,-7-3 0-16,1 3-1 0,-2 0 1 16,5-3 0-16,-1 3 0 15,-2-3-1-15,-4-1 1 16,-1-2 0-16,5 3 0 16,-9-3-1-16,-1 1 1 0,-5 2-1 15,4 0 1-15,-4 0-1 31,4 3 1-31,-7 0 0 16,-4 0 0-16,-5 0 0 16,-2 3 0-16,-2-3 0 15,-1 3 1-15,0-3-1 16,0 3 1-16,1 2-1 0,-8-2 0 16,1 0 0-16,-1 0 1 15,0 3-2-15,1-2 1 0,3-1-1 16,-4 3 0-16,1 3 0 15,-1-3 0-15,4 0 0 16,0 0 0-16,0 4 0 16,-4-4 1-16,0 3-1 15,1-9 0-15,-1-3 0 32,4 0 0-32,-3 3 0 0,-4-3 1 15,-4 3-2-15,1-3 1 16,-4 6 0-16,-3-3 0 15,-4 0 0-15,0 3 0 16,4 0 0-16,-7-3 0 0,0 3 0 16,-4-3 1-16,0 0-1 15,-3 0 0-15,4 0 0 16,-1-6 1-16,-3 6-1 16,-3-9 0-16,-7-1-1 15,-8 1 1-15,-9-6-1 16,3-4 1-16,-3-1-1 15,-8-8 1-15,-6 4 0 0,-3-4 0 16,-8-2-1-16,8-4 0 0,2 3 0 16,5 7 0-16,-1-1-1 15,4 10 1-15,6 0-1 16,1 2 1-16,6 4-1 16,4 3 1-16,7 3 0 15,6 3 0-15,8 0 0 31,6 9 0-31,7 0 0 0,7 7 0 16,17 2 1-16,7-3 0 16,4 4 0-16,-1 5 0 15,8 1 0-15,-1 2 1 16,-7-2-1-16,1-1 0 16,-1-2 0-16,4-4 1 0,-4 1-1 15,-3-1 1-15,-6-1-1 16,-8-1 0-16,-10-1 0 15,-7 0 1-15,-7 1 0 16,-10-1 0-16,-10-3 0 16,-11 1 1-16,-3 2-2 15,-6 0 1-15,-8 4-1 0,-7 2 0 32,-3 0-2-32,-3 1 1 0,3-1-7 15,3-2 0-15,11-7-10 16,10-9 0-16,14-6-5 15,30-18 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5313 5213 17 0,'-17'-26'8'0,"17"-45"14"16,4 56 8-16,-4-3-23 15,3-1 0 1,-3 1 5-16,4 3 0 0,-1 3-15 15,-3 3 1-15,0 9 11 16,3 6 0-16,4 9-4 16,0 12 0-16,7 19-3 15,3 9 1-15,0 15-3 16,4 3 1-16,-1-3-3 16,-6-12 1-16,0-9 1 0,-7-4 0 15,-1-15 1-15,-2-14 1 16,-8-22 0-16,-2-16 0 15,-5-20 0-15,-2-22 1 16,-11-12-3-16,3-9 1 16,0 6-2-16,4 8 1 15,4 10-1 1,2 16 1-16,4 15-1 16,1 20 0-16,2 29 1 15,1 20 0-15,6 19-1 16,4 21 1-16,3 12-1 15,4-5 1-15,3-7 0 16,-3-12 1-16,-4-16 1 16,-6-20 0-16,-8-19 0 0,-3-15 1 0,-3-21-1 15,-4-19 0-15,1-21-1 16,2-15 1-16,1-9-3 16,7 8 1-16,3 11-1 15,3 23 0-15,0 12 0 16,4 28 1-16,0 24 0 15,-3 19 0-15,-1 15-1 0,4 15 1 16,3 3 0-16,-3 0 1 16,3-6-1-16,1-3 0 15,-5-13 0-15,1-2 0 16,-3-9 1-16,-1-10 0 16,-3-3-1-16,0-3 1 15,0-8-1 1,0-7 1-16,0 0-1 15,0-6 1-15,0 0-1 16,-3 0 1-16,-1 0-1 16,-3 0 1-16,1 3-1 15,2 3 1-15,1-3-1 16,-1 3 1-16,1-3 0 0,3 7 0 16,0-7-1-16,3-6 1 0,4-13 0 15,3-5 1-15,8-10 0 16,-1-17 0-16,10-25-1 15,11-37 0-15,30-11-1 16,15-13 1-16,13-13-2 16,13 1 1-16,11 9-2 15,11 12 1 1,-18 16 0-16,-14 9 1 16,-6 14-1-16,-10 10 0 15,-11 21 0-15,-18 12 0 16,-12 10 0-16,-18 6 0 15,-18 21-1-15,-12 12 1 16,-12 15 0-16,-9 15 0 16,-24 10 0-16,-15 18 1 0,-23 18 0 15,-4 9 0-15,-10 7-1 16,-2 2 1-16,1 4 0 16,1 0 0-16,14-1-1 15,10-6 1-15,22-5-1 16,5-1 0-16,8-8-2 15,2-11 1-15,4-4 0 0,11-14 0 0,6-14 0 16,4-13 0-16,3-12 0 16,8-11 1-16,2-17 1 15,14-14 0-15,1-10 0 16,6-11 0-16,10-20 0 16,18-7 1-16,10-14 0 31,10-8 1-31,10-1-1 0,-3-11 0 15,4-1 0-15,0 10 0 16,-1 17-1-16,-10 14 0 16,-7 11-1-16,-10 9 1 15,-3 10 0-15,-11 14 0 16,-7 4 0-16,-6 12 0 0,-10 6-1 16,-11 6 1-16,-15 12-1 15,-12 16 1-15,-18 17 0 16,-3 19 0-16,-24 21-1 15,-6 10 0-15,-18 14 1 16,-3 13 0-16,12-6 0 0,9-3 0 16,9-19 0-16,11-9 0 31,17-24-4-31,10-6 0 0,24-25-13 16,17-24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-4053 5472 23 0,'-17'-3'11'0,"3"-6"2"0,10 9 12 16,1 0-20-16,3 0 1 15,0 0 6-15,0 0 0 16,3 0-13-16,8-4 1 15,2 1 10-15,18 0 1 0,7 0-2 16,10-3 1-16,14-3-3 16,20-3 0-16,14-1-1 15,11 1 1-15,13 3-3 16,3 3 1-16,1 0-2 16,-4 0 1-16,-7-1-1 15,0-2 1 1,-7 3-2-16,-10 3 0 0,-3 6 0 15,-18 0 1-15,-6 0-1 16,-14 0 0-16,-4 3 0 16,0 1 0-16,4-4-1 15,4-3 0-15,-5 0 0 16,-2 0 0-16,-8 3-1 16,-6-3 1-16,-4 6-1 0,1 0 0 15,-1 0 0-15,0-3 0 16,-3 0 0-16,0-3 1 15,0-3-1-15,-4 6 0 16,-3 0 0-16,0-3 0 16,-3 3 0-16,-4-3 0 15,0 3 0-15,-3 1 0 0,0-1-1 16,3 0 1-16,0 0 0 16,0 0 1-16,0 0-1 15,-3-3 0-15,0 0-1 16,-4 0 1-16,-3 0-1 15,0 0 1-15,-7 0-1 16,0 0 0 0,3-6-1-16,-3 6 0 0,0-6 0 15,0-4 0-15,0 1-1 16,0-3 0-16,-3-6 0 16,-4-4 0-16,-4 1-1 15,-6-9 1-15,-3-7-1 16,-8 0 1-16,4 4 1 15,-3 5 0-15,-1 1 0 0,1 0 1 16,3 3 1-16,0 5 1 16,7 4-1-16,3 3 1 15,4-4-1-15,6 16 1 16,11 0 0-16,10 13 0 16,1-1 0-16,12 6 0 15,12 7 1 1,12 5 0-16,5-3-1 15,-1 0 1-15,7 1-1 16,-3-7 1-16,-7 4-2 16,-3-1 0-16,-1 1 0 15,-10 2 0-15,-10-6 0 16,-7 0 0-16,-11-2 0 0,-13-4 0 16,-13 1 0-16,-22 5 1 0,-13 0 0 15,-16 4 0-15,-8 2 0 16,-1-2 1-16,8 2-3 15,3-3 1-15,7-6-9 16,11-2 1-16,13-4-14 16,17-3 1-16,11 0-4 15,17-15 0-15</inkml:trace>
  <inkml:trace contextRef="#ctx0" brushRef="#br0" timeOffset="0.5017">-751 5039 40 0,'0'3'20'0,"14"21"-9"0,-1-21 33 0,5 7-39 15,3-1 1-15,6 3 5 16,14-3 0-16,17 0-13 16,11 0 0-16,20-3 9 15,-3-6 0-15,6-3-4 16,-2 3 1-16,-12 3-3 16,-12 3 0-16,-15 3-6 0,-10 0 1 15,-10 3-10-15,-10-2 1 16,-8-1-8-16,-9-3 0 31</inkml:trace>
  <inkml:trace contextRef="#ctx0" brushRef="#br0" timeOffset="1.5008">-343 4712 29 0,'-6'-18'14'0,"2"8"0"0,4 10 14 15,-3 0-25-15,-1 3 0 16,4 10 4-16,0 14 1 0,-3 13-8 15,-1 12 1-15,1 6 7 16,-4 21 0-16,0 16-2 0,0-4 1 16,1-2-3-16,2-10 1 15,1-12-5-15,-1-21 1 16,1-9-8-16,-4-13 0 16,0-18-5-1,4-12 0-15,-1-6-7 16,1-7 0-16</inkml:trace>
  <inkml:trace contextRef="#ctx0" brushRef="#br0" timeOffset="2.5017">196 5612 24 0,'0'0'12'0,"3"-3"9"16,-3 3 7-16,4-10-23 16,-1 4 1-16,-3-3 3 15,-3-3 0-15,-4-3-11 0,0-6 0 16,0 0 8-16,-3-1 0 0,-1-2-3 15,5-4 1-15,-1 1-2 16,3 2 0-16,1 1 0 16,3 2 0-16,3 4 0 15,8 0 0-15,2 3 1 16,8 6 1-16,-1 0-2 0,8 9 1 16,10-7-1-16,-1 7 1 15,-2 4-2-15,-8-1 0 16,0 3-1-16,1 3 1 15,-4 0-5-15,0-3 1 16,0 0-7-16,-4-6 1 31,1 0-11-31,-4-6 0 0</inkml:trace>
  <inkml:trace contextRef="#ctx0" brushRef="#br0" timeOffset="3.5017">665 5249 20 0,'0'6'10'0,"0"3"12"16,0-6-2-16,-3 7-17 16,0 2 1-16,-4 6 4 15,0 6 0-15,0 0-9 31,0 7 1-31,4 3 6 0,3-1 1 16,3-2-1-16,4-6 0 16,7-4-1-16,3-3 0 15,3-3-1-15,1-9 0 16,3 0-2-16,-3-12 1 16,3-9-1-16,0-3 0 15,3-9-2 1,-6 2 1-16,-8 4-1 15,-2 2 1-15,-1-2-2 16,-7-1 0-16,4 1-1 16,0-7 1-16,0 1 0 15,0 0 1-15,-7 6 0 16,0 2 0 0,0 4 1-16,0 3 0 0,-4 3-1 15,1-1 1-15,-1 4-3 16,1 3 1-16,0 3-6 15,-1 3 0-15,4 3-11 16,4 4 0-16</inkml:trace>
  <inkml:trace contextRef="#ctx0" brushRef="#br0" timeOffset="4.5017">1070 5340 25 0,'-3'-3'12'0,"3"9"2"0,0-6 4 15,0 0-14-15,3 3 1 0,4 3 3 16,3-3 1-16,0 3-10 16,8-2 1-16,2-1 6 15,4 0 1-15,0-6-3 32,4-4 1-32,2-5-3 0,-6-3 1 15,-3-6-2-15,-3 6 0 16,-5-3-1-16,-2-1 1 15,-5 1-1-15,-3-3 1 16,-6-1-1-16,0 1 0 16,-8 2 0-16,-2 4 0 15,-5 6 0-15,-6 6 1 0,-3 9-1 16,-7 6 0-16,-1 6 0 16,5 4 1-16,2 5-1 15,8 4 0-15,2 0 1 16,8-4 0-16,3 3 2 15,7-6 0-15,4 1 1 16,3 3 1 0,3-1 0-16,4 4 0 15,3-4-1-15,3-5 1 0,4-4-2 16,4-6 1-16,6-3-1 16,4 0 0-16,3-6-2 15,3-3 0-15,1-9-3 16,-7 0 1-16,-1 0-8 15,-6-3 1-15,-3 0-14 0,-4 0 1 16,0 2-1-16,-7 1 0 16</inkml:trace>
  <inkml:trace contextRef="#ctx0" brushRef="#br0" timeOffset="5.5017">-1478 5389 16 0,'24'-28'8'0,"27"-38"-27"0,-23 42 17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-803 6060 26 0,'-18'-4'13'0,"4"-4"-12"0,11 5 13 16,3-2-13-16,-3 0 1 15,0-2 3 1,0 2 1-16,0 0-5 16,-3 5 0-16,1 5 4 15,-5 0 0-15,1 3 1 16,0 2 0-16,3-4-1 16,0 6 0-16,4 5-1 15,-1 5 1-15,-3 2 0 0,-3 11 0 16,-3-2-1-16,-3 9 1 0,1 3-1 15,-1 9 1-15,-3 3-2 16,-2 3 1-16,-1 4-1 16,-6 4 1-16,3-2-2 15,1 6 0-15,2-1-1 16,7 4 1-16,-1 0-1 31,2-5 1-31,5-4-1 0,-1-1 0 16,0-8 0-16,1-4 0 15,-2-6-1-15,1-8 1 16,1-4-1-16,-1-5 0 16,3 2 0-16,0-2 0 15,0 0 0-15,1 2 0 16,-1 1 0-16,0-4 0 0,0 3 0 16,3-1 0-16,0-3 0 15,0-5 1-15,0-5-2 16,0-4 1-16,0-2-1 15,0-4 1-15,3-3-1 0,0 0 0 16,0-2 0-16,0 1 1 16,3-2 0-1,0 0 1-15,0 0-1 16,-3-2 1-16,0 0 0 16,3-4 1-16,0 0-1 15,-3-1 0-15,3-4-1 16,0 0 0-16,3-1-6 15,0-4 1-15,3-7-15 16,-1-9 1-16,1-7-3 0,11-16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4152-1516 18 0,'-22'7'9'0,"8"-14"-1"16,14 2 7-16,-4 1-10 16,0 1 0-16,-1-1 3 15,5-4 0-15,0 0-10 16,0-4 1-16,5 0 7 16,3 1 0-16,10-1-1 15,8 0 0-15,10 0-1 0,0 1 1 16,-6 2-2-16,-3 2 1 15,0 2-1-15,-1-2 1 16,-8 7-2-16,-5 7 0 16,-9 14-1-16,-4 6 1 15,-13 8 0-15,-9 8 0 16,-13 8 0-16,-5 0 1 16,0 1-1-16,5-5 1 15,3 0-1-15,11-3 1 16,3-13 0-16,9 4 0 15,5-8-2-15,4-3 1 16,13-8-1-16,5-8 0 0,12-4-4 16,10-4 0-16,-5 0-6 15,1-4 0-15,3 0-11 16,19-4 1-16</inkml:trace>
  <inkml:trace contextRef="#ctx0" brushRef="#br0" timeOffset="330.452">4700-1516 29 0,'-26'11'14'0,"-23"29"0"15,35-21 9-15,-3 16-21 16,-1 13 1-16,1-5 5 16,-1 8 0-16,1 0-8 15,3-12 0-15,19 5 5 0,12-13 0 16,14-7-1-16,9-20 1 15,13-12-5-15,4-12 1 16,1-11-2-16,-5-16 1 16,0-4-1-16,-13-5 1 15,-9 5-1-15,-9 0 1 16,-14 8 1-16,-16 3 0 16,-23 9-1-16,0 8 1 15,-4 7-1-15,-10 8 0 16,1 12-1-16,4 7 1 0,0 1-5 15,10 0 0-15,3 15-10 16,14 1 0-16</inkml:trace>
  <inkml:trace contextRef="#ctx0" brushRef="#br0" timeOffset="1111.9309">5213-1442 14 0,'-22'4'7'0,"8"8"14"0,14-12-7 16,0 7-8-16,0-2 0 15,0 6 4-15,0-3 0 16,0 0-12-16,5 4 0 0,4-12 9 16,9-12 0-16,8-8-3 15,5-3 0-15,4-12-2 16,1-5 0-16,-5 5-1 16,-5 3 0-16,-3-3 0 15,-10 15 1-15,-4 5-2 16,0-1 1-16,-9 8 0 15,0 8 0-15,-5 0-1 16,1 15 1-16,-1 9-1 16,1 12 1-16,-1 11-1 15,1 4 1-15,0 4 0 16,-1-8 0-16,-4 4 0 16,0-11 0-16,-4-5 0 15,0 0 0-15,-10-7 0 16,-3-5 0-16,0-3-1 0,-1-4 1 15,5-4-1-15,0-5 1 16,4 1-1-16,0-4 0 16,6-4 0-16,3 0 0 15,4 0 1-15,5 0 0 16,9 0 1-16,8 4 1 16,6-4 1-16,8 4 0 15,4-8 1-15,5 0 0 16,4-3-1-16,5-2 0 15,0 2-4-15,-1-5 1 16,-4 0-9-16,0 4 1 0,-9-4-12 16,-8 0 1-16,9 9-3 15,-5-5 0-15</inkml:trace>
  <inkml:trace contextRef="#ctx0" brushRef="#br0" timeOffset="2388.3236">5054-1092 25 0,'0'-8'12'0,"8"-16"7"0,2 24 1 0,3-4-16 16,4 1 1-16,10-1 6 15,9-1 0-15,3 2-13 16,1 3 1-16,0 3 8 16,0 2 0-16,-1-1-4 15,1-1 0-15,0 1-12 16,0-8 1-16,13-8-8 16,-4-3 1-16</inkml:trace>
  <inkml:trace contextRef="#ctx0" brushRef="#br0" timeOffset="1817.2217">5757-1411 43 0,'4'-19'21'0,"10"23"-16"0,-5-8 38 16,-1 4-41-16,6-8 0 16,4-4 0-16,3-3 1 15,2-6-4-15,3-2 0 16,0-5 2-16,-3 1 1 16,-1 3-2-16,-4 9 0 15,-1 3 0-15,-4 0 1 16,-4 4-1-16,-4 1 0 15,-5 7 0-15,-5 7 0 16,1 5 0-16,-1 4 0 0,1 0 0 16,-1 7 0-16,5 1 0 15,0 7 1 1,0 28 0 0,0-8 0-16,0 1-1 15,5-9 1-15,-1-8 0 16,1-4 0-16,-5-3-1 15,0-5 0-15,0-7 1 16,-5 0 0-16,-4-8-1 16,-3 3 0-16,-6-2 0 15,0-2 1-15,-4 1-1 16,0 4 1-16,0-8-1 16,0 4 0-16,4-4 0 15,0 0 0-15,1-8 1 16,3 4 1-16,5-4 0 15,5 0 0-15,0-4 1 0,4 8 0 16,8-8 0-16,10 4 1 16,4 4-1-16,9-3 1 15,9-2 0-15,4 1 0 16,1 1-1-16,7-6 1 16,2 6-1-16,-6-1 1 15,-3 0-7-15,-1 0 1 16,-9 0-10-16,-9-4 0 15,1 0-11-15,-5-4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32 12288 0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-1037 1047 25 0,'8'6'12'0,"-4"-2"2"0,-4-4 13 0,0 0-24 16,0 0 0-16,0 0 4 15,0 0 0-15,0 0-7 16,0 0 0-16,0 0 7 15,0 0 0-15,0 0 0 16,-4 0 0-16,0 0-1 0,0-7 1 16,-4 1-2-16,0 3 1 0,-8 3-1 31,1-4 0-31,-6 1-2 16,-2 3 1-16,-1-3-1 0,-4 3 0 15,1 0 0-15,-1 0 1 16,-4 3-2-16,-4 0 1 15,-3 1-1 1,-9 5 0-16,-8-2-1 0,1 0 1 16,-9 6-2-16,-3 3 1 15,4 7-1-15,7-3 0 16,-8 0 0-16,1 0 1 16,-9 0-1-16,-3-4 1 15,0 7-1-15,-5 4 1 16,5-1-1-16,8 4 1 15,-5 0-1-15,-3-1 1 16,-1-2-1-16,1 2 0 0,8-2 0 0,-5 3 0 16,-3 0 0-16,0 3 1 15,7 6-2 1,-8 7 1-16,-7 1 0 16,7-1 0-16,1 14 0 0,0-7 0 0,7-4-1 31,5 3 1-31,-1 2 0 15,9 5 0-15,-4-6 0 16,-1 7 0-16,1-1 0 16,-5 11 0-16,5 6 0 15,3-7 0-15,1 3 0 16,-1 1 0-16,4-7 0 16,4 7 0-16,5-7 0 15,-1 7 0-15,12-1-1 0,4 4 1 16,1-2 0-1,-1-2 0-15,5 1 0 0,-1 2 0 0,0-5 0 32,4 6 0-32,0 0 0 0,4 3 0 0,-3 1 0 15,-5-4 0-15,0 6 0 16,0-6 1-16,4 14-1 16,0-7 0-16,4-5 0 15,0 15 1-15,1-10-1 16,-1 9 1-1,0 4-1-15,4 3 0 16,0-3 0-16,4 3 1 0,0 1-1 16,4-1 1-16,0-7-1 15,4 4 1-15,0-6 0 16,4 2 0-16,0-9 0 16,0 5 0-16,0-2-1 15,0 1 1-15,0 2-1 16,4-3 1-16,0-1-1 0,0-5 1 15,3 9 0-15,1-6 0 16,9-3-1-16,-2 8 1 16,1 1-1-16,-4-3 0 15,0-3 1-15,3 7 0 16,-2-11 0-16,-1 3 0 16,-1 8 0-1,1-1 0-15,-4-4 0 16,4-2 0-16,0 0 0 15,-8 3 0-15,4-4-1 16,4 1 1-16,3-4-1 16,5 4 1-16,0-7-1 0,4 0 1 15,3 4-1-15,5-8 0 16,4 1 0-16,-5 2 0 0,10-2 0 16,-6 0 1-16,5-3-1 15,-4-8 1-15,3 1 0 16,-3 0 0-16,3 0 0 15,1-4 1-15,8 0-1 16,-1 4 0-16,5-6 0 16,-1 9 0-16,-7-6-1 0,-1-11 1 15,1 3-1-15,0 1 1 16,0-3-1-16,-1 3 1 16,-7-10-1-16,-1 0 1 15,1 3-1-15,4-3 0 16,-1-4 0-1,1-2 1-15,4 6-1 16,-5-6 0-16,5-4 0 16,-4 0 0-16,-1-8 0 15,1 2 0-15,-5 0 0 16,1-7 0-16,0 6 0 0,-9-6 0 16,2 0 0-16,-6-4 0 15,5 4 0-15,-1-3 1 16,9-1-1-16,-4 4 0 0,0-3 0 15,-1-1 0-15,1 4 0 16,-1 0 0-16,-2-10 0 16,-2-4 0-16,5 11 0 15,-1-4 1-15,1 3-1 16,0-6 0-16,-4 7 0 16,4-4 0-1,-8-3 0-15,-1 1 1 16,5-2-1-16,-1-3 0 15,2 4 0-15,-2-2 1 16,5-2-1-16,-1 0 0 16,1 1 0-16,4 3 0 0,4-4 0 15,-5-2 1-15,5 2-1 16,-4-3 0 0,15-12 0-1,-7 3 0-15,-1-8 0 0,5 4 1 16,-5 3-1-16,-3-3 0 15,-5 7 0-15,1-4 1 16,-4-2-1-16,0-1 0 16,-4-4 0-16,-1 5 0 0,1-5 0 15,0 11 0-15,-1-7 0 16,-3 3 0-16,0-2 0 16,0-1 0-16,-4-4 0 15,3 1 0-15,-6-3 0 31,-2-1 1-31,1 0-1 16,-8 1 0-16,0-1 0 0,0 1 0 16,0-1 0-16,0 1 0 15,0 6 0-15,0-7 0 16,3 4 0-16,-3-3 0 16,4 3 0-16,0-4 0 0,0 4 0 15,-1-4 0-15,2 1-1 16,2-1 1-16,-3 1 0 15,0-1 1-15,0 1-2 16,0-1 1-16,-4-2 0 0,4 1 0 16,-4 6 0-16,4-9 0 15,-4 5 0-15,0 7 0 16,-5-5 0-16,1-5 0 31,0 5 0-31,0-2 0 0,0 5-1 16,0 5 1-16,-4-1-1 15,0 4 1-15,-4 3-1 16,0 0 1-16,0-6-1 16,0 6 1-16,-4-3-1 15,-4-1 1-15,0 8 0 16,-4-4 0-16,-4 0 0 0,0 6 0 16,-3 3 0-16,-10 1 0 15,6 4 0-15,-5-1 0 16,4 4 0-16,-3 3 0 0,6-4-1 15,-2 3 1-15,-1 2 0 16,0-9 0-16,0 2 0 31,1 3 0-31,3-4 0 16,4 0 0-16,4 0-1 0,0 4 1 16,4-1 0-16,4 1 0 15,0-4-1-15,0 0 1 16,8-6 0-16,-4-1 0 15,4-6-1-15,8 7 1 16,4-4-2-16,-4-9 1 0,4-4 0 16,0-3 1-16,3 6 0 15,5-6 0-15,4 0 0 16,0-1 0-16,0 1 1 16,-1-1 0-16,1 2-3 15,0 2 1-15,-4-1-1 16,0-4 0-16,-8 5 0 0,-1-4 0 15,-3 1-1-15,-4-1 1 16,-4 8 1-16,-4-4 1 0,-4 4 0 16,-4 3 0-16,-4 3 0 15,-3 3 0-15,-6 3 0 16,-2 4 0-16,-5 0 0 31,-4 0 0-31,4-3 0 0,1-1 0 16,-1 0 0-1,4 5 0-15,1-4-1 0,2 6 1 16,6-3-1-16,-1 3 1 0,4-1-1 16,4-4 1-16,4 2-1 15,4-4 1-15,0-3-1 16,8 1 0-16,4-1 0 16,-1-10 1-16,10 1-1 15,3-7 1-15,3 5 0 16,1-4 0-16,0-1 0 15,0-4 1-15,-4 1-1 16,-1-4 0-16,-3 3 0 16,0-6 0-1,0 3 0-15,-4-3 1 16,-4 6-1-16,0 8 0 16,-5-2 1-16,-3 5 0 0,-4-1-1 15,0 4 0-15,-8 3 0 16,0 3 0-16,-8 8 0 15,1-1 0-15,-1-1-1 16,0 1 1-16,4 0-1 16,-4 3 0-16,4-7 0 0,4 2 1 15,4-2-2-15,1-2 1 16,-2-1-1-16,5-3 1 16,5 3-1-16,-5 0 1 15,3-3-2-15,1 0 1 16,4-3-2-16,4 0 1 0,0-4 0 15,4 1 0-15,0-4 0 16,0-3 0-16,-1-1 1 16,1 1 1-16,-4 3 1 15,-4 0 1-15,0 0 1 16,-4 1 0-16,-4-1 0 31,0 2 1-31,0 2-1 0,0 6 1 16,0 0-1-16,0 0 0 0,4 6-1 15,-4 8 0-15,0 5-1 16,0 8 1-16,0 10-1 16,0-2 0-16,0 2 0 15,4 0 0-15,0-8 0 16,0-2 0-16,0-4 0 0,0-3 0 16,-4-4 0-16,4-3 0 15,0-3-1-15,0-6 1 16,-4-1-1-16,4 0 1 15,-4-3 0-15,0-10 0 16,0-3 0-16,-4-7 0 16,0-3 0-1,0-6 0-15,0-1 0 16,4 7 1-16,-4 0-1 16,4 5 1-16,0 6-1 15,0 9 1-15,0 3 0 16,0 6 0-16,0 7-1 15,4 11 1-15,-4 5-1 16,4 4 0-16,0 4 0 0,0 2 0 16,-4-3 0-16,0-3 0 0,0-6 0 15,4-11 0-15,-4-9-1 16,0-14 1-16,-4-9 0 16,4-11 0-16,-4-6-1 15,0-6 1-15,0-4 0 16,4 3 1-1,-4 3 0-15,4 4 0 16,0 17 0-16,0 3 1 16,0 13-1-16,0 10 1 15,4 9-1-15,-4 14 0 16,0-2-1-16,0 2 1 16,-4 0-2-16,4-4 0 15,-4-5-9-15,4-11 1 0,0-20-13 16,-8-23 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231 586 23 0,'-48'7'11'0,"17"-4"5"0,22-3 11 0,-3-6-24 15,0-4 1-15,-3 1 5 16,-1-2 0-16,4-2-9 15,0-4 0-15,0 1 8 16,4-3 1 0,0-8-2-16,4 7 1 0,4-3-3 15,8-4 1-15,4 1-2 16,12-4 0-16,4 0-1 16,11 4 0-16,5 6-2 15,8 0 1-15,0-3-1 16,7 3 1-16,5 4-1 15,11-4 1-15,-3 7-1 0,7 9 0 16,1 4 0-16,-5 11 1 16,-7 5 1-16,0 1 0 15,-9 9-1-15,-7 10 1 16,-5 4-1-16,-11 6 1 0,-4 4-2 16,-12 6 1-16,-13 6-1 31,-10-1 0-31,-9-13 0 15,-4 2 0-15,-16-4-1 0,-16-3 1 16,-11-6-1-16,-9-1 1 16,-15-13-1-16,3-10 0 15,5-9-2-15,-4-11 0 16,-1-13-1-16,0 0 0 16,1-13 0-16,-1-3 1 0,13-4-1 15,7 1 1-15,8 0 1 16,9-18 1-16,11 7-1 15,12-9 0-15,13 3 0 16,14 0 1-16,13-4-2 16,8 4 1-16,12 7 0 15,16 5 0-15,3 8 1 0,-4 4 0 16,13 5 0-16,0 0 1 16,3 7 0-16,5 10 1 15,-1 14 0-15,-7 6 0 16,-5 13-1-16,1 13 1 15,-4 0-2-15,-12 11 1 0,-5 5-1 32,-3 5 1-32,-5 6 0 15,-7 3 1-15,-12 6-1 16,-16-6 0-16,-11 4 1 16,-13-1 0-16,-20-6-1 0,-8-4 1 15,-15-6-1-15,-13-10 0 16,0-16-1-16,9-14 0 15,-9-13-2-15,-3-13 0 0,7-17 0 16,5-3 1-16,-1-10-2 16,9-13 1-16,7-4 0 15,9-6 1-15,11 0 0 16,12-3 1-16,12-1-1 16,20 1 0-16,12 3 0 15,19 3 0 1,18 7 0-16,2 14 0 15,0 11 0-15,17 11 1 16,-1 14-1-16,5 12 1 16,-1 12 0-16,-3 1 1 15,-4 10 0-15,-9 11 0 16,-7 3 0-16,-9 3 0 0,-15 7 1 16,-12 3 1-16,-12 1-1 15,-16 12 0-15,-12-10 0 16,-15 1 0-16,-17-1-1 15,-12-2 1-15,-4-8-2 16,1-6 1-16,-5-20-2 0,-7-13 1 16,-1-17-3-16,1-8 1 15,-4-9 0-15,15-16 0 0,8 1-1 16,8 2 0-16,13 1 1 16,7-7 0-16,8-3 1 15,13-3 1-15,11-8 0 16,16-3 0-16,11 11-1 15,9-1 1-15,3 10-6 32,9 11 1-32,0-1-13 0,7 14 1 15,-3 6-4-15,0 0 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-1922-358 62 0,'7'-12'31'0,"24"12"-33"16,-24-2 31-16,1-5-31 15,-5-5 0-15,-3-9 0 16,-11-2 1-16,-6 2 4 15,-17 3 1-15,-19 3 1 0,-13 6 0 16,-22 6 2-16,-9 11 1 0,-7 8 0 16,-7 5 0-16,-12 0-3 15,5 9 1-15,0 0-3 16,6 3 0-16,4-1-1 16,4-2 0-16,7 6 1 15,16 3 0-15,9 0-1 16,12 3 1-16,15-7 0 0,14 11 1 15,10-7-2-15,10 6 0 16,14 8-1-16,15 5 0 16,18-2 0-16,5 1 0 15,14-3 0-15,15 0 0 16,4-6-1-16,13 2 1 31,6-5 0-31,5-6 1 0,3-3-1 16,-3-3 0-16,6-3-1 15,4-6 1-15,-8-10 0 16,2-5 0-16,-9-9-1 16,6-6 0-16,8-2 0 0,-6 5 1 15,0-12-1-15,-8 0 0 16,-2-6-1-16,0-3 1 0,-7 0 0 16,-5 0 0-16,-9-3 0 15,-8-6 0-15,2 3 0 16,-2-8 0-16,-10-8 0 15,-6 4 0-15,-12 1-1 16,-6 5 1-16,-14 0-1 31,-7-6 1-31,-14 0-1 0,-7-3 1 16,-10 4-1-16,-4-4 0 16,-10 3 0-16,-14 6 0 15,-11 3 0-15,0 3 1 0,-17 0-1 16,-7 6 1-16,-10 0-1 15,-1 3 1-15,-3 4 0 16,0 1 0-16,14 7 0 16,-3 4 0-16,-7 5-1 15,-1 2 1-15,3 1-1 16,2 3 1-16,-5 0 0 16,0 3 0-16,8-3 0 15,10 3 0-15,18 0 0 0,6 3 0 16,7 7-1-1,7 4 1-15,8 4-1 16,2-3 0-16,8 0 0 16,0-3 0-16,6-3 1 15,4-4 0-15,0-1 0 16,1-7 1-16,2-9 0 16,4-6 0-16,4-3-1 15,6-4 1-15,4-1-1 16,4-1 0-16,-1-3 0 15,4 0 0-15,-1-3-1 16,5 3 1-16,10 0-1 16,10-3 1-16,14 0 0 15,11 0 0-15,13 0 0 0,8 3 0 16,21 3 0-16,-1 4 0 0,11-1 0 16,0 6 1-16,7 9-1 15,-1-4 1-15,1 13 0 16,-10 7 0-16,-8 5-1 15,4 9 1-15,-7-1-1 0,-10 13 0 16,-4 6 0-16,-15 6 0 31,-9 6 0-31,-7-3 0 0,-18 9-1 16,-9-4 1-16,-23 13 0 16,-12-3 0-16,-19-3 0 15,-20 0 1-15,-18-6-1 16,-3-4 0-16,-11-5 0 15,-10-3 1-15,-14-6-1 16,-3-10 0-16,-15-5-1 0,1-12 1 16,-14-9 0-16,-1-12 0 31,-79-30-1-31,38-3 0 0,21-5 0 16,17-1 1-16,21-3-1 15,14-3 1-15,11-2-1 31,10-10 0-31,14 3 1 16,16-3 0-16,20-3 0 16,12 3 0-16,15-3 0 15,16 1 0-15,12 4 0 16,20 7 0-16,18 1 0 0,28-4 0 16,9 9 0-16,19 6 0 15,10 6 0-15,10 3 0 0,10 9 0 16,1 7 1-16,3 7-1 15,0 7 0-15,-13 10 0 16,-15 10 1-16,0 10-1 16,-14 6 0-16,-16 9-1 15,-19 9 1-15,-10 3 0 16,-17-3 0-16,-14 5 0 0,-11 4 0 16,-9-3 0-16,-19 7 0 15,-17-5 0-15,-17-2 0 16,-18 0 0-16,-17 2 0 15,-14-11 0-15,-18-6 1 0,-6-6-1 16,-4-9 0-16,-7-9 0 31,-10-6 0-31,-3-3-1 16,6-6 1-16,-7-3-1 16,4-6 1-16,9-9 0 15,12-6 0-15,13-9-1 16,15-15 1-16,13-9-1 15,14-11 0-15,12-4-1 16,15 0 1-16,19 0 0 0,10 3 0 0,14-3 0 16,14 1 1-16,21 4 0 15,20 1 1-15,18 4 0 16,11-4 0-16,23 15-1 16,19 6 1-16,10 0-1 15,2 13 1-15,6 8-1 31,-5 11 0-31,-11-1 0 0,-2 11 1 16,-5 11-1-16,-20 16 1 16,-14 15-1-16,-11 6 0 15,-16 6 0-15,-12 9 0 16,-20-4 0-16,-17 8 0 0,-22 1 0 16,-17 7 0-16,-28 0 0 15,-27-6 1-15,-15-3-1 16,-17-3 1-16,-20-4-1 15,-8-5 1-15,-7-15 0 16,0-6 0-16,-6-15-1 16,-1-13 0-16,7-13-1 0,-11-4 1 15,12-12 0-15,6-9 0 16,11 0 0 0,13-12 1-16,18-3-1 15,11-2 0-15,9-10 0 16,22 0 0-16,18 6-1 15,16 0 0-15,28 0-1 16,22 0 0-16,27-2-7 16,24-1 1-16,29 3-14 15,13-4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0,'0'0'0,"0"0"15,0 0 1,0 0 0,0 0-1,0 0 1,0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4904 24 0,'0'18'12'0,"0"-43"-1"0,0 28 13 15,0 8-23-15,0-11 1 16,0 0 1-16,0 0 0 0,0 0-4 0,8 0 1 15,0 0 3-15,3 7 0 16,6-3 1-16,2-1 1 16,5-10 0-16,0 0 0 15,4 0-1-15,4 0 0 16,-5-3 0-16,1-1 1 16,8-3-3-1,8-4 0-15,3 1 0 16,5-5 0-16,3 1 1 15,0 0 0-15,13 3 0 16,-4-3 1-16,-5 4-1 16,1-1 1-16,-1-11-1 15,9 2 0-15,-1-5-2 16,0 0 1-16,5-4-1 0,-1 1 0 0,-4 0 0 16,-3-7 0-16,0 10 1 15,3-4 0-15,4-6-1 16,4-7 0-16,5-1 0 15,3 8 0-15,-7-4-1 16,-5 1 1-16,-4-1-1 16,-3 0 0-1,4 4 0-15,-1 0 1 16,-4-4-1-16,5 0 1 16,-5 3 0-16,5-3 0 15,-1-6 0-15,-3-5 0 16,-1 1-1-16,1 3 1 15,3 0 1-15,4-4 0 0,-7 4 0 16,0 1 1-16,-1-5-1 16,0 4 0-16,-3-3 0 15,-9-4 1-15,1 3-3 16,0-10 1-16,3-10-1 16,8 6 1-16,-7-3-1 15,0 6 0-15,-1-5 0 16,-4-2 1-16,-3 6-1 0,-1 1 1 0,1-9-1 15,-4-1 1-15,-4 7-1 16,-4 1 1-16,-5 3-1 16,1-4 0-16,-5-10 0 15,1 7 1-15,0 0-1 16,0 0 0-16,0 0 0 31,-8 0 0-31,-5-1 1 0,-3 15 0 16,0-3-1-16,-4-8 1 15,-8 4-1-15,0 11 0 16,0-4 0-16,-4 3 1 16,-3-3-1-16,-5 11 1 15,-4-3-1-15,-4 6 0 16,0 0 0-16,-8 0 1 0,1 4-1 16,-6 3 0-16,-6-3 0 15,7 10 0-15,-11-15-1 16,-1 9 1-16,0 3 0 15,-3-4 0-15,-5 0 0 16,0 4 0-16,1 3 0 16,0 1 0-1,-13 2 0-15,-12 8 0 0,-3 3 0 16,4 1 0 0,-28-16-1-1,7 6 1-15,5 5-1 16,0 1 1-16,0 7-1 15,4 3 0-15,0 4 0 16,3 4 1-16,12 6-1 0,9-3 1 16,0 4-1-16,3 3 1 15,1-3-1-15,-5 2 1 16,5 5-1-16,3-4 1 16,-3 4-1-16,-1 3 0 15,1 3 0-15,-1 4 1 16,4 1-1-16,1-1 1 0,8 4-1 15,3 0 1-15,-4-8-1 16,1-6 1-16,3 3 0 16,4 0 0-16,1 0 0 15,-1 0 0-15,1 4-1 16,-1 3 1-16,0 4 0 16,0 3 0-1,-3 0-1-15,3-6 1 0,9 2 0 16,2 0 0-16,1 5 0 15,1 0 0-15,-1-5-1 16,0-3 1-16,1 4 0 16,-5-4 1-16,4 0-1 15,4-3 0-15,5-4 0 16,-5-3 0-16,8-1 0 0,0 1 0 16,0-4-1-16,5-4 1 15,-1 1-1-15,3 3 0 16,2-3-1-16,2-1 1 15,2-3 0-15,-1 3 0 16,-1 1 0-16,2 0 1 16,-1-1-1-1,-1-3 1-15,2 4 0 16,3-1 0-16,0 0 0 16,0 1 0-16,-4-4 0 15,4 0 0-15,0 0-1 16,0 0 1-16,0 0 0 15,0 0 0-15,0 0 0 16,0 0 0-16,0 0 0 0,4-4 0 16,-4 4-1-16,8-6 1 0,-1-1 0 15,10-4 0-15,2 0 0 16,-3-6 0-16,4-4 0 16,0-8 0-16,4 5 0 15,0-1 1-15,-5 8-1 16,5-5 1-16,-8 5 0 0,-4 2 1 15,0-2-1-15,0-1 0 16,-1-3 0-16,-2 0 1 16,-1 3-2-16,-1 1 1 15,2 2-1-15,-6 5 0 16,1 2 0-16,-4 8 1 31,0 0-1-31,-4 4 1 0,4 0-1 16,-3 3 1-16,-9 3-1 15,-4 1 1-15,-4 3-1 16,-4 0 1-16,0 7-1 16,-8 8 0-16,1 2 0 15,-1 5 0-15,4-1 0 16,4-3 0-16,5-8-1 0,7-2 1 0,0-5-1 16,4-3 1-16,0-3 0 15,4-4 0-15,0-4-1 16,4 1 1-16,0 0 0 15,4-4 0-15,4-4 0 16,4-3 0-16,7 0 0 31,5-7 0-31,4-11 0 0,4-10 1 16,0 3-1-16,-4 1 0 16,-5-5-1-16,-3 8 1 15,0 3 0-15,-4 4 0 16,-5 3 0-16,-6 4 1 15,-1 3-1-15,-4 8 1 16,-9 6-1-16,-6 8 0 16,-9 0 0-16,-12 17 1 0,0 7-2 15,1 0 1-15,-1 4 0 16,5-3 0-16,3-5-1 16,4-2 1-16,4-5 0 15,4-3 0-15,4-3-1 0,4-7 1 16,8-4 0-16,8-7 0 0,0-11 0 15,8-6 0-15,8-5 0 16,7-6 0-16,5-11 0 16,0 4 0-16,0 0 0 15,-9 0 1-15,1 3-2 16,-4 0 1-16,-4 4 0 31,-4 6 0-31,-5 5 0 0,-2 10 1 16,-13 10-1-16,-12 11 0 15,-16 4 0-15,-12 14 1 16,-4 7-1-16,1 3 0 16,4 1 0-16,3-8 0 15,8 0-1-15,4-3 1 16,0-7 0-16,9-4 0 0,7-3-1 16,4-1 1-16,0-3 0 15,4-3 0-15,4-5 0 16,4 1 0-16,0-3 0 15,4-1 0-15,-4 0 0 16,-1 4 0-16,2-3-1 16,-1 0 1-1,-1-1 0-15,2 0 0 0,-5 1 0 16,4 0 0-16,-4-4 0 16,0 0 1-16,0 0-1 15,0 0 0-15,0-4 0 16,0 4 1-16,0-7-1 15,0 7 0-15,-4 0 0 16,4 0 0-16,0-3 0 0,0 3 0 16,0 0 0-16,4-4 0 15,3-3 0-15,5 7 0 16,8-7 0-16,0 4 1 16,8-4-1-16,8 7 1 15,3 0-1-15,1 0 1 16,-5-4-1-16,-2 1 1 0,-2-4 0 15,-3 4 0-15,0-5-1 16,-1-2 1-16,-3-1-1 16,-4 5 1-16,-4-2-1 15,-8 1 1-15,-8 7-1 16,-4 0 1-16,-8 3 0 31,-8 1 0-31,-8 0-1 0,-7 0 1 16,-5-1-1-16,-3 0 0 0,-2 1 0 15,6-1 0-15,0 5-1 16,3 2 1-16,4-3 0 16,4 7 0-16,4-4-1 15,4 0 1-15,13-2-1 16,10 2 1-16,13-6-1 0,12-4 1 16,8-4 0-16,12 0 0 15,3-2-1-15,-3 2 1 16,-1 0 0-16,-3 4 0 15,-5-3 0-15,-3-1 1 16,-4 1-1-16,-8 0 0 16,-4 3 0-1,-9 0 1-15,-11 0-1 16,-4 0 1-16,-8-7-1 16,-7 0 1-16,-5 0 0 15,-7-4 0-15,-5 8-1 16,-4 0 0-16,0-1 0 15,5 4 0-15,-1 0-1 0,4 4 1 16,0-4 0-16,4 3 0 16,9-3-1-16,3 0 1 0,4 0-1 15,8 3 1-15,4 1-1 16,8-4 1-16,8-4 0 16,8-2 0-16,7 2-1 15,1 0 1-15,0 1 0 16,-8-1 0-16,-5 1 0 0,-3 3 0 15,-4-3 0-15,-4-1 1 16,-8 4-1-16,-8-8 0 16,-4 2 0-16,-4-1 1 15,-3-1-1-15,-5 5 0 16,0 0 0-16,4 3 0 31,0 0 0-31,1 0 0 0,-2 0-1 16,6 0 1-16,-1 3 0 15,4-3 0-15,4 0-1 16,4-3 1-16,4-5 0 16,4 1 0-16,4-7-1 15,8-11 1-15,4-6 0 16,8 2 0-16,8-9 0 0,-1-8 0 16,5-3 0-16,-9 2 0 15,5-2 0-15,-4 0 0 0,0 3 0 16,-4 7 0-16,-9 8-1 15,-3 6 1-15,-8 11 0 16,-12 17 0-16,-8 18-1 31,-8 7 1-31,-15 18 0 0,-9 0 0 16,0 7-1-16,4 0 1 16,1-3 0-16,7-1 0 15,4-7 0-15,4-3 0 16,5-14 0-16,3-4 0 15,4-7-1-15,4-3 1 16,4-11-3-16,4-11 0 0,8-7-13 16,16-13 1-16,15-15-8 15,-3-21 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708 61 9 0,'-22'-5'4'0,"8"29"-3"16,14-24 5-16,-4 0-6 15,4 0 1-15,0 0 0 16,0 8 1-16,-5 4-1 0,1 0 1 16,-1 5 1-16,0 2 1 15,-4 5 0-15,9 0 0 31,14 7 2-31,9 1 1 0,8 0-2 16,14 0 1-16,19-4-2 16,13-4 1-16,0-4-2 15,14-8 1-15,12-1-3 16,6-2 1-16,13-6-2 16,0 1 1-16,14-4 0 15,0-7 0-15,-5 2 0 0,5-7 0 16,-10-3-1-16,-13 3 1 15,-9-8-1-15,-17 4 1 16,-20 0 0-16,-12 0 1 0,-28-4-1 16,-23 4 1-16,-26 0 0 15,-33 4 0-15,-36-3-1 32,-30 11 0-32,-43 4-1 15,-30 7 0-15,-23 10 0 16,-14 3 0-16,-9 4-1 15,10 3 1-15,17-7 0 0,19 4 0 16,13-12-1-16,27 0 0 16,32-4 1-16,27-1 0 15,27-7 1-15,27 0 0 0,32-3-1 16,50-9 1-16,31-4 0 16,33 0 0-16,34-4 0 15,29 4 1-15,31 0-1 16,14 0 1-16,8 4-1 15,10 5 0-15,-14-10 0 16,0 2 1-16,-13-2-1 0,-18-2 0 16,-24 7 0-16,-26-4 1 15,-27 4 0-15,-33 4 0 16,-31-4 1-16,-45-4 1 0,-36 13-3 16,-45-6 1-16,-54 6-1 15,-24 6 0-15,-22 1-1 31,-13 4 0-31,-6 4-2 16,6 4 1-16,13-4 1 16,14 0 0-16,31-4-1 15,27-4 1-15,23-4-1 16,28-4 1-16,31-4-2 0,36 0 1 16,36-8 0-16,31 0 1 15,37 1-1-15,32 6 1 0,28 1 0 16,16 1 1-16,10 2-1 15,5-2 1-15,-10-9-1 16,-3-5 1-16,-28 10 0 16,-23-1 0-16,-32-4 1 15,-22 8 0-15,-36 0 0 16,-36 0 1 0,-51 12-2-16,-39 12 1 15,-51 0-2-15,-50 11 0 16,-31 5-2-16,-14-3 1 15,1 2-1-15,8 1 0 16,19-4 0-16,13-4 1 0,27 0 0 16,36-9 1-16,28-3-1 15,27 0 0-15,36-4 0 16,36-8 0-16,40 0 0 16,37-3 0-16,41-6 0 15,31 6 1-15,28-6 0 16,21 6 1-16,15-5 0 0,0-1 1 15,-9 1 0-15,-24-4 0 16,-21 5 0-16,-42 2 1 0,-35-2 0 16,-36 3 1-16,-46 4-1 15,-55 11 0-15,-54 9-1 16,-62 1 0-16,-51 11-1 16,-22-9 0-16,-14 1-3 15,5-5 1-15,0-10-4 31,17-9 0-31,19-9-7 0,32-10 0 16,36-1-8-16,40-19 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-2 249 25 0,'-40'4'12'0,"67"-4"-8"0,-5 4 12 15,27-4-16-15,27 0 0 0,32-4 0 32,26 0 0-32,24 4 2 15,16 0 0-15,19 0 2 16,9 0 0-16,8-4 1 0,5 4 0 15,-13 0 1-15,-1-4 0 16,-13-4-1-16,-26 4 0 16,-24 0-1-16,-30 4 0 15,-27 0 0-15,-32 4 0 0,-40 0-2 16,-45 8 1-16,-49 0-1 16,-54 4 0-16,-40-4-1 15,-45-3 0-15,-18-9-1 16,-14-4 0-16,5-1 1 15,10 2 0-15,4-2-1 16,30 5 1 0,32 0-1-16,37 5 1 15,25-2-1-15,37 2 0 16,103-10 0 0,54-7 0-16,49-8 0 15,41-8 0-15,25 0 0 16,33-13 1-16,4 5 1 15,-13 0 1-15,4 7-1 16,-28 13 0-16,-25 0 0 0,-33 12 1 16,-30-4 0-16,-45 0 0 15,-36 12-2-15,-54 8 1 16,-54 0-1-16,-62 5 1 16,-50-2-1-16,-31 1 0 15,-22-4-2-15,-5 1 1 0,13-1 0 16,14 4 0-16,32 0 0 15,35-4 0-15,41 5-1 16,26-5 0-16,45-4-1 16,41 4 1-16,53-4 0 15,63-4 0-15,49-8-1 16,41-4 1 0,26-8 1-16,32-9 1 0,-4 1 0 15,8 0 0-15,-27 8 0 16,-35 0 0-16,-36 4 0 15,-46 3 1-15,-35 5 0 16,-44 8 0-16,-55 5 0 16,-57-1 0-16,-50-1-1 15,-63 2 1-15,-31-1-1 16,-22-4 1-16,-9 4-2 0,-1-4 1 16,10-4-1-16,12 4 0 15,42-4-5-15,39-4 0 16,37-4-14-16,44-4 1 15,49-29-4-15,23-23 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719-135 36 0,'-85'-4'18'0,"58"72"-19"16,31-60 18-16,10 0-17 15,8 0 0-15,19 0 0 32,26 4 1-32,32-3 0 0,33 3 0 15,34 3 1-15,42 1 1 16,36 4 0-16,31-3 1 16,36-1 1-16,23-8 0 15,23-1 0-15,12-2 0 0,1-10 0 16,-5 10 0-16,-26-5-1 15,-23-5 1-15,-45 2-1 16,-42-1 0-16,-57 4 0 0,-46 0 1 16,-54 0-1-16,-58 0 0 15,-63-5-1-15,-74 10 0 16,-75-5-2-16,-86 0 1 16,-55 0-2-16,-58-5 0 15,-45-2 0 1,-18 2 0-16,-9 2-1 15,14-1 1-15,21 4 0 16,38 4 0-16,30 4-1 16,54-1 1-16,46 5-1 15,64 0 1-15,53 0-1 16,59 9 1-16,67-9-1 16,64-4 1-16,80-16-1 0,73-8 1 15,90-20 0-15,64-5 1 0,49-10 0 16,36-10 1-16,18 1-1 15,-140 20 0-15,158-4 0 16,-44 8 1-16,-51 3-1 16,-59 13 1-16,-66 4-1 31,-69 4 0-31,-49 4 0 16,-68 0 1-16,-72 0-2 15,-81 4 1-15,-91-4-1 0,-80 4 1 16,-73 8-1-16,-67 8 1 15,-28 4-2-15,-22 8 1 16,4 29 0-16,10-9 0 16,44 4-1-16,41-4 1 0,68-4-1 15,58-8 1-15,69-4-1 16,67-4 1-16,58 0-1 16,64-7 1-16,85-14 0 15,86-3 0-15,72-8 0 16,77-4 1-16,40-7-1 15,37-17 1-15,13-5-1 0,18-15 1 16,-27-4 0-16,-22 0 0 0,-55 0 1 16,-49 11 0-16,-68 9 0 15,-63 12 1-15,-63 12-1 16,-68 16 0-16,-68 12 0 16,-85 16 0-16,-91 4-2 31,-98 12 1-31,-105 0-2 15,-85 4 1-15,-63 1 0 0,-5-5 1 16,31-8-1-16,56-4 0 16,66-3 0-16,59-2 1 15,72-3-2-15,73 0 1 16,54-7-1-16,53 2 0 16,73-2-1-16,73 2 1 0,80 2 0 15,77-9 0-15,99-4 1 16,63-4 0-16,64-16 1 15,26 0 0-15,19-16 0 16,0-1 1-16,-32 2-1 16,-36-6 1-16,-45 6-2 15,-59-9 1 1,-67 7-1-16,-68 9 0 0,-59 0-2 16,-63 0 0-16,-49 12-8 15,-64 0 1-15,-62 16-14 16,-78 12 1-16,-54-16-2 15,-18-12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400 837 28 0,'-21'-4'14'0,"-19"15"-1"0,31-11 14 16,-5 0-21-16,-3 0 0 15,-6-4 4-15,2-3 0 16,-2-3-11-16,6-4 0 16,-1-3 9-16,5 0 1 15,4-7-3-15,5-3 0 16,8-7-1-16,1 10 1 16,12-13-3-16,10 0 1 0,8-8-2 15,9-5 1-15,5 2-2 16,4 3 1-16,-4 1-1 15,4 0 0-15,13 0-1 16,9 10 1-16,5-1 0 16,18 5 0-16,-1-1 0 15,-9 1 1-15,1 3-1 16,4 6 0-16,0 4 0 16,-4 0 0-16,12 3-1 15,1 8 1-15,-9-1 0 16,0 3 1-16,9 8-1 15,0 3 1-15,8 2 0 16,1 9 0-16,-9-1 0 16,-18 3 0-16,-5 4-1 15,-3 7 0-15,-1 10-1 0,1 0 1 16,-10 6-1-16,-9 8 1 16,-8-1-1-16,-5 0 1 15,-9 8-1-15,-8-11 1 16,-14-4-1-16,-8 4 0 15,-14 4 0-15,-13-4 1 16,-9 7-1-16,-13-4 1 16,-1 4-1-16,-4-3 1 15,-17-4-1-15,-18 0 1 16,-9 7-1-16,-17-14 0 16,4 4 0-16,-23-1 1 0,-4 1-2 15,-17-4 1-15,8-10 0 16,4-6 0-16,-3-5 0 15,-18-16 0-15,0-17 0 16,3-21 0-16,-11-20 0 16,-2-10 0-16,14-14 0 15,18-10 0-15,27-7-1 16,21 0 0-16,9 0 0 16,23 0 0-16,26-7-5 15,13 8 1-15,27-1-17 16,40 10 0-16,26 0-3 15,22 4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2916-167 17 0,'-9'9'8'0,"9"-21"4"0,0 12 8 16,0 0-15-16,0 0 1 15,0 0 3-15,0 0 0 16,-5-4-9-16,5-4 0 15,5-4 8-15,4-7 0 16,8-13-1-16,6-11 0 16,8-12-1-16,8-8 1 15,10-8-2-15,4-11 1 16,0 7-2-16,-9 1 1 16,0 2-1-16,-8 10 1 15,-6 3-3-15,-3 8 1 0,-9 7-2 16,-5 5 0-16,4 8 0 15,-8 4 0-15,0 3-5 16,5-4 1-16,-1 8-6 16,5-3 1-16,3 7-10 15,2 1 0-15,3 3-3 16,-8 12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1722 224 36 0,'4'0'18'0,"5"-4"-15"0,-9 1 19 0,-9-9-22 15,-4-4 0-15,-4-4 3 16,-5 1 1-16,-5-1-1 16,-4-4 0-16,-13 1 3 15,-9 4 0-15,-9-5 0 16,-4 4 1-16,-5 4-2 16,-4 13 1-16,0 3-2 15,-5 12 0-15,-8 3-2 16,-13 9 1-16,8 11-1 15,-5 12 1-15,-3 4 0 16,-1 8 0-16,9 4-1 16,1-4 1-16,8 4-1 15,9 4 1-15,12-9-1 16,15-11 0-16,12 1-2 16,19 3 1-16,17 0-2 15,17-1 1-15,14-10 0 16,13 11 0-16,19 0 0 0,7-4 1 15,10-4-1-15,22-3 1 16,-1-5 0-16,14 0 0 16,4-8 0-16,-4-3 0 15,5-4 0-15,8 3 0 16,-9-11 0-16,5-4 0 16,-9-4 1-16,-5-4 0 15,9-8 0-15,-4 0 0 16,-9-7-1-16,0-1 1 0,0-4-1 15,-13-7 1-15,0 3-2 16,-9-3 1-16,0-9-1 16,-5-3 0-16,-8-8 0 15,-5 0 1-15,-9 0-1 16,-3-12 1-16,-10 4-1 16,-4 0 1-16,-14 0-1 15,-13-11 1-15,-17 3-1 16,-18-9 1-16,-27 6-1 15,-13-1 1-15,-8 12-2 16,-19 12 1-16,-4-4 0 16,-17 7 0-16,-9 5-4 15,-10 7 0-15,-7 5-7 16,-6 23 0-16,-3 8-13 16,-1 19 1-16,5 21-1 15,21 11 1-15</inkml:trace>
  <inkml:trace contextRef="#ctx0" brushRef="#br0" timeOffset="870.4927">2571 1029 36 0,'-14'-35'18'0,"5"16"-10"16,5 14 19-16,4 5-26 16,-5 0 1-16,5 5 3 15,0 2 1-15,5 13-6 16,8 4 1-16,18 11 5 16,18 4 1-16,13 8 0 15,17 4 1-15,23 8-1 16,0-11 0-16,21 3-1 15,1 0 1-15,0 3-3 0,-1-3 1 16,-17-7-2-16,-13-9 0 16,-9 4-3-16,-9-11 1 15,-13-9-8-15,-14-3 1 16,-12-12-16-16,-10-1 1 16,-8 9-1-16,-9 4 1 15</inkml:trace>
  <inkml:trace contextRef="#ctx0" brushRef="#br0" timeOffset="1681.8751">4337 1767 31 0,'5'-19'15'0,"-5"-5"-7"15,0 24 22-15,9-8-27 16,4 1 0-16,5-5 4 15,4 0 1-15,4 0-9 16,10 0 1-16,-6 5 5 16,10 2 0-16,4 10-1 15,1 2 0-15,-6 5-3 16,-3 0 1-16,-9 15-2 16,-10 1 1-16,-4 7-1 15,-13 4 1-15,-13 1-1 16,0 7 0-16,-9 4 0 15,-5 4 1-15,5-8-1 16,-9 1 1-16,-4-2-1 0,4-2 0 16,9-5 0-16,4-8 1 15,9 1 1-15,14-13 1 16,8 1 0-16,0-8 0 16,5 3 0-16,8-6 1 15,14-9-2-15,9 0 0 16,0-4-6-16,8-1 0 15,-4-6-10-15,-4 3 0 16,4-4-6-16,-1 1 1 0</inkml:trace>
  <inkml:trace contextRef="#ctx0" brushRef="#br0" timeOffset="2162.0851">5159 1886 36 0,'-9'-16'18'0,"1"11"-18"15,3 10 26-15,-3 2-24 16,-1 2 1-16,-4 6 1 15,-1 5 1-15,1 7-5 0,0 16 0 16,0-4 4-16,4 12 1 16,4 5-1-16,5-5 1 15,5 0-1-15,13-8 0 16,8-7-2-16,14-13 1 16,-5-7-1-16,9-8 0 15,5-16-2-15,4-20 1 16,-5-7 0-16,5-4 0 15,-13-12-1-15,-14 0 1 16,-12-9-1-16,-10-6 0 16,-13-1 0-16,-8 12 1 0,-10 4-1 15,-4 8 1-15,5 11-1 16,-14 9 0-16,-4 11-2 16,0 4 1-16,-1 16-6 15,6 8 0-15,3 7-9 16,6 5 1-16,12 11-2 15,18 0 1-15</inkml:trace>
  <inkml:trace contextRef="#ctx0" brushRef="#br0" timeOffset="2792.4451">5579 1948 35 0,'0'16'17'0,"0"-4"-14"0,5-12 33 16,4 8-32-16,8-1 1 15,1-7 0-15,4-3 1 16,8-9-9-16,6-4 1 16,0-7 5-16,3-17 0 0,-3 1-3 15,-6-5 1-15,-3 2-1 16,-9-2 0-16,-5 5 0 16,-4 4 1-16,-1 7-1 15,-8 5 1-15,-4 15-1 16,-4 11 0-16,-10 17 0 15,4 4 1-15,1 19-1 16,4 12 1-16,0-4 0 16,5 8 0-16,4 0-1 15,0-4 1-15,0-8-1 16,-9-4 1-16,1-7-1 16,-6-9 1-16,1-3-1 15,0-9 1-15,-5-3-1 16,-4 0 0-16,0 0 0 15,0-4 1-15,4 3-2 16,1 1 1-16,3-4 0 0,5 0 0 16,9-8-1-16,14-4 1 15,3 0 0-15,10-4 1 16,22 1 2-16,-6-5 0 16,6 3 0-16,4 6 1 15,0 3-5-15,4-4 1 16,-8-4-9-16,-5-4 0 15,1-8-9-15,-6-7 0 16</inkml:trace>
  <inkml:trace contextRef="#ctx0" brushRef="#br0" timeOffset="3632.7559">6392 1830 19 0,'5'-23'9'0,"4"-21"11"15,-5 33 2-15,0 3-18 16,-4 0 0-16,4 0 3 15,1 1 0-15,4-2-9 16,4 2 0-16,5 2 5 16,0 2 1-16,3 3-2 15,2 3 0-15,-1 6 0 16,0-2 0-16,0 5-1 16,-4 4 1-16,-1 3 0 15,6 5 0-15,-6 3-1 16,-4 1 1-16,-8 4-1 15,-5 3 0-15,-5 0 0 16,-8-7 0-16,-9 3 1 16,-9-4 0-16,-5 5-1 0,6-8 1 15,-1-8-1-15,0-1 1 16,4-3-1-16,1 0 1 16,4 0-1-16,4-1 0 15,0 1-1-15,5 4 1 16,9-1 0-16,4-3 1 15,4 0 0-15,9 0 1 16,1-4 1-16,12-1 0 16,14-3 0-16,4-4 1 15,-4-4-2-15,4 1 1 16,9-6-5-16,-9 6 0 0,1-1-11 16,-6-4 1-16,1 8-10 15,-5 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 contextRef="#ctx0" brushRef="#br0">-33 0 0,'0'0'0,"0"0"16,0 0-16,0 0 15,0 0 1,0 0-16</inkml:trace>
  <inkml:trace contextRef="#ctx1" brushRef="#br0">1509 593 41 0,'23'-24'20'0,"7"-3"-19"15,-25 19 21-15,0-3-22 16,-5 2 1-16,-5 2 2 16,-8-1 0-16,-9 0-2 15,-5 0 1-15,-4 8 3 16,-4 0 0-16,-5-4 1 16,-9 8 0-16,-3-4-1 15,-6 8 1-15,-8-4-2 16,-10 8 0-16,-8 4-1 15,1 7 0-15,3 0-1 0,-8 5 0 16,4 0 0-16,5-5 1 16,3 1-1-16,1-1 1 15,4 5-1-15,1 3 1 16,8 0-1-16,0 5 0 16,9-4-1-16,8-2 0 15,6 6-1-15,-1 0 1 0,5-5 0 16,9 4 0-16,-2 1 0 15,7-1 1-15,3 0-1 16,9-3 0-16,5-1 0 16,4 1 0-16,4-1-1 15,9 1 0-15,1-2 0 16,-5-2 1-16,8 0-1 16,1-1 1-16,8 1 0 15,5-4 0-15,9-1 0 16,4 5 1-16,0-9-1 15,5-3 0-15,4-5 0 16,4 1 1-16,1-8-1 16,3 0 0-16,-7 0-1 15,-1-4 1-15,0-4 0 16,9 0 0-16,-1 0-1 16,2 0 0-16,-2-4 0 15,1 4 1-15,0 1-1 16,5-1 1-16,-1 0-1 0,-13-4 0 15,0 0 0-15,4-4 1 16,5 4-1-16,0-8 1 16,4 9-1-16,1-1 0 15,-11 0 0-15,-2-4 1 16,8 1-1-16,-10-1 1 16,2 0-1-16,-6-4 1 15,-8 0-1-15,0-7 1 16,0-1-1-16,-5 1 1 0,0 3-1 15,1 5 1-15,-5-5-1 16,0 1 1-16,-5-9 0 16,-4 0 0-16,-4-7-1 15,-5 0 1-15,-4 3-1 16,-4-7 1-16,-5 4 0 16,-9-1 0-16,-5 1-1 15,-8 3 0-15,-4 1 0 16,4 7 1-16,-9-3 0 15,-5 0 0-15,-4-1-1 16,-4 0 1-16,1 5-1 16,-6 3 1-16,-14 5-1 15,-11 6 0-15,-15 9-2 16,-3 12 1-16,-28 4-6 16,-12 7 1-16,-5 13-10 15,13 0 0-15,18-5-10 16,0 4 0-16</inkml:trace>
  <inkml:trace contextRef="#ctx1" brushRef="#br0" timeOffset="885.7889">1664 1540 30 0,'-13'-16'15'0,"4"-35"-15"0,5 43 15 0,-1 0-15 16,-8 1 0-16,0-5 0 16,-1 0 1-16,1 0 0 15,0 0 1-15,0 4 2 16,3 4 0-16,2 4 2 15,4 4 1-15,4 4 0 16,4 4 0-16,4 0-1 16,10 3 0-16,4 5-2 15,10 15 1-15,8 5-1 16,4 7 0-16,13 12-1 16,-4 4 1-16,9 15 0 15,13 9 0-15,9 11-1 16,4 8 0-16,1 8 0 15,-1 3 0-15,-4 1-1 0,-9-4 0 16,-4-4 0-16,-5-8 1 16,0-7-1-16,5-5 1 15,-14-8-1-15,-8-19 0 16,-9-8-3-16,-9-8 1 16,-5-11-6-16,-8-9 1 15,-4-7-15-15,-14-1 1 16,-10-10-3-16,-3-25 0 15</inkml:trace>
  <inkml:trace contextRef="#ctx1" brushRef="#br0" timeOffset="2252.2167">3259 3457 38 0,'-13'0'19'0,"4"-5"-8"15,9 5 20-15,0 0-27 16,0 0 1-16,0 0 3 16,0 0 0-16,5-7-10 15,-1-1 1-15,5-4 7 16,4 0 0-16,9-4-2 15,-4-3 1-15,4 3-2 16,9-3 1-16,0 7-1 16,4 0 0-16,5 4-1 0,-1 4 0 15,1 0 0-15,-4-4 0 16,-10 8 0-16,1 4 0 16,-9 8 0-16,-9 8 0 15,-9 11 0-15,-9 4 0 16,-9-3-1-16,-13-1 1 15,-4 17-2-15,0-1 1 16,-1-4-1-16,0 4 0 0,1-8-1 16,0 1 1-16,-1-1-1 15,1-8 1-15,9-3 0 16,8-5 0-16,0 9-1 16,5-8 1-16,9-1 0 15,4 0 1-15,9 1 1 16,8-4 0-16,5-8 0 15,5-9 1-15,17-3 0 16,14-3 1-16,12-9-2 16,1-4 1-16,4-12-2 15,0 9 0-15,-4-5-5 16,-14-3 1-16,-8-1-10 16,-14 8 0-16,0 1-12 15,-8 7 1-15,-14 1-1 16,-13 11 0-16</inkml:trace>
  <inkml:trace contextRef="#ctx1" brushRef="#br0" timeOffset="2701.8553">4116 3496 49 0,'-4'-20'24'0,"-9"12"-23"0,4 8 48 0,9 4-47 15,-4 8 0-15,-1 3 2 16,0 13 0-16,5 16-5 16,0 7 1-16,-3 0 3 15,3 12 1-15,0-12-1 16,0-9 0-16,8-6-1 15,15-12 1-15,12-17 0 16,14-14 0-16,7-17-2 16,2-15 1-16,-4-16-1 15,-6-4 1-15,-4-8-1 16,-9 0 0-16,-12 9 0 16,-15 2 0-16,-12 1 0 15,-10 16 0-15,-12 3-1 16,-14 17 1-16,-4 7-1 15,-9 12 0-15,4 4-3 16,5 12 1-16,9 7-7 0,0 13 0 16,4-5-11-16,8-3 0 15,11-1-1-15,16 1 0 16</inkml:trace>
  <inkml:trace contextRef="#ctx1" brushRef="#br0" timeOffset="3003.245">4722 3248 47 0,'-9'-7'23'0,"23"-17"-16"16,-14 32 45-16,0 3-47 15,0 9 0-15,-5 12 5 16,-4 14 0-16,0 14-12 16,0 6 1-16,0 5 7 15,-3-4 1-15,-2-4-5 16,0 0 0-16,6-9-8 16,4-18 1-16,4-9-10 15,9-15 0-15,8-12-8 16,1-15 1-16</inkml:trace>
  <inkml:trace contextRef="#ctx1" brushRef="#br0" timeOffset="3602.022">5027 3292 47 0,'-9'-24'23'0,"13"-8"-18"0,1 25 37 0,8-5-37 16,1 0 0-16,3-3 4 15,6-1 1-15,3 8-12 16,4 4 0-16,6 8 7 15,-9 8 0-15,8 0-3 16,-9 11 1-16,0-4-2 16,-8 5 0-16,-8 8-1 15,-15 3 0-15,-8 4 0 16,-9-4 1 0,-18-7-2-1,0-5 0-15,9-7 0 16,4-8 0-16,14-4-1 15,13-8 1-15,0-4-1 16,9 1 0-16,5-2 1 16,3 2 1-16,5 7 0 0,5 4 0 15,8 8 0-15,-8-1 1 16,3 5 0-16,-8 8 1 16,-13 3 0-16,0 4 0 15,-9 4 1-15,-18 1 0 16,-12-4 0-16,-10 3 0 15,-17 8 1-15,-6 4 1 16,-3-8-3-16,4-3 0 16,10-13-3-16,3-7 0 15,14-12-7-15,8-8 1 0,14-15-16 16,21-5 0-16,10-15 1 16,8-9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5F2B-0730-4A54-A5DD-3928CCCEE122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5D67-87FC-46C8-B3B4-7A51CC574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Standard meeting: Oulu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</a:t>
            </a:r>
            <a:r>
              <a:rPr lang="en-US" dirty="0" smtClean="0"/>
              <a:t>the compile-time counterpart of the `</a:t>
            </a:r>
            <a:r>
              <a:rPr lang="en-US" dirty="0"/>
              <a:t>if` statement - its inclusion in </a:t>
            </a:r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has </a:t>
            </a:r>
            <a:r>
              <a:rPr lang="en-US" dirty="0"/>
              <a:t>been controversially proposed multiple times, but it has found a home in other languages. (C++17 will </a:t>
            </a:r>
            <a:r>
              <a:rPr lang="en-US" dirty="0" smtClean="0"/>
              <a:t>introduce compile-time branching:</a:t>
            </a:r>
            <a:r>
              <a:rPr lang="en-US" baseline="0" dirty="0" smtClean="0"/>
              <a:t> </a:t>
            </a:r>
            <a:r>
              <a:rPr lang="en-US" dirty="0" smtClean="0"/>
              <a:t>we're </a:t>
            </a:r>
            <a:r>
              <a:rPr lang="en-US" dirty="0"/>
              <a:t>going to </a:t>
            </a:r>
            <a:r>
              <a:rPr lang="en-US" dirty="0" smtClean="0"/>
              <a:t>look</a:t>
            </a:r>
            <a:r>
              <a:rPr lang="en-US" baseline="0" dirty="0" smtClean="0"/>
              <a:t> at it </a:t>
            </a:r>
            <a:r>
              <a:rPr lang="en-US" dirty="0" smtClean="0"/>
              <a:t>in </a:t>
            </a:r>
            <a:r>
              <a:rPr lang="en-US" dirty="0"/>
              <a:t>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</a:t>
            </a:r>
            <a:r>
              <a:rPr lang="en-US" dirty="0" smtClean="0"/>
              <a:t>may feel </a:t>
            </a:r>
            <a:r>
              <a:rPr lang="en-US" dirty="0"/>
              <a:t>that the functional purity of </a:t>
            </a:r>
            <a:r>
              <a:rPr lang="en-US" dirty="0" smtClean="0"/>
              <a:t>TMP </a:t>
            </a:r>
            <a:r>
              <a:rPr lang="en-US" dirty="0"/>
              <a:t>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</a:t>
            </a:r>
            <a:r>
              <a:rPr lang="en-US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like</a:t>
            </a:r>
            <a:r>
              <a:rPr lang="en-US" baseline="0" dirty="0" smtClean="0"/>
              <a:t> having the compiler completely ignore the unmatched branches.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Assume we had a</a:t>
            </a:r>
            <a:r>
              <a:rPr lang="en-US" baseline="0" dirty="0" smtClean="0"/>
              <a:t> `static </a:t>
            </a:r>
            <a:r>
              <a:rPr lang="en-US" baseline="0" dirty="0" err="1" smtClean="0"/>
              <a:t>if`in</a:t>
            </a:r>
            <a:r>
              <a:rPr lang="en-US" baseline="0" dirty="0" smtClean="0"/>
              <a:t> C++ called `if </a:t>
            </a:r>
            <a:r>
              <a:rPr lang="en-US" baseline="0" dirty="0" err="1" smtClean="0"/>
              <a:t>constexpr</a:t>
            </a:r>
            <a:r>
              <a:rPr lang="en-US" baseline="0" dirty="0" smtClean="0"/>
              <a:t>(….)`.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Static </a:t>
            </a:r>
            <a:r>
              <a:rPr lang="en-US" dirty="0"/>
              <a:t>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5468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512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1751"/>
            <a:ext cx="7772400" cy="1755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8022"/>
            <a:ext cx="7772400" cy="1238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242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3268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326898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944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329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431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8329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6431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4419600"/>
            <a:ext cx="9144001" cy="40397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ithub.com/SuperV1234/cppcon20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8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27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9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26.emf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16.xml"/><Relationship Id="rId4" Type="http://schemas.openxmlformats.org/officeDocument/2006/relationships/hyperlink" Target="http://open-std.org/jtc1/sc22/wg21/docs/papers/2016/p0292r2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20.xml"/><Relationship Id="rId10" Type="http://schemas.openxmlformats.org/officeDocument/2006/relationships/image" Target="../media/image31.emf"/><Relationship Id="rId4" Type="http://schemas.openxmlformats.org/officeDocument/2006/relationships/image" Target="../media/image17.emf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0.emf"/><Relationship Id="rId3" Type="http://schemas.openxmlformats.org/officeDocument/2006/relationships/image" Target="../media/image17.PNG"/><Relationship Id="rId7" Type="http://schemas.openxmlformats.org/officeDocument/2006/relationships/image" Target="../media/image290.emf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0.emf"/><Relationship Id="rId5" Type="http://schemas.openxmlformats.org/officeDocument/2006/relationships/image" Target="../media/image280.emf"/><Relationship Id="rId4" Type="http://schemas.openxmlformats.org/officeDocument/2006/relationships/customXml" Target="../ink/ink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19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emf"/><Relationship Id="rId5" Type="http://schemas.openxmlformats.org/officeDocument/2006/relationships/customXml" Target="../ink/ink31.xml"/><Relationship Id="rId10" Type="http://schemas.openxmlformats.org/officeDocument/2006/relationships/image" Target="../media/image36.emf"/><Relationship Id="rId4" Type="http://schemas.openxmlformats.org/officeDocument/2006/relationships/image" Target="../media/image20.PNG"/><Relationship Id="rId9" Type="http://schemas.openxmlformats.org/officeDocument/2006/relationships/customXml" Target="../ink/ink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35.x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22.PNG"/><Relationship Id="rId7" Type="http://schemas.openxmlformats.org/officeDocument/2006/relationships/image" Target="../media/image4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41.emf"/><Relationship Id="rId4" Type="http://schemas.openxmlformats.org/officeDocument/2006/relationships/customXml" Target="../ink/ink36.xml"/><Relationship Id="rId9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4.xml"/><Relationship Id="rId18" Type="http://schemas.openxmlformats.org/officeDocument/2006/relationships/image" Target="../media/image51.emf"/><Relationship Id="rId26" Type="http://schemas.openxmlformats.org/officeDocument/2006/relationships/image" Target="../media/image170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8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22.PNG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11" Type="http://schemas.openxmlformats.org/officeDocument/2006/relationships/customXml" Target="../ink/ink43.xml"/><Relationship Id="rId24" Type="http://schemas.openxmlformats.org/officeDocument/2006/relationships/image" Target="../media/image54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7.emf"/><Relationship Id="rId19" Type="http://schemas.openxmlformats.org/officeDocument/2006/relationships/customXml" Target="../ink/ink47.xml"/><Relationship Id="rId4" Type="http://schemas.openxmlformats.org/officeDocument/2006/relationships/image" Target="../media/image45.emf"/><Relationship Id="rId9" Type="http://schemas.openxmlformats.org/officeDocument/2006/relationships/customXml" Target="../ink/ink42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5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customXml" Target="../ink/ink52.xml"/><Relationship Id="rId15" Type="http://schemas.openxmlformats.org/officeDocument/2006/relationships/image" Target="../media/image23.PNG"/><Relationship Id="rId4" Type="http://schemas.openxmlformats.org/officeDocument/2006/relationships/image" Target="../media/image540.emf"/><Relationship Id="rId9" Type="http://schemas.openxmlformats.org/officeDocument/2006/relationships/customXml" Target="../ink/ink54.xml"/><Relationship Id="rId1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4.PNG"/><Relationship Id="rId7" Type="http://schemas.openxmlformats.org/officeDocument/2006/relationships/image" Target="../media/image48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00.emf"/><Relationship Id="rId5" Type="http://schemas.openxmlformats.org/officeDocument/2006/relationships/image" Target="../media/image25.PNG"/><Relationship Id="rId10" Type="http://schemas.openxmlformats.org/officeDocument/2006/relationships/customXml" Target="../ink/ink58.xml"/><Relationship Id="rId4" Type="http://schemas.openxmlformats.org/officeDocument/2006/relationships/image" Target="../media/image21.PNG"/><Relationship Id="rId9" Type="http://schemas.openxmlformats.org/officeDocument/2006/relationships/image" Target="../media/image49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romeo5@bloomberg.net" TargetMode="External"/><Relationship Id="rId5" Type="http://schemas.openxmlformats.org/officeDocument/2006/relationships/hyperlink" Target="mailto:vittorio.romeo@outlook.com" TargetMode="External"/><Relationship Id="rId4" Type="http://schemas.openxmlformats.org/officeDocument/2006/relationships/hyperlink" Target="http://github.com/SuperV12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8.xml"/><Relationship Id="rId18" Type="http://schemas.openxmlformats.org/officeDocument/2006/relationships/image" Target="../media/image24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21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20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79426"/>
            <a:ext cx="7772400" cy="1101725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b="1" dirty="0" smtClean="0"/>
              <a:t>“</a:t>
            </a:r>
            <a:r>
              <a:rPr lang="en-US" b="1" dirty="0"/>
              <a:t>static</a:t>
            </a:r>
            <a:r>
              <a:rPr lang="en-US" b="1" dirty="0" smtClean="0"/>
              <a:t>”</a:t>
            </a:r>
            <a:br>
              <a:rPr lang="en-US" b="1" dirty="0" smtClean="0"/>
            </a:br>
            <a:r>
              <a:rPr lang="en-US" b="1" dirty="0" smtClean="0"/>
              <a:t>control </a:t>
            </a:r>
            <a:r>
              <a:rPr lang="en-US" b="1" dirty="0"/>
              <a:t>flow </a:t>
            </a:r>
            <a:r>
              <a:rPr lang="en-US" dirty="0" smtClean="0"/>
              <a:t>in </a:t>
            </a:r>
            <a:r>
              <a:rPr lang="en-US" dirty="0"/>
              <a:t>C++14</a:t>
            </a:r>
            <a:endParaRPr lang="en-GB" dirty="0"/>
          </a:p>
        </p:txBody>
      </p:sp>
      <p:sp>
        <p:nvSpPr>
          <p:cNvPr id="9" name="Rettangolo 23"/>
          <p:cNvSpPr/>
          <p:nvPr/>
        </p:nvSpPr>
        <p:spPr>
          <a:xfrm>
            <a:off x="267839" y="2359348"/>
            <a:ext cx="8510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i="0" dirty="0">
                <a:hlinkClick r:id="rId2"/>
              </a:rPr>
              <a:t>http:</a:t>
            </a:r>
            <a:r>
              <a:rPr lang="en-US" sz="3200" i="0" dirty="0">
                <a:hlinkClick r:id="rId2"/>
              </a:rPr>
              <a:t>//</a:t>
            </a:r>
            <a:r>
              <a:rPr lang="it-IT" sz="3200" i="0" dirty="0">
                <a:hlinkClick r:id="rId2"/>
              </a:rPr>
              <a:t>github.com/SuperV12</a:t>
            </a:r>
            <a:r>
              <a:rPr lang="it-IT" sz="3200" b="0" i="0" dirty="0">
                <a:hlinkClick r:id="rId2"/>
              </a:rPr>
              <a:t>3</a:t>
            </a:r>
            <a:r>
              <a:rPr lang="it-IT" sz="3200" i="0" dirty="0">
                <a:hlinkClick r:id="rId2"/>
              </a:rPr>
              <a:t>4/cppcon2016</a:t>
            </a:r>
            <a:endParaRPr lang="en-US" sz="3200" i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" y="3619050"/>
            <a:ext cx="3723661" cy="632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34" t="15873" r="34807" b="14863"/>
          <a:stretch/>
        </p:blipFill>
        <p:spPr>
          <a:xfrm>
            <a:off x="4637820" y="3740230"/>
            <a:ext cx="1516623" cy="3905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699552" y="3773948"/>
            <a:ext cx="2078690" cy="505699"/>
            <a:chOff x="6699552" y="3773948"/>
            <a:chExt cx="2078690" cy="505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687" y="3773948"/>
              <a:ext cx="1615555" cy="32311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699552" y="4002648"/>
              <a:ext cx="1968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Consolas" panose="020B0609020204030204" pitchFamily="49" charset="0"/>
                </a:rPr>
                <a:t>vromeo5</a:t>
              </a:r>
              <a:r>
                <a:rPr lang="en-US" sz="1200" dirty="0" smtClean="0">
                  <a:latin typeface="Consolas" panose="020B0609020204030204" pitchFamily="49" charset="0"/>
                </a:rPr>
                <a:t>@bloomberg.net</a:t>
              </a:r>
              <a:endParaRPr lang="it-IT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- 2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Starting with </a:t>
            </a:r>
            <a:r>
              <a:rPr lang="en-US" sz="2000" dirty="0">
                <a:hlinkClick r:id="rId3"/>
              </a:rPr>
              <a:t>N4461</a:t>
            </a:r>
            <a:r>
              <a:rPr lang="en-US" sz="2000" dirty="0"/>
              <a:t> by </a:t>
            </a:r>
            <a:r>
              <a:rPr lang="en-US" sz="2000" i="1" dirty="0"/>
              <a:t>V. </a:t>
            </a:r>
            <a:r>
              <a:rPr lang="en-US" sz="2000" i="1" dirty="0" err="1"/>
              <a:t>Voutilainen</a:t>
            </a:r>
            <a:r>
              <a:rPr lang="en-US" sz="2000" dirty="0"/>
              <a:t>, the idea of a compile-time `if` construct with familiar scope rules began to gain traction.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resurrected</a:t>
            </a:r>
            <a:r>
              <a:rPr lang="en-US" sz="1800" dirty="0"/>
              <a:t>“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dirty="0"/>
          </a:p>
          <a:p>
            <a:r>
              <a:rPr lang="en-US" sz="2000" dirty="0"/>
              <a:t> Eventually, the proposed syntax and standard wording was revised multiple times in </a:t>
            </a:r>
            <a:r>
              <a:rPr lang="en-US" sz="2000" dirty="0">
                <a:hlinkClick r:id="rId4"/>
              </a:rPr>
              <a:t>P0128R0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P0128R1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P0292R0</a:t>
            </a:r>
            <a:r>
              <a:rPr lang="en-US" sz="2000" dirty="0"/>
              <a:t>, and </a:t>
            </a:r>
            <a:r>
              <a:rPr lang="en-US" sz="2000" dirty="0">
                <a:hlinkClick r:id="rId7"/>
              </a:rPr>
              <a:t>P0292R1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r>
              <a:rPr lang="en-US" sz="1800" i="1" dirty="0"/>
              <a:t>, </a:t>
            </a:r>
            <a:r>
              <a:rPr lang="en-US" sz="1800" i="1" dirty="0" err="1"/>
              <a:t>Daveed</a:t>
            </a:r>
            <a:r>
              <a:rPr lang="en-US" sz="1800" i="1" dirty="0"/>
              <a:t> </a:t>
            </a:r>
            <a:r>
              <a:rPr lang="en-US" sz="1800" i="1" dirty="0" err="1"/>
              <a:t>Vandevoorde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it-IT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en-US" sz="1800" i="1" dirty="0"/>
          </a:p>
          <a:p>
            <a:pPr lvl="1"/>
            <a:endParaRPr lang="it-IT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963679" y="746485"/>
              <a:ext cx="1677240" cy="20223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0719" y="739644"/>
                <a:ext cx="1701720" cy="204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074852" y="703245"/>
              <a:ext cx="987390" cy="51219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930" y="692807"/>
                <a:ext cx="1005755" cy="52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3526619" y="2104650"/>
              <a:ext cx="4068630" cy="66285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579" y="2090968"/>
                <a:ext cx="4096709" cy="691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7383299" y="2571750"/>
              <a:ext cx="1013580" cy="5859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818" y="2565272"/>
                <a:ext cx="1028703" cy="60641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79" r="8687" b="19125"/>
          <a:stretch/>
        </p:blipFill>
        <p:spPr>
          <a:xfrm>
            <a:off x="-35626" y="0"/>
            <a:ext cx="9179626" cy="5153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solidFill>
                  <a:schemeClr val="bg1"/>
                </a:solidFill>
              </a:rPr>
              <a:t>History of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static if</a:t>
            </a:r>
            <a:r>
              <a:rPr lang="en-US" sz="3200" dirty="0">
                <a:solidFill>
                  <a:schemeClr val="bg1"/>
                </a:solidFill>
              </a:rPr>
              <a:t> proposals - 3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029582"/>
            <a:ext cx="7149845" cy="3263504"/>
          </a:xfrm>
        </p:spPr>
        <p:txBody>
          <a:bodyPr lIns="68580" tIns="34290" rIns="68580" bIns="34290"/>
          <a:lstStyle/>
          <a:p>
            <a:r>
              <a:rPr lang="en-US" dirty="0">
                <a:solidFill>
                  <a:schemeClr val="bg1"/>
                </a:solidFill>
              </a:rPr>
              <a:t>The final revision,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P0292R2</a:t>
            </a:r>
            <a:r>
              <a:rPr lang="en-US" dirty="0">
                <a:solidFill>
                  <a:schemeClr val="bg1"/>
                </a:solidFill>
              </a:rPr>
              <a:t>, was accepted for C++17: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constexpr</a:t>
            </a:r>
            <a:r>
              <a:rPr lang="en-US" dirty="0">
                <a:solidFill>
                  <a:schemeClr val="bg1"/>
                </a:solidFill>
              </a:rPr>
              <a:t> if: A slightly different syntax”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- Jens Maurer</a:t>
            </a:r>
            <a:endParaRPr lang="it-IT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9520289" y="1431599"/>
              <a:ext cx="2160" cy="81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486848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0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 </a:t>
            </a:r>
            <a:r>
              <a:rPr lang="en-US" sz="2800" i="1" dirty="0"/>
              <a:t>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- 1</a:t>
            </a:r>
            <a:endParaRPr lang="it-IT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</a:t>
            </a:r>
            <a:r>
              <a:rPr lang="en-US" sz="2800" i="1" dirty="0"/>
              <a:t> 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- 2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" y="1009900"/>
            <a:ext cx="6981317" cy="31237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rules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Restricted to block scopes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  <a:br>
              <a:rPr lang="en-US" sz="3000" dirty="0" smtClean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Always going to establish a new scope.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Required that there exists values of the condition so either condition branch is well-formed.</a:t>
            </a:r>
            <a:endParaRPr lang="it-IT" sz="3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021303"/>
            <a:ext cx="3715143" cy="2695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483979" y="760379"/>
              <a:ext cx="2946240" cy="3115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332779" y="602428"/>
              <a:ext cx="3609900" cy="4219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3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branch chaining</a:t>
            </a:r>
            <a:endParaRPr lang="it-IT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100456"/>
            <a:ext cx="4267200" cy="30937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06221"/>
            <a:ext cx="7772400" cy="2131059"/>
          </a:xfrm>
        </p:spPr>
        <p:txBody>
          <a:bodyPr lIns="68580" tIns="34290" rIns="68580" bIns="34290"/>
          <a:lstStyle/>
          <a:p>
            <a:pPr algn="ctr"/>
            <a:r>
              <a:rPr lang="en-US" b="0" i="1" dirty="0"/>
              <a:t>“Do I have to wait until C++17 is supported </a:t>
            </a:r>
            <a:r>
              <a:rPr lang="en-US" b="0" i="1" dirty="0" smtClean="0"/>
              <a:t>by </a:t>
            </a:r>
            <a:r>
              <a:rPr lang="en-US" b="0" i="1" dirty="0"/>
              <a:t>my company/architecture?”</a:t>
            </a:r>
            <a:endParaRPr lang="it-IT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7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(1)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1026552"/>
            <a:ext cx="4779978" cy="3735471"/>
          </a:xfrm>
        </p:spPr>
        <p:txBody>
          <a:bodyPr lIns="68580" tIns="34290" rIns="68580" bIns="34290"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9" y="861062"/>
            <a:ext cx="1738472" cy="3421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906360" y="1278946"/>
              <a:ext cx="1176560" cy="129048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9718" y="1233527"/>
                <a:ext cx="1230204" cy="22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6820230" y="2124785"/>
              <a:ext cx="1129996" cy="14464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517" y="2101037"/>
                <a:ext cx="1161295" cy="211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705600" y="3039776"/>
              <a:ext cx="1364218" cy="115104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7681" y="3000209"/>
                <a:ext cx="1398053" cy="201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6867480" y="3944520"/>
              <a:ext cx="1314580" cy="70196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6678" y="3902474"/>
                <a:ext cx="1350226" cy="157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i="1" dirty="0"/>
              <a:t>example (2)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861061"/>
            <a:ext cx="8032226" cy="1392811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" y="2503409"/>
            <a:ext cx="3680487" cy="159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5017062" y="2509940"/>
            <a:ext cx="3588803" cy="15951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24" y="381379"/>
            <a:ext cx="4746415" cy="4096664"/>
          </a:xfrm>
        </p:spPr>
      </p:pic>
      <p:sp>
        <p:nvSpPr>
          <p:cNvPr id="5" name="TextBox 4"/>
          <p:cNvSpPr txBox="1"/>
          <p:nvPr/>
        </p:nvSpPr>
        <p:spPr>
          <a:xfrm>
            <a:off x="484676" y="1441691"/>
            <a:ext cx="3471420" cy="1177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The implementation requires the condition to be wrapped inside a compile-time </a:t>
            </a:r>
            <a:r>
              <a:rPr lang="en-US" dirty="0" err="1"/>
              <a:t>boolean</a:t>
            </a:r>
            <a:r>
              <a:rPr lang="en-US" dirty="0"/>
              <a:t> variable wrapper: that's what </a:t>
            </a:r>
            <a:r>
              <a:rPr lang="en-US" dirty="0" err="1">
                <a:latin typeface="Consolas" panose="020B0609020204030204" pitchFamily="49" charset="0"/>
              </a:rPr>
              <a:t>bool_v</a:t>
            </a:r>
            <a:r>
              <a:rPr lang="en-US" dirty="0"/>
              <a:t> is for.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193365" y="938343"/>
              <a:ext cx="854916" cy="292199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358212" y="2118669"/>
              <a:ext cx="830250" cy="45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031642" y="1128597"/>
              <a:ext cx="1283163" cy="546008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969062" y="2169969"/>
              <a:ext cx="1408320" cy="324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877789" y="950919"/>
            <a:ext cx="7358882" cy="1915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Wrapping types inside </a:t>
            </a:r>
            <a:r>
              <a:rPr lang="en-US" sz="2400" dirty="0" smtClean="0"/>
              <a:t>values </a:t>
            </a:r>
            <a:r>
              <a:rPr lang="en-US" sz="2400" i="1" dirty="0" smtClean="0"/>
              <a:t>(and vice versa)</a:t>
            </a:r>
            <a:r>
              <a:rPr lang="en-US" sz="2400" dirty="0" smtClean="0"/>
              <a:t> </a:t>
            </a:r>
            <a:r>
              <a:rPr lang="en-US" sz="2400" dirty="0"/>
              <a:t>is what allows amazing libraries such as </a:t>
            </a:r>
            <a:r>
              <a:rPr lang="en-US" sz="2400" dirty="0">
                <a:latin typeface="Consolas" panose="020B0609020204030204" pitchFamily="49" charset="0"/>
              </a:rPr>
              <a:t>boost::</a:t>
            </a:r>
            <a:r>
              <a:rPr lang="en-US" sz="2400" dirty="0" err="1">
                <a:latin typeface="Consolas" panose="020B0609020204030204" pitchFamily="49" charset="0"/>
              </a:rPr>
              <a:t>hana</a:t>
            </a:r>
            <a:r>
              <a:rPr lang="en-US" sz="2400" dirty="0"/>
              <a:t> </a:t>
            </a:r>
            <a:r>
              <a:rPr lang="en-US" sz="2400" i="1" dirty="0"/>
              <a:t>(by Louis Dionne)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fit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tick</a:t>
            </a:r>
            <a:r>
              <a:rPr lang="en-US" sz="2400" dirty="0"/>
              <a:t> </a:t>
            </a:r>
            <a:r>
              <a:rPr lang="en-US" sz="2400" i="1" dirty="0"/>
              <a:t>(by Paul Fultz II)</a:t>
            </a:r>
            <a:r>
              <a:rPr lang="en-US" sz="2400" dirty="0"/>
              <a:t> to provide extremely powerful, clean, and intuitive metaprogramming facilities. </a:t>
            </a:r>
            <a:endParaRPr lang="it-IT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7789" y="3110180"/>
            <a:ext cx="7358882" cy="900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More info regarding "type-value encoding"/"dependent typing": </a:t>
            </a:r>
            <a:r>
              <a:rPr lang="en-US" dirty="0">
                <a:hlinkClick r:id="rId12"/>
              </a:rPr>
              <a:t>http://pfultz2.com/blog/2015/01/24/dependent-typing/</a:t>
            </a:r>
            <a:r>
              <a:rPr lang="en-US" dirty="0"/>
              <a:t> </a:t>
            </a:r>
            <a:r>
              <a:rPr lang="en-US" dirty="0">
                <a:hlinkClick r:id="rId13"/>
              </a:rPr>
              <a:t>http://boostorg.github.io/hana/index.html#tutorial-type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" y="1565591"/>
            <a:ext cx="7694337" cy="18567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7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52" y="206376"/>
            <a:ext cx="8311896" cy="624205"/>
          </a:xfrm>
        </p:spPr>
        <p:txBody>
          <a:bodyPr lIns="68580" tIns="34290" rIns="68580" bIns="34290"/>
          <a:lstStyle/>
          <a:p>
            <a:r>
              <a:rPr lang="en-US" sz="3200" dirty="0"/>
              <a:t>Talk overview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What is </a:t>
            </a:r>
            <a:r>
              <a:rPr lang="en-US" sz="2400" b="1" dirty="0"/>
              <a:t>“static” </a:t>
            </a:r>
            <a:r>
              <a:rPr lang="en-US" sz="2400" dirty="0"/>
              <a:t>control flow?</a:t>
            </a:r>
          </a:p>
          <a:p>
            <a:r>
              <a:rPr lang="en-US" sz="2400" dirty="0"/>
              <a:t>Compile-time branching.</a:t>
            </a:r>
          </a:p>
          <a:p>
            <a:pPr lvl="1"/>
            <a:r>
              <a:rPr lang="en-US" sz="2000" dirty="0"/>
              <a:t>History of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 in C++.</a:t>
            </a:r>
          </a:p>
          <a:p>
            <a:pPr lvl="1"/>
            <a:r>
              <a:rPr lang="en-US" sz="2000" dirty="0"/>
              <a:t>C++17: </a:t>
            </a:r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constexpr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C++14: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2" indent="-342900"/>
            <a:r>
              <a:rPr lang="en-US" sz="2400" dirty="0" err="1" smtClean="0">
                <a:latin typeface="Consolas" panose="020B0609020204030204" pitchFamily="49" charset="0"/>
              </a:rPr>
              <a:t>static_if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implementation </a:t>
            </a:r>
            <a:r>
              <a:rPr lang="en-US" sz="2400" dirty="0"/>
              <a:t>details</a:t>
            </a:r>
            <a:r>
              <a:rPr lang="en-US" sz="2400" dirty="0" smtClean="0"/>
              <a:t>.</a:t>
            </a:r>
            <a:endParaRPr lang="en-US" sz="1800" dirty="0"/>
          </a:p>
          <a:p>
            <a:r>
              <a:rPr lang="en-US" sz="2400" dirty="0"/>
              <a:t>Compile-time iteration.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for_each_argument</a:t>
            </a:r>
            <a:r>
              <a:rPr lang="en-US" sz="2000" dirty="0"/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static_for</a:t>
            </a:r>
            <a:r>
              <a:rPr lang="en-US" sz="2000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GB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09507" y="3520443"/>
              <a:ext cx="1287540" cy="6042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826" y="3514325"/>
                <a:ext cx="1298702" cy="61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5299757" y="3394264"/>
              <a:ext cx="3261240" cy="5664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118" y="3387782"/>
                <a:ext cx="3273839" cy="580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11160" y="747480"/>
              <a:ext cx="4177440" cy="309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80" y="735600"/>
                <a:ext cx="4201200" cy="31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4248480" y="839280"/>
              <a:ext cx="3976560" cy="2757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6600" y="827400"/>
                <a:ext cx="400032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2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08" y="348724"/>
            <a:ext cx="4787165" cy="41318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770808" y="1065035"/>
              <a:ext cx="3739647" cy="12361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58118" y="2385763"/>
              <a:ext cx="3967633" cy="2129407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579748" y="1230198"/>
            <a:ext cx="4472635" cy="3924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100" dirty="0"/>
              <a:t>Scope rules are what you would expect.</a:t>
            </a:r>
            <a:endParaRPr lang="it-IT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4015331" y="1617629"/>
              <a:ext cx="650970" cy="257769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4206223" y="1698360"/>
              <a:ext cx="613403" cy="148432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336388" y="666735"/>
            <a:ext cx="3525620" cy="36240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Think of every branch of the </a:t>
            </a:r>
            <a:r>
              <a:rPr lang="en-US" sz="2100" dirty="0" err="1">
                <a:latin typeface="Consolas" panose="020B0609020204030204" pitchFamily="49" charset="0"/>
              </a:rPr>
              <a:t>static_if</a:t>
            </a:r>
            <a:r>
              <a:rPr lang="en-US" sz="2100" dirty="0"/>
              <a:t> as a template function that </a:t>
            </a:r>
            <a:r>
              <a:rPr lang="en-US" sz="2100" b="1" dirty="0"/>
              <a:t>will</a:t>
            </a:r>
            <a:r>
              <a:rPr lang="en-US" sz="2100" dirty="0"/>
              <a:t> </a:t>
            </a:r>
            <a:r>
              <a:rPr lang="en-US" sz="2100" b="1" dirty="0"/>
              <a:t>only be instantiated if the predicate matches</a:t>
            </a:r>
            <a:r>
              <a:rPr lang="en-US" sz="2100" dirty="0"/>
              <a:t>. </a:t>
            </a:r>
          </a:p>
          <a:p>
            <a:endParaRPr lang="en-US" sz="2100" dirty="0"/>
          </a:p>
          <a:p>
            <a:r>
              <a:rPr lang="en-US" sz="2100" dirty="0"/>
              <a:t>In this example, even if </a:t>
            </a:r>
            <a:r>
              <a:rPr lang="en-US" sz="2100" dirty="0" err="1">
                <a:latin typeface="Consolas" panose="020B0609020204030204" pitchFamily="49" charset="0"/>
              </a:rPr>
              <a:t>y.eat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  <a:r>
              <a:rPr lang="en-US" sz="2100" dirty="0"/>
              <a:t> does not exist, </a:t>
            </a:r>
            <a:r>
              <a:rPr lang="en-US" sz="2100" b="1" dirty="0"/>
              <a:t>we won't get a compilation error</a:t>
            </a:r>
            <a:r>
              <a:rPr lang="en-US" sz="2100" dirty="0"/>
              <a:t>, because the branch won't be </a:t>
            </a:r>
            <a:r>
              <a:rPr lang="en-US" sz="2100" dirty="0" smtClean="0"/>
              <a:t>instantiated.</a:t>
            </a:r>
            <a:endParaRPr lang="it-IT" sz="2100" dirty="0"/>
          </a:p>
        </p:txBody>
      </p:sp>
      <p:sp>
        <p:nvSpPr>
          <p:cNvPr id="29" name="Rectangle 28"/>
          <p:cNvSpPr/>
          <p:nvPr/>
        </p:nvSpPr>
        <p:spPr>
          <a:xfrm>
            <a:off x="5294527" y="1558463"/>
            <a:ext cx="3431223" cy="4569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5294527" y="2775047"/>
            <a:ext cx="3431223" cy="4843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5294527" y="3767186"/>
            <a:ext cx="3431223" cy="3233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70" y="670355"/>
            <a:ext cx="5796074" cy="3770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000" dirty="0" smtClean="0"/>
              <a:t>This pattern works thanks </a:t>
            </a:r>
            <a:r>
              <a:rPr lang="en-US" sz="2000" dirty="0"/>
              <a:t>to C++14's generic lambdas.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0" y="1525652"/>
            <a:ext cx="3061146" cy="105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2" y="2631808"/>
            <a:ext cx="3318049" cy="1736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644149" y="2625052"/>
              <a:ext cx="3358926" cy="156789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60122" y="1400515"/>
              <a:ext cx="894805" cy="48352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6728027" y="2935195"/>
              <a:ext cx="649620" cy="54891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C++14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– instantiating matching branch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369219"/>
            <a:ext cx="3684113" cy="3263504"/>
          </a:xfrm>
        </p:spPr>
        <p:txBody>
          <a:bodyPr lIns="68580" tIns="34290" rIns="68580" bIns="34290"/>
          <a:lstStyle/>
          <a:p>
            <a:r>
              <a:rPr lang="en-US" sz="1800" dirty="0" smtClean="0"/>
              <a:t>What </a:t>
            </a:r>
            <a:r>
              <a:rPr lang="en-US" sz="1800" dirty="0"/>
              <a:t>allows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branches to only be instantiated when the condition is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/>
              <a:t>?</a:t>
            </a:r>
          </a:p>
          <a:p>
            <a:r>
              <a:rPr lang="en-US" sz="1800" i="1" dirty="0"/>
              <a:t>"Passing the argument back to </a:t>
            </a:r>
            <a:r>
              <a:rPr lang="en-US" sz="1800" i="1" dirty="0" err="1">
                <a:latin typeface="Consolas" panose="020B0609020204030204" pitchFamily="49" charset="0"/>
              </a:rPr>
              <a:t>static_if</a:t>
            </a:r>
            <a:r>
              <a:rPr lang="en-US" sz="1800" i="1" dirty="0"/>
              <a:t>"</a:t>
            </a:r>
            <a:r>
              <a:rPr lang="en-US" sz="1800" dirty="0"/>
              <a:t> with the final call does that: thanks to this trick, the instantiation of the branches is </a:t>
            </a:r>
            <a:r>
              <a:rPr lang="en-US" sz="1800" i="1" dirty="0"/>
              <a:t>"delayed"</a:t>
            </a:r>
            <a:r>
              <a:rPr lang="en-US" sz="1800" dirty="0"/>
              <a:t> so that </a:t>
            </a:r>
            <a:r>
              <a:rPr lang="en-US" sz="1800" dirty="0" smtClean="0"/>
              <a:t>potentially invalid branches do not cause a compilation error unless chosen.</a:t>
            </a:r>
            <a:endParaRPr lang="en-US" sz="18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990600"/>
            <a:ext cx="4127583" cy="3562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543551" y="1137179"/>
              <a:ext cx="738430" cy="26379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2750" y="1127102"/>
                <a:ext cx="760032" cy="28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22270" y="4044950"/>
              <a:ext cx="830929" cy="4497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2189" y="4035954"/>
                <a:ext cx="845690" cy="46920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9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85800" y="1781811"/>
            <a:ext cx="7772400" cy="1579879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Let’s analyze the technique, </a:t>
            </a:r>
            <a:br>
              <a:rPr lang="en-US" i="1" dirty="0" smtClean="0"/>
            </a:br>
            <a:r>
              <a:rPr lang="en-US" i="1" dirty="0" smtClean="0"/>
              <a:t>step-by-step.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0502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0: </a:t>
            </a:r>
            <a:r>
              <a:rPr lang="en-US" sz="2800" dirty="0"/>
              <a:t>call </a:t>
            </a:r>
            <a:r>
              <a:rPr lang="en-US" sz="2800" dirty="0">
                <a:latin typeface="Consolas" panose="020B0609020204030204" pitchFamily="49" charset="0"/>
              </a:rPr>
              <a:t>consume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2" y="2487765"/>
            <a:ext cx="2756459" cy="338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39" y="835200"/>
            <a:ext cx="4071600" cy="36491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1794584" y="2257239"/>
              <a:ext cx="1662930" cy="72819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503" y="2246080"/>
                <a:ext cx="1684891" cy="75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2708534" y="1026579"/>
              <a:ext cx="3133620" cy="124065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054" y="1017218"/>
                <a:ext cx="3149461" cy="1255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5798954" y="1023339"/>
              <a:ext cx="509220" cy="33696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9597" y="1015059"/>
                <a:ext cx="526854" cy="353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-0.41702 4.69136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1: </a:t>
            </a:r>
            <a:r>
              <a:rPr lang="en-US" sz="2800" dirty="0"/>
              <a:t>find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7" y="834934"/>
            <a:ext cx="4072037" cy="3649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1730668" y="1329333"/>
              <a:ext cx="2107350" cy="365284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709" y="1320336"/>
                <a:ext cx="2135069" cy="389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015248" y="2428715"/>
              <a:ext cx="2155680" cy="33858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368" y="2415762"/>
                <a:ext cx="2181240" cy="365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2757478" y="4478102"/>
              <a:ext cx="1620" cy="459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730668" y="2923570"/>
              <a:ext cx="3405240" cy="646739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9508" y="2915292"/>
                <a:ext cx="3429000" cy="668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800309" y="2909260"/>
              <a:ext cx="3467631" cy="44021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2029" y="2897807"/>
                <a:ext cx="3485992" cy="6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6894918" y="1275985"/>
              <a:ext cx="378810" cy="43605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9157" y="1265192"/>
                <a:ext cx="395374" cy="45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4021848" y="1279430"/>
              <a:ext cx="2217510" cy="50301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16808" y="1275109"/>
                <a:ext cx="2229750" cy="51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4004028" y="1426508"/>
              <a:ext cx="1247670" cy="2079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96829" y="1414978"/>
                <a:ext cx="1266749" cy="22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6876058" y="2211095"/>
              <a:ext cx="496260" cy="594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67421" y="2199935"/>
                <a:ext cx="516053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4340488" y="2367425"/>
              <a:ext cx="2041740" cy="34506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32569" y="2360589"/>
                <a:ext cx="2055779" cy="36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5123315" y="2960021"/>
              <a:ext cx="181075" cy="633341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12155" y="2953904"/>
                <a:ext cx="195835" cy="65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6511558" y="4483502"/>
              <a:ext cx="270" cy="27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" y="834852"/>
            <a:ext cx="4083891" cy="366021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1711828" y="413755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006405" y="1363967"/>
            <a:ext cx="3800546" cy="13435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161840" y="3585867"/>
            <a:ext cx="4118045" cy="5500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2: </a:t>
            </a:r>
            <a:r>
              <a:rPr lang="en-US" sz="2800" dirty="0"/>
              <a:t>instantiate and call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758920" y="1271667"/>
              <a:ext cx="1583820" cy="3306865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045200" y="993838"/>
              <a:ext cx="426330" cy="332733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1802472" y="3984172"/>
              <a:ext cx="920081" cy="457943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put penna 16"/>
              <p14:cNvContentPartPr/>
              <p14:nvPr/>
            </p14:nvContentPartPr>
            <p14:xfrm>
              <a:off x="4338580" y="2217520"/>
              <a:ext cx="270" cy="27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2747211" y="2488958"/>
              <a:ext cx="1496340" cy="177012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99011" y="1448020"/>
            <a:ext cx="3244744" cy="14542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Imagine that the entire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</a:t>
            </a:r>
            <a:r>
              <a:rPr lang="en-US" i="1" dirty="0"/>
              <a:t>“collapses” </a:t>
            </a:r>
            <a:r>
              <a:rPr lang="en-US" dirty="0"/>
              <a:t>to the first matching branch’s body. The body can then be called with the argument </a:t>
            </a:r>
            <a:r>
              <a:rPr lang="en-US" dirty="0">
                <a:latin typeface="Consolas" panose="020B0609020204030204" pitchFamily="49" charset="0"/>
              </a:rPr>
              <a:t>FWD(x)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4" name="Rettangolo 18"/>
          <p:cNvSpPr/>
          <p:nvPr/>
        </p:nvSpPr>
        <p:spPr>
          <a:xfrm>
            <a:off x="1386141" y="2694680"/>
            <a:ext cx="542811" cy="2096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1876975" y="341912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" y="2329618"/>
            <a:ext cx="3806728" cy="1241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4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capture?</a:t>
            </a:r>
            <a:endParaRPr lang="it-IT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578"/>
            <a:ext cx="2562124" cy="2142185"/>
          </a:xfrm>
        </p:spPr>
        <p:txBody>
          <a:bodyPr lIns="68580" tIns="34290" rIns="68580" bIns="34290"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7" y="1020248"/>
            <a:ext cx="4073604" cy="315500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" y="3163228"/>
            <a:ext cx="2207473" cy="281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1522" y="1968023"/>
            <a:ext cx="2557482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7200" dirty="0"/>
              <a:t>Nope.</a:t>
            </a:r>
            <a:endParaRPr lang="it-IT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36" y="940864"/>
            <a:ext cx="4936133" cy="39512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994641" y="3842683"/>
              <a:ext cx="1040580" cy="1593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698991" y="2846113"/>
              <a:ext cx="962280" cy="106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2537531" y="1404583"/>
              <a:ext cx="1986120" cy="27999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4092572" y="1968023"/>
            <a:ext cx="4054478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/>
              <a:t>This gets “immediately instantiated” and causes a compilation error.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67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485912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4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3991"/>
            <a:ext cx="7886700" cy="3562313"/>
          </a:xfrm>
        </p:spPr>
        <p:txBody>
          <a:bodyPr lIns="68580" tIns="34290" rIns="68580" bIns="34290">
            <a:normAutofit fontScale="77500" lnSpcReduction="20000"/>
          </a:bodyPr>
          <a:lstStyle/>
          <a:p>
            <a:pPr marL="0" indent="0" algn="ctr">
              <a:buNone/>
            </a:pPr>
            <a:r>
              <a:rPr lang="it-IT" sz="4500" b="1" dirty="0" err="1"/>
              <a:t>Questions</a:t>
            </a:r>
            <a:r>
              <a:rPr lang="it-IT" sz="45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</a:t>
            </a: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SuperV1234</a:t>
            </a: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vittorio.romeo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@outlook.com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vromeo5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@bloomberg.net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4500" dirty="0"/>
          </a:p>
          <a:p>
            <a:pPr marL="0" indent="0" algn="ctr">
              <a:buNone/>
            </a:pPr>
            <a:r>
              <a:rPr lang="it-IT" sz="4500" dirty="0" err="1"/>
              <a:t>Thank</a:t>
            </a:r>
            <a:r>
              <a:rPr lang="it-IT" sz="4500" dirty="0"/>
              <a:t> </a:t>
            </a:r>
            <a:r>
              <a:rPr lang="it-IT" sz="4500" dirty="0" err="1"/>
              <a:t>you</a:t>
            </a:r>
            <a:r>
              <a:rPr lang="it-IT" sz="4500" dirty="0"/>
              <a:t> for </a:t>
            </a:r>
            <a:r>
              <a:rPr lang="it-IT" sz="4500" dirty="0" err="1"/>
              <a:t>attending</a:t>
            </a:r>
            <a:r>
              <a:rPr lang="it-IT" sz="45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What is </a:t>
            </a:r>
            <a:r>
              <a:rPr lang="en-US" sz="3200" b="1" dirty="0"/>
              <a:t>“static”</a:t>
            </a:r>
            <a:r>
              <a:rPr lang="en-US" sz="3200" dirty="0"/>
              <a:t> control flow?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>
                <a:latin typeface="Consolas" panose="020B0609020204030204" pitchFamily="49" charset="0"/>
              </a:rPr>
              <a:t>static</a:t>
            </a:r>
            <a:r>
              <a:rPr lang="en-US" sz="2000" dirty="0"/>
              <a:t> is a specifier with multiple meanings in C++.</a:t>
            </a:r>
          </a:p>
          <a:p>
            <a:r>
              <a:rPr lang="en-US" sz="2000" dirty="0"/>
              <a:t>It’s also a word commonly used by developers to refer to </a:t>
            </a:r>
            <a:r>
              <a:rPr lang="en-US" sz="2000" b="1" dirty="0"/>
              <a:t>compile-time control flow</a:t>
            </a:r>
            <a:r>
              <a:rPr lang="en-US" sz="2000" dirty="0"/>
              <a:t>.</a:t>
            </a:r>
          </a:p>
          <a:p>
            <a:r>
              <a:rPr lang="en-US" sz="2000" dirty="0"/>
              <a:t>Existing languages, such as D, have powerful compile-time constructs like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.</a:t>
            </a:r>
          </a:p>
          <a:p>
            <a:r>
              <a:rPr lang="en-US" sz="2000" dirty="0"/>
              <a:t>Goals of this talk:</a:t>
            </a:r>
          </a:p>
          <a:p>
            <a:pPr lvl="1"/>
            <a:r>
              <a:rPr lang="en-US" sz="1800" dirty="0"/>
              <a:t>Understand the benefits of static control flow.</a:t>
            </a:r>
          </a:p>
          <a:p>
            <a:pPr lvl="1"/>
            <a:r>
              <a:rPr lang="en-US" sz="1800" dirty="0"/>
              <a:t>Look at the history of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proposals in C++, analyze </a:t>
            </a:r>
            <a:r>
              <a:rPr lang="en-US" sz="1800" dirty="0">
                <a:latin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</a:rPr>
              <a:t>constexpr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Implement two C++14 constructs: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static_for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en-US" sz="1800" dirty="0"/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i="1" dirty="0"/>
              <a:t>Example: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in D</a:t>
            </a:r>
            <a:endParaRPr lang="it-IT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2" y="1136566"/>
            <a:ext cx="3877170" cy="281313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787" y="1151806"/>
            <a:ext cx="2407434" cy="30544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Autofit/>
          </a:bodyPr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(traditional)</a:t>
            </a:r>
            <a:endParaRPr lang="it-IT" sz="28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126821"/>
            <a:ext cx="2754526" cy="15364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84" y="2064309"/>
            <a:ext cx="4487667" cy="2201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4208318" y="3870612"/>
            <a:ext cx="62346" cy="290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4027684" y="4161558"/>
            <a:ext cx="400575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098126" y="3013038"/>
            <a:ext cx="197349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3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(traditional)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79" y="1026635"/>
            <a:ext cx="6803644" cy="32045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9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9" y="964110"/>
            <a:ext cx="7001742" cy="31328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- 1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The previous examples were taken from proposal </a:t>
            </a:r>
            <a:r>
              <a:rPr lang="en-US" sz="2000" dirty="0">
                <a:hlinkClick r:id="rId3"/>
              </a:rPr>
              <a:t>P0128R0</a:t>
            </a:r>
            <a:r>
              <a:rPr lang="en-US" sz="2000" dirty="0"/>
              <a:t>:</a:t>
            </a:r>
          </a:p>
          <a:p>
            <a:pPr lvl="1"/>
            <a:r>
              <a:rPr lang="it-IT" sz="1800" dirty="0"/>
              <a:t>"</a:t>
            </a:r>
            <a:r>
              <a:rPr lang="it-IT" sz="1800" dirty="0" err="1"/>
              <a:t>constexpr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" </a:t>
            </a:r>
            <a:r>
              <a:rPr lang="it-IT" sz="1800" i="1" dirty="0"/>
              <a:t>- Ville </a:t>
            </a:r>
            <a:r>
              <a:rPr lang="it-IT" sz="1800" i="1" dirty="0" err="1"/>
              <a:t>Voutilainen</a:t>
            </a:r>
            <a:endParaRPr lang="it-IT" sz="1800" i="1" dirty="0"/>
          </a:p>
          <a:p>
            <a:r>
              <a:rPr lang="en-US" sz="2000" dirty="0"/>
              <a:t>This paper was originally created as a "resurrection" of the very controversial previous "static if" </a:t>
            </a:r>
            <a:r>
              <a:rPr lang="en-US" sz="2000" dirty="0">
                <a:hlinkClick r:id="rId4"/>
              </a:rPr>
              <a:t>N3322</a:t>
            </a:r>
            <a:r>
              <a:rPr lang="en-US" sz="2000" dirty="0"/>
              <a:t> and </a:t>
            </a:r>
            <a:r>
              <a:rPr lang="en-US" sz="2000" dirty="0">
                <a:hlinkClick r:id="rId5"/>
              </a:rPr>
              <a:t>N3329</a:t>
            </a:r>
            <a:r>
              <a:rPr lang="en-US" sz="2000" dirty="0"/>
              <a:t> proposals:</a:t>
            </a:r>
          </a:p>
          <a:p>
            <a:pPr lvl="1"/>
            <a:r>
              <a:rPr lang="en-US" sz="1800" dirty="0"/>
              <a:t>"A Preliminary Proposal for a Static if" </a:t>
            </a:r>
            <a:r>
              <a:rPr lang="en-US" sz="1800" i="1" dirty="0"/>
              <a:t>- Walter E. Brown</a:t>
            </a:r>
          </a:p>
          <a:p>
            <a:pPr lvl="1"/>
            <a:r>
              <a:rPr lang="en-US" sz="1800" dirty="0"/>
              <a:t>"static if declaration" </a:t>
            </a:r>
            <a:r>
              <a:rPr lang="en-US" sz="1800" i="1" dirty="0"/>
              <a:t>- W. Bright, H. Sutter, A. </a:t>
            </a:r>
            <a:r>
              <a:rPr lang="en-US" sz="1800" i="1" dirty="0" err="1"/>
              <a:t>Alexandrescu</a:t>
            </a:r>
            <a:endParaRPr lang="en-US" sz="1800" i="1" dirty="0"/>
          </a:p>
          <a:p>
            <a:r>
              <a:rPr lang="en-US" sz="2000" dirty="0"/>
              <a:t>The two above proposals were considered harmful in </a:t>
            </a:r>
            <a:r>
              <a:rPr lang="en-US" sz="2000" dirty="0">
                <a:hlinkClick r:id="rId6"/>
              </a:rPr>
              <a:t>N3613</a:t>
            </a:r>
            <a:r>
              <a:rPr lang="en-US" sz="2000" dirty="0"/>
              <a:t>, due to their unintuitive scope rules and inconsistency with the rest of the language:</a:t>
            </a:r>
          </a:p>
          <a:p>
            <a:pPr lvl="1"/>
            <a:r>
              <a:rPr lang="en-US" sz="1800" dirty="0"/>
              <a:t>"Static if considered" </a:t>
            </a:r>
            <a:r>
              <a:rPr lang="en-US" sz="1800" i="1" dirty="0"/>
              <a:t>- B. </a:t>
            </a:r>
            <a:r>
              <a:rPr lang="en-US" sz="1800" i="1" dirty="0" err="1"/>
              <a:t>Stroustrup</a:t>
            </a:r>
            <a:r>
              <a:rPr lang="en-US" sz="1800" i="1" dirty="0"/>
              <a:t>, G. Dos Reis, A. Sutton</a:t>
            </a:r>
          </a:p>
          <a:p>
            <a:endParaRPr lang="it-IT" sz="20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5108204" y="1421358"/>
              <a:ext cx="807570" cy="21195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9563" y="1412722"/>
                <a:ext cx="824132" cy="22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4000934" y="1886148"/>
              <a:ext cx="1069200" cy="520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8694" y="1874268"/>
                <a:ext cx="1094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4785014" y="1539078"/>
              <a:ext cx="236790" cy="3861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8177" y="1532241"/>
                <a:ext cx="249385" cy="39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5225579" y="1964553"/>
              <a:ext cx="2462400" cy="85455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4417" y="1955194"/>
                <a:ext cx="2481123" cy="87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6305699" y="2826723"/>
              <a:ext cx="1976400" cy="144261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4177" y="2817722"/>
                <a:ext cx="1998724" cy="14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5831189" y="953673"/>
              <a:ext cx="1203660" cy="51759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8587" y="943595"/>
                <a:ext cx="1230304" cy="54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6944939" y="537333"/>
              <a:ext cx="1486080" cy="595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939" y="528688"/>
                <a:ext cx="1498320" cy="61273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3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1454</Words>
  <Application>Microsoft Office PowerPoint</Application>
  <PresentationFormat>On-screen Show (16:9)</PresentationFormat>
  <Paragraphs>162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Custom Design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 - 1</vt:lpstr>
      <vt:lpstr>if constexpr(…) – valid C++17 example - 2</vt:lpstr>
      <vt:lpstr>if constexpr(…) – rules</vt:lpstr>
      <vt:lpstr>if constexpr(…) – branch chaining</vt:lpstr>
      <vt:lpstr>“Do I have to wait until C++17 is supported by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PowerPoint Presentation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Vittorio Romeo</dc:creator>
  <cp:lastModifiedBy>Vittorio Romeo</cp:lastModifiedBy>
  <cp:revision>77</cp:revision>
  <dcterms:created xsi:type="dcterms:W3CDTF">2016-02-12T16:38:22Z</dcterms:created>
  <dcterms:modified xsi:type="dcterms:W3CDTF">2016-09-21T21:03:42Z</dcterms:modified>
</cp:coreProperties>
</file>