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43" autoAdjust="0"/>
  </p:normalViewPr>
  <p:slideViewPr>
    <p:cSldViewPr snapToGrid="0" snapToObjects="1">
      <p:cViewPr varScale="1">
        <p:scale>
          <a:sx n="81" d="100"/>
          <a:sy n="81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D2AC-2F2D-45DF-8BA3-D2D2A3ADB162}" type="datetimeFigureOut">
              <a:rPr lang="it-IT" smtClean="0"/>
              <a:t>21/09/2016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138A-BD34-4D96-9D2D-787909DD8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90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22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1-16,15 0-2 16,4 0 1-16,15 0-2 15,-4 0 0-15,12 3 0 16,-4 0 0-16,-5 4 0 16,-6-7 0-16,-1-6-1 0,1 5 1 0,-16 2-1 15,-3-5 0-15,-8 8-1 16,-19-8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15,1 0 1-15,-12 7-1 16,1-3 1-16,-12 3-1 15,8 0 1 1,0 0-1-16,0-3 1 0,7 3-1 16,8 0 0-16,-4 0 0 15,3 3 0-15,20-6 0 16,8 0 0-16,10 3-1 16,23-4 1-16,10 1-1 15,21-1 1-15,13 4-1 16,13-3 1-16,21 0-1 0,16-4 1 15,12-3 0-15,24-3 0 16,13-4 1-16,11 4 0 16,15-7 0-16,11 0 1 15,15 0-1-15,16 0 1 16,2 0-1-16,13 3 1 16,3 0-1-16,11-2 1 0,-7-1-1 15,0-1 0-15,-5 5 0 16,-6-4 1-16,-20-7 0 15,-2 0 0 1,21-6-1 0,-30 6 0-16,-22 1 0 31,-19 6 1-31,-18 3-2 0,-12 3 1 0,-15 8 0 16,-15-1 0-16,-4 1-1 15,-22-1 0-15,-15 4 0 16,-20 6 1-16,-6-3-1 15,-19 0 0-15,-12 0-1 16,-11 3 1-16,-7 0 0 16,-4 1 1-16,-1-1-2 0,1 1 1 15,-4-4 0-15,-7 3 0 16,-4-3 0-16,-8 0 0 16,-7-3 0-16,-12 0 0 15,-6-4 0-15,2-3 0 16,-7 3-1-16,8-3 1 15,26 0 0 1,8-3 0-16,18 3-2 16,8 0 1-16,18 0 0 15,13 0 1-15,13 0-1 16,17 3 0-16,10-6 0 16,19 0 1-16,19-4-1 15,14-3 1-15,20 0 0 16,30-3 0-16,11 3-1 0,11-1 1 0,11 1 0 15,15 1 0-15,12 5 0 16,0 1 1-16,7-4-1 16,-7 3 1-16,7 1-1 15,-7-3 1-15,3-8-2 16,0 5 1-16,-3-9-4 16,-15-8 1-16,-8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-6 138 42 0,'3'0'21'0,"27"-27"-31"0,-15 17 41 15,16-4-31-15,10 4 1 16,8 3 4-16,21-3 1 15,21-3-4-15,14 0 0 0,15-4 4 16,22 4 1-16,27 2 0 16,11 8 1-16,8 3-3 0,14 11 0 15,8-5-1-15,-8 7 1 16,-7 4-2-16,-52-3 1 16,44 2-1-16,-18 1 0 15,-19-4 0 1,-30-6 0-16,-19 0 0 15,-14-3 0-15,-27-4-2 16,-15 3 1-16,-23-10-2 16,-26-3 1-16,-29-4-2 0,-42 1 1 15,-38-4-1-15,-29 7 1 16,-35-3-1-16,-25-1 1 16,-19 5-2-16,-16 2 1 15,-6 7 0-15,70 0 0 0,-67 7-1 16,15 2 1-16,30 5 0 15,15-4 0-15,34 0 0 16,34 3 1-16,25-6-1 16,27 3 1-16,41-3 0 15,31-4 0-15,51 4-1 16,35 0 1-16,41-4 0 16,41 4 1-16,37-4 0 0,27 5 1 15,19-8-1-15,10 3 0 16,1-6 1-16,-15 3 0 15,-12 0-1-15,-10 0 1 16,-23-4-1 0,-27 4 1-16,-33-4-1 15,-27 1 0-15,-26 0-1 16,-29-1 1-16,-31-6-1 16,-34 6 1-16,-37-2-2 15,-52 6 1-15,-46 0 0 0,-48 3 0 16,-30-3 0-16,-45 7 0 15,-12-7-1-15,-22 0 0 16,11 3 0-16,1 1 0 0,33-1 0 16,30-3 0-16,22 4 0 15,30 2 0-15,35-2 0 16,40 3 0-16,42 3 0 16,41 3 1-16,45 1-1 31,41-1 0-31,45-10-2 15,31-6 1-15,29-10-5 0,19 2 0 16,11-9-8-16,8 7 1 16,-23 6-5-16,-37-10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</a:t>
            </a:r>
            <a:r>
              <a:rPr lang="en-US" dirty="0" smtClean="0"/>
              <a:t>the compile-time counterpart of the `</a:t>
            </a:r>
            <a:r>
              <a:rPr lang="en-US" dirty="0"/>
              <a:t>if` statement - its inclusion in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has </a:t>
            </a:r>
            <a:r>
              <a:rPr lang="en-US" dirty="0"/>
              <a:t>been controversially proposed multiple times, but it has found a home in other languages. (C++17 will </a:t>
            </a:r>
            <a:r>
              <a:rPr lang="en-US" dirty="0" smtClean="0"/>
              <a:t>introduce compile-time branching:</a:t>
            </a:r>
            <a:r>
              <a:rPr lang="en-US" baseline="0" dirty="0" smtClean="0"/>
              <a:t> </a:t>
            </a:r>
            <a:r>
              <a:rPr lang="en-US" dirty="0" smtClean="0"/>
              <a:t>we're </a:t>
            </a:r>
            <a:r>
              <a:rPr lang="en-US" dirty="0"/>
              <a:t>going to </a:t>
            </a:r>
            <a:r>
              <a:rPr lang="en-US" dirty="0" smtClean="0"/>
              <a:t>look</a:t>
            </a:r>
            <a:r>
              <a:rPr lang="en-US" baseline="0" dirty="0" smtClean="0"/>
              <a:t> at it </a:t>
            </a:r>
            <a:r>
              <a:rPr lang="en-US" dirty="0" smtClean="0"/>
              <a:t>in </a:t>
            </a:r>
            <a:r>
              <a:rPr lang="en-US" dirty="0"/>
              <a:t>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</a:t>
            </a:r>
            <a:r>
              <a:rPr lang="en-US" dirty="0" smtClean="0"/>
              <a:t>may feel </a:t>
            </a:r>
            <a:r>
              <a:rPr lang="en-US" dirty="0"/>
              <a:t>that the functional purity of </a:t>
            </a:r>
            <a:r>
              <a:rPr lang="en-US" dirty="0" smtClean="0"/>
              <a:t>TMP </a:t>
            </a:r>
            <a:r>
              <a:rPr lang="en-US" dirty="0"/>
              <a:t>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like</a:t>
            </a:r>
            <a:r>
              <a:rPr lang="en-US" baseline="0" dirty="0" smtClean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Assume we had a</a:t>
            </a:r>
            <a:r>
              <a:rPr lang="en-US" baseline="0" dirty="0" smtClean="0"/>
              <a:t> `static </a:t>
            </a:r>
            <a:r>
              <a:rPr lang="en-US" baseline="0" dirty="0" err="1" smtClean="0"/>
              <a:t>if`in</a:t>
            </a:r>
            <a:r>
              <a:rPr lang="en-US" baseline="0" dirty="0" smtClean="0"/>
              <a:t> C++ called `if </a:t>
            </a:r>
            <a:r>
              <a:rPr lang="en-US" baseline="0" dirty="0" err="1" smtClean="0"/>
              <a:t>constexpr</a:t>
            </a:r>
            <a:r>
              <a:rPr lang="en-US" baseline="0" dirty="0" smtClean="0"/>
              <a:t>(….)`.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/>
              <a:t>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github.com/SuperV1234/cppcon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17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19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2.PNG"/><Relationship Id="rId7" Type="http://schemas.openxmlformats.org/officeDocument/2006/relationships/image" Target="../media/image4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2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3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4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5.PNG"/><Relationship Id="rId10" Type="http://schemas.openxmlformats.org/officeDocument/2006/relationships/customXml" Target="../ink/ink58.xml"/><Relationship Id="rId4" Type="http://schemas.openxmlformats.org/officeDocument/2006/relationships/image" Target="../media/image21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smtClean="0"/>
              <a:t>“</a:t>
            </a:r>
            <a:r>
              <a:rPr lang="en-US" b="1" dirty="0"/>
              <a:t>static</a:t>
            </a:r>
            <a:r>
              <a:rPr lang="en-US" b="1" dirty="0" smtClean="0"/>
              <a:t>”</a:t>
            </a:r>
            <a:br>
              <a:rPr lang="en-US" b="1" dirty="0" smtClean="0"/>
            </a:br>
            <a:r>
              <a:rPr lang="en-US" b="1" dirty="0" smtClean="0"/>
              <a:t>control </a:t>
            </a:r>
            <a:r>
              <a:rPr lang="en-US" b="1" dirty="0"/>
              <a:t>flow </a:t>
            </a:r>
            <a:r>
              <a:rPr lang="en-US" dirty="0" smtClean="0"/>
              <a:t>in </a:t>
            </a:r>
            <a:r>
              <a:rPr lang="en-US" dirty="0"/>
              <a:t>C++14</a:t>
            </a:r>
            <a:endParaRPr lang="en-GB" dirty="0"/>
          </a:p>
        </p:txBody>
      </p: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2"/>
              </a:rPr>
              <a:t>http:</a:t>
            </a:r>
            <a:r>
              <a:rPr lang="en-US" sz="3200" i="0" dirty="0">
                <a:hlinkClick r:id="rId2"/>
              </a:rPr>
              <a:t>//</a:t>
            </a:r>
            <a:r>
              <a:rPr lang="it-IT" sz="3200" i="0" dirty="0">
                <a:hlinkClick r:id="rId2"/>
              </a:rPr>
              <a:t>github.com/SuperV12</a:t>
            </a:r>
            <a:r>
              <a:rPr lang="it-IT" sz="3200" b="0" i="0" dirty="0">
                <a:hlinkClick r:id="rId2"/>
              </a:rPr>
              <a:t>3</a:t>
            </a:r>
            <a:r>
              <a:rPr lang="it-IT" sz="3200" i="0" dirty="0">
                <a:hlinkClick r:id="rId2"/>
              </a:rPr>
              <a:t>4/cppcon2016</a:t>
            </a:r>
            <a:endParaRPr lang="en-US" sz="3200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87" y="3773948"/>
            <a:ext cx="1615555" cy="323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34" t="15873" r="34807" b="14863"/>
          <a:stretch/>
        </p:blipFill>
        <p:spPr>
          <a:xfrm>
            <a:off x="4869388" y="3740230"/>
            <a:ext cx="1516623" cy="3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3349" y="0"/>
            <a:ext cx="10856715" cy="6372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br>
              <a:rPr lang="en-US" sz="3000" dirty="0" smtClean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</a:t>
            </a:r>
            <a:r>
              <a:rPr lang="en-US" b="0" i="1" dirty="0" smtClean="0"/>
              <a:t>by </a:t>
            </a:r>
            <a:r>
              <a:rPr lang="en-US" b="0" i="1" dirty="0"/>
              <a:t>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</a:t>
            </a:r>
            <a:r>
              <a:rPr lang="en-US" sz="2400" dirty="0" smtClean="0"/>
              <a:t>values </a:t>
            </a:r>
            <a:r>
              <a:rPr lang="en-US" sz="2400" i="1" dirty="0" smtClean="0"/>
              <a:t>(and vice versa)</a:t>
            </a:r>
            <a:r>
              <a:rPr lang="en-US" sz="2400" dirty="0" smtClean="0"/>
              <a:t> </a:t>
            </a:r>
            <a:r>
              <a:rPr lang="en-US" sz="2400" dirty="0"/>
              <a:t>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 smtClean="0">
                <a:latin typeface="Consolas" panose="020B0609020204030204" pitchFamily="49" charset="0"/>
              </a:rPr>
              <a:t>static_if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</a:t>
            </a:r>
            <a:r>
              <a:rPr lang="en-US" sz="2100" dirty="0" smtClean="0"/>
              <a:t>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 smtClean="0"/>
              <a:t>This pattern works thanks </a:t>
            </a:r>
            <a:r>
              <a:rPr lang="en-US" sz="2000" dirty="0"/>
              <a:t>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 smtClean="0"/>
              <a:t>What </a:t>
            </a:r>
            <a:r>
              <a:rPr lang="en-US" sz="1800" dirty="0"/>
              <a:t>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</a:t>
            </a:r>
            <a:r>
              <a:rPr lang="en-US" sz="1800" dirty="0" smtClean="0"/>
              <a:t>potentially invalid branches do not cause a compilation error unless chosen.</a:t>
            </a: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Let’s analyze the technique, </a:t>
            </a:r>
            <a:br>
              <a:rPr lang="en-US" i="1" dirty="0" smtClean="0"/>
            </a:br>
            <a:r>
              <a:rPr lang="en-US" i="1" dirty="0" smtClean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1453</Words>
  <Application>Microsoft Office PowerPoint</Application>
  <PresentationFormat>On-screen Show (16:9)</PresentationFormat>
  <Paragraphs>161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Custom Design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72</cp:revision>
  <dcterms:created xsi:type="dcterms:W3CDTF">2016-02-12T16:38:22Z</dcterms:created>
  <dcterms:modified xsi:type="dcterms:W3CDTF">2016-09-21T20:52:00Z</dcterms:modified>
</cp:coreProperties>
</file>