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6" r:id="rId22"/>
    <p:sldId id="257" r:id="rId23"/>
    <p:sldId id="258" r:id="rId24"/>
    <p:sldId id="279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1283" autoAdjust="0"/>
  </p:normalViewPr>
  <p:slideViewPr>
    <p:cSldViewPr snapToGrid="0">
      <p:cViewPr>
        <p:scale>
          <a:sx n="66" d="100"/>
          <a:sy n="66" d="100"/>
        </p:scale>
        <p:origin x="3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3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1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9">7797 3424 27 0,'-6'-74'13'0,"-18"22"-7"15,24 42 4-15,0-1-16 16,12 11 0-16,12 5-8 15,17 16 1-15</inkml:trace>
          <inkml:trace contextRef="#ctx0" brushRef="#br0" timeOffset="2866.7469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2496 288 55 0,'18'-10'27'0,"47"-6"-22"16,-48 6 27-16,-11-6-32 16,0-5 1-16,-12-5 0 0,-6 5 0 15,-5-10 0-15,-13 15 1 16,-11-10 2-16,-6 5 1 16,-18 0 0-16,-11 16 1 15,-13-6 0-15,1 11 1 16,-12 5-2-1,-6 6 0-15,-1-6-2 16,1-5 1-16,-5 5-1 16,-7 0 0-16,0 6 0 15,6 10 0-15,12 0 0 16,0 0 0-16,5 5-1 16,1 0 1-16,17 11-2 15,1-11 0-15,-1 5 0 0,7 11 0 16,-1 0 0-16,-12 0 0 0,13 11 0 15,5-1 0-15,6 5 0 16,6 1 0-16,12-6-1 16,5 22 1-16,7-22-1 15,5-5 1-15,7 6-1 16,5-1 0-16,0 0 0 0,6 6 0 31,24 31 0-31,5-5 0 16,13-11 0-16,11-20 0 15,6-1 0-15,6-5 0 16,0-10 0-16,11 5 0 16,7-6 0-1,11-10 1-15,-11 6-1 16,0 10 1-16,5-6-1 16,6-15 0-16,7 0 0 15,-1 0 1-15,0-5-1 16,6 5 0-16,6-11 0 15,-5-4 0-15,-13-6 0 16,0-6 0-16,7 1 0 0,5-5 1 16,0-11-1-16,0-5 0 0,0 10 0 15,6-10 1-15,-5-1-1 16,-13-4 0-16,0 5 0 16,-5-11 1-16,5 1-1 15,1-17 0-15,-1 6 0 31,-6 5 1-31,-5-5-1 16,-18 0 1-16,-12-6-1 0,-6-4 1 16,-5-6 0-16,-13 0 0 15,-5-10 0-15,0 5 0 16,-13 5-1-16,1 0 1 16,-6-5-1-16,-11-16 1 15,-13 11-1-15,-17 0 0 0,-18-1 0 16,-18 6 0-16,-17 5-2 15,-24 16 1-15,-6-10-6 16,-11-1 1-16,-7 11-10 16,13 0 1-16,5 10-10 15,0 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4873 0 36 0,'-6'0'18'0,"18"0"-17"16,-12 5 19-16,-6 0-20 16,0 11 0-16,-6 5 0 15,0 0 0-15,-5 5 1 0,-1 0 0 16,-5 16 2-16,-13 0 0 31,-17 5 1-31,-6 0 1 0,-11 21 0 16,-7 0 1-16,-17 11-2 15,-18 10 1-15,-12 11-2 16,-17 15 0-16,-13 10-1 16,-11-4 0-16,-17-1-1 15,-24 17 0-15,-7 4 0 16,-5 11 1-16,6-6 0 0,0 1 0 16,6-6-1-16,12-20 1 15,11-6-1-15,6-5 1 16,12 0-2-16,-6-5 1 15,18 5-1-15,18-21 0 0,11-5 0 16,18-1 0-16,12-20 0 16,17 0 0-16,6-21 0 15,18-5 1-15,6-6-1 16,18-5 1-16,5 1-2 16,7-1 1-16,5-11 0 15,6 1 0-15,6 0-1 16,0-6 1-16,0 1 0 0,6-6 1 31,0-5 0-31,5-5 0 0,1-6 0 16,6-10 0-16,5-5 0 15,1 5 0 1,17-36-1 0,6-22 1-16,12 0-1 15,12-10 0-15,6-10 0 16,11 15 1-16,0-10-1 0,7 10 0 15,-7 0-1-15,-11 11 1 16,-7 5 0-16,-5 16 0 16,-12 10-1-16,-12 10 1 0,-11 11 0 15,-13 6 0-15,-17 15 0 16,-5 10 0-16,-25 11 0 31,-23 10 0-31,-23 11 0 16,-7-5 0-16,-11 10 0 15,-12 21 1-15,0 0-1 16,6 16 0-16,-7 10-1 16,1-5 1-16,0-5 0 0,0 0 0 15,18-6 0-15,0-4 0 16,11-17 0-16,12-4 0 0,12-11-1 16,12-11 0-16,17-5 0 15,18-5 0-15,12 0 0 16,18-5 0-16,11 5 1 15,24-11 0-15,18-4 1 16,5-12 0-16,18-9 0 16,24-12 0-1,6 1 1-15,11 0 0 16,-11 10-1-16,-1-5 0 16,-17 6-4-16,-12 4 1 15,-17 1-13-15,-1 15 1 0,-29-15-5 16,-29-17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1844 110 18 0,'-6'-5'9'0,"0"-16"-4"16,6 16 9-16,-6-5-12 16,-5-1 0-16,-1 1 3 0,6-6 1 15,0 0-7-15,0 6 1 16,6 5 3-16,0 10 1 15,6 10-2-15,0 6 1 16,6 11-1-16,-1 10 0 0,1 15 0 16,0 1 0-16,0 0 1 15,0 10 0-15,-1 10 0 16,-5-10 1-16,-6 11-1 16,0-1 0-16,-6 1-1 15,0-16 1-15,-5 0-1 16,-7-6 1-16,-6-4-1 0,1 4 0 15,-7-10 0-15,-5-5 1 32,0-10-1-32,-1-6 0 0,1-5-1 15,-6-16 1-15,0 0-1 16,-1-10 1-16,1 0-2 16,-6-16 1-1,-24 5-1 1,6 0 1-16,6 1-1 15,-5-6 1-15,-7 10-1 0,6 1 1 16,0 10-1-16,6 0 1 16,6 5-1-16,6 0 1 15,0 11-1-15,6 5 0 16,0 10 0-16,-6 1 0 0,-1-1-1 16,7 1 1-16,-6 4 0 31,6 1 1-31,0 15-1 15,-1 6 0-15,7-6 0 16,0 6 1-16,5 5-1 16,7 10 0-16,-1 0 0 15,0 6 1-15,1 0-1 16,5-1 0-16,0 6 0 0,1-6 1 16,5-4-1-16,0 10 0 0,0-6 0 15,1 6 0-15,5 5 1 16,0 0 0-16,0 5 0 15,0 1 0-15,0-6 0 16,0 0 0-16,6-6 0 16,-6 6 0-16,6-15-1 15,0-6 0-15,0 5 0 0,6 0 0 16,-6 6 0-16,6-11 0 31,0 5 0-31,-6 1 0 0,6-1 0 16,0-5 0-16,0-5 0 15,0-5 1-15,0-6-1 0,-1-5 0 16,1 5 0 0,6 1 0-16,0-6 0 15,0-5 0-15,-1 0 0 16,1 0 0-16,0 0 0 16,0 5 0-16,6-5 0 15,-1-6 0-15,7-4 0 0,-1-1 1 16,7-5-1-16,11 0 1 15,-6 1-1-15,7 9 0 0,-7-4 0 16,0 4 0-16,7-4 0 16,5-1 0-16,0 1 0 15,6-6 1-15,0-5-1 16,6 10 0-16,0-10 0 16,0-5 1-16,11-6-1 31,-5 1 0-31,0-1 0 0,6-10 1 15,-7 0-1-15,1 0 1 16,0 0-1-16,0-5 1 16,6 5-1-16,5-5 0 15,7 0 0-15,-1-1 0 0,7 6 0 16,-1-10 0-16,0 5 0 16,-5-11 0-16,-7-10 0 15,-5 5 0-15,0 0 0 16,-1 0 1-16,1 0-1 15,0-5 0-15,0 5 0 16,-7 5 0-16,1-5 0 0,-6-5 1 16,6 0-1-16,-12-6 0 15,0 1 0 1,0 5 0-16,-12 0 0 16,0-1 0-16,-5 1 0 15,-1 0 0-15,-5 5 0 16,-7 5 0-16,1-5 0 15,-7 6 0-15,7-17 0 16,0 11 0-16,-1 6-1 16,1-1 1-16,-1 0-1 0,1 0 1 15,5-4 0-15,1-1 1 16,5 0-2-16,0 0 1 16,7 5 0-16,-1 0 0 15,0 1 0-15,6-1 0 0,6 5-1 16,0 1 1-16,0-1 0 15,12 1 0-15,0-1 0 16,0 1 0-16,0 5 0 16,5-6 0-16,7 1 0 15,11 5 0-15,1-1-1 16,5 1 1-16,12-5 0 0,6-1 0 16,-12 6 0-16,0-6 0 31,12-10 0-31,6 6 0 0,0 10 0 15,6-6 1-15,-1 6-1 16,-5 0 0-16,6-1-1 16,11 1 1-16,13 5 0 15,5-5 0-15,6 5-1 16,-18 5 1-16,7-5-1 16,11 0 1-16,0 0 0 0,6-5 0 15,-6-6-1-15,-12-4 1 16,0-1 0-16,13 0 1 15,4 1-1-15,-10-6 0 0,5 10 0 16,-12-10 0-16,12 16-1 16,18 5 0-16,-12 0 0 31,6 0 1-31,-12-5-1 16,0-1 1-16,18-4-1 15,-7 0 1-15,-10 4 0 16,5 1 1-16,-24 0-1 15,-6 5 0-15,13 0-1 0,-7 0 0 16,-5-5 0-16,-7 5 1 16,1 0-1-16,-6 5 0 0,-7 11 0 15,-5-11 0-15,-6 5 1 16,6 1 1-16,-6-1 0 16,-5 1 0-16,-7-1 0 15,-6-5 0-15,7 6-1 16,-1-6 1-16,-12 6-1 15,1 4 0-15,5 1-1 0,0 10 1 16,7 6-1-16,-7-6 0 16,1 0 0-1,-1-5 0-15,6-11 1 16,0-4 1-16,1-1 0 16,-1-5 0-16,6 0 0 15,6-11 0-15,-6-4-1 16,0-6 1-16,12 0-1 15,0 0 0-15,-11-5-1 16,-1-11 1-16,6 6 0 16,6 10 0-16,6-6 0 15,-7 1 0-15,-4-5 0 0,-7-1 0 16,6 1 0-16,-18 0 1 16,-5-1-1-16,-7-5 0 0,-5 6-1 15,-6-6 1-15,-12-5 0 16,-6-5 1-16,-12-5-1 15,-5 5 0-15,-7 5 0 16,-11 0 1-16,-12-5-1 16,-6-5 0-16,-6-11-1 15,-11 10 0 1,5-4 0-16,0-1 0 16,-5-5 1-16,-7 6 0 15,-5 4 0-15,0 6 1 16,-7 0 1-16,-5 5 0 0,6 0-1 15,-6 0 0-15,-6 6-1 16,-6 4 0-16,-6 1-1 16,0-11 1-16,-5 10 0 15,-1 1 1-15,0 5-1 16,-11 0 1-16,-7 5-1 16,-5 0 1-16,-6 5-1 15,-6 6 1-15,-12-1-2 0,0 1 1 16,0 4 0-16,-11 1 0 15,5 10 0-15,-6-5 0 0,-5 6 0 16,-6-6 0-16,5 0 0 16,-11 10 1-16,5-5-1 15,7 1 0-15,-1 4-1 16,1 1 1-16,5-6 0 16,1 0 0-16,5 11 0 31,-6-6 0-31,12 6-1 0,-5 0 1 15,-7 5 0-15,0 0 0 16,1-6-1-16,11 6 1 16,0-5 0-16,0 5 0 15,-5 0 0-15,-7-5 1 0,-11 4-1 16,-1-4 1-16,7-5-1 16,-7-1 1-16,13-5-1 15,-1 1 1-15,0-6-1 16,-11 0 0-16,17-6 0 15,12-4 1-15,6-1-1 0,0 1 0 16,6-11 0-16,6-5 0 16,0-11 0-16,-7 0 1 15,7-4-1 1,6-1 1-16,11-5-1 16,1-11 1-16,11 0-2 15,12 1 1-15,6-1 0 16,11-5 0-16,-5-5-1 15,0 0 1-15,5 5 0 16,1-10 0-16,0 5 0 16,-7 0 1-16,13 5-1 0,-6-10 0 15,5-1 0-15,1-4 0 16,5 10-1-16,6 0 1 0,1-1-1 16,-1 7 1-16,0-6 0 15,-5 20 0-15,-1 1 0 16,-5 0 1-16,-1 0-1 15,1-5 0-15,-6 5 0 16,-7 5 0-16,-5 0 0 16,0 5 0-16,-6 6-1 0,0-6 1 15,-12 11 0-15,0 5 0 16,-11-5 0-16,-1 5 1 16,1-5-1-16,-7 10 0 31,-11 0 0-31,0 0 1 0,-1 11-1 15,1 0 1-15,-6 10-1 16,-18-5 0-16,12 0-1 16,-6 5 1-16,-6 6 0 15,0-6 0-15,6 0 0 16,18-5 0-16,-6 11 0 16,-12-11 0-16,6 0 0 0,6 0 0 15,0-11 0-15,0 1 0 16,-6-1 0-16,-1 1 0 15,13-1 0-15,-12 6 0 0,-6 0 0 16,0-5 1-16,0-1-1 16,-6 6 0-16,-5 0 0 31,5 5 1-31,12 0-1 16,-12-11 0-16,6 11 0 15,0 0 0-15,0-5 0 16,0 0 1-16,0-1-1 0,0 6 1 15,6-10-1-15,6-6 0 16,-6 6 1-16,0-16 0 16,-6 15-1-16,-6-5 0 0,-5 11 0 15,-13 21 0-15,18 5-4 16,12 5 1-16,18-5-15 16,41 5 1-16,11-15-3 15,19-27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1997 5211 30 0,'-6'-26'15'0,"6"21"-15"32,0 0 15-32,0 5-16 15,0 0 0-15,0 0-1 0,0 5 0 16,0 5 3-16,0 1 1 16,0 5 0-16,6-1 0 15,0 6 1-15,6 0 1 16,6 5 0-16,5-5 0 15,1 16-1-15,-1 5 0 0,-5 5-2 16,-6 0 0-16,-1 6-1 16,1-17 1-16,-12 11 1 15,-6-5 0-15,0 0 1 16,-11 0 0-16,-7-5 0 16,1-1 1-16,-13 1-1 15,1-5 0-15,-12-6-1 0,0-11 0 16,0-4-2-16,-6-1 1 15,0-4-1-15,-1 4 1 0,1 1-1 16,6-6 1-16,0-5-1 16,-6 5 1-16,0 5-1 15,6-4 0-15,-6-1 0 32,-6 0 1-32,6 0-1 15,6 1 0-15,6 4-1 16,-6 1 1-16,5 4 0 0,1 1 0 15,0 5-1-15,5 0 1 16,1 0 0-16,0-5 0 16,5 5 1-16,1-1 0 15,-1-4-1-15,7 0 0 0,-1 5 1 16,1 0 0-16,-1 15-2 16,1 6 1-16,5 6 0 15,0-7 0-15,6 1-1 16,1 16 1-16,-1-6 0 15,0 6 0-15,0 10 0 16,0-10 1 0,1 10-1-16,-1 5 1 15,0-5-1-15,0-5 1 16,-5 21-1-16,5-1 1 0,0 1-1 16,0 5 0-16,1 6 0 15,-1-6 0-15,0-6 0 16,0 12 1-16,0-1-1 15,7 0 0-15,-7 6 0 16,6-6 0-16,-6-5 0 16,6 0 0-16,6 0 0 0,0-10 0 15,-6 4 0-15,6-9 0 16,0-11 0-16,0-11 0 16,12 16-1-16,0-16 1 15,0 6 0-15,-1-11 0 0,7 6 0 16,0-6 0-16,-1 0 0 15,1 0 0-15,0-5 0 16,-6-6 0-16,-1-4 0 16,1-6 0-16,0 0 0 15,0 0 1-15,-1 6-1 32,7-6 0-32,0 11 0 0,5 5 1 15,1-11-1-15,5 0 0 16,1 1-1-16,-1-6 1 0,1-5-1 15,5 0 1-15,1-5-1 16,-1-1 1-16,0 1 0 16,1 0 0-16,11-6 0 15,0 6 0-15,0-6 0 16,6 1 0-16,-12-6-1 16,-11-5 0-16,-1 0 1 0,-5 0 0 15,-1-5 0-15,1-11 0 16,-6 1 0-16,-1-6 1 15,1-11-1-15,-6-4 1 16,-1-1-1 0,-5-5 1-16,0 0-1 15,0 0 0-15,-6-10 0 16,6-1 1-16,-6 1-1 16,6 5 0-16,0-11 0 15,0 6 0-15,5 0 0 16,1 4 0-16,0 1-1 15,0-5 1-15,0 21 0 0,-7-1 0 16,1 1 0-16,0 4 0 16,6 1-1-16,0 5 1 0,6 0-1 15,5 6 1-15,1 4 0 16,5 6 0-16,6 0-1 16,7 5 1-16,5 0 0 15,0 0 0-15,6 0-1 16,6 5 1-16,12 0 0 15,-7-5 0-15,7 5-1 16,0-5 1-16,0 6 0 0,-1-1 0 16,1 0 0-16,6 0 1 15,-1 1-1-15,1-1 1 32,5 5-1-32,1-4 1 0,5-1-1 15,-5-5 1-15,-7 5-1 16,1-5 1-16,-1 5-1 15,1 1 0-15,5-1 0 16,1 0 0-16,-1 0 0 16,13 0 0-16,5 6 0 15,-6-11 0-15,0 0 0 0,6-5 0 0,7-6 0 16,10 1 0-16,1 5 0 16,6-1 0-16,6 1 0 15,-7 5 0-15,7 0 0 16,5-5 0-16,7 10 0 15,-13 6 0-15,13-1 0 32,-7 6 1-32,-5 5-1 15,0 5 0-15,5 0 0 0,1 5 1 16,-1 1-1-16,1-6 1 16,-13-10-1-16,-17-1 0 15,0-4 0-15,-5-1 1 16,5-4-1-16,6 4 0 15,5-5 0-15,-11 1 0 0,6-1 0 16,6 0 0-16,-6-5 0 16,0 0 0-16,0-5 0 15,12-6 0-15,-6-10 0 16,-1 0 1-16,7-5-1 16,0-5 0-16,-6-1 0 15,0 6 0-15,17 5 0 0,-5-5 0 16,-1 0 0-16,1 5 0 15,0-10 0-15,-7 4 1 16,7 1-1-16,0 5 1 0,-1 0-1 16,-5 0 0-16,-6 0 0 15,0 6 1-15,-6 9-1 32,-1-9 0-32,-4 10 0 15,-1 5 1-15,0 0-1 16,0 5 0-16,-6 0 0 0,-6 5 0 15,6 1 0-15,0 5 1 16,-11-6-1-16,-7-5 0 16,1 1 0-16,-1-12 1 15,1 1-1-15,-1-5 0 0,1 4 0 16,-1-4 1-16,-5 5-1 16,5 5 0-16,7 0 0 15,-7-6 0-15,-5-4 0 16,-7 10 0-16,7-5 0 15,0 0 0-15,-1 10 0 16,1-10 0 0,-1 10-1-16,1-5 1 15,0 0 0-15,-13 5 0 16,7-10 0-16,0 0 0 0,-1-1-1 16,-5-4 1-16,0-1 0 15,0 11 0-15,0 0 0 16,-6 6 0-16,0-1-1 15,-1 5 0-15,1-4 0 16,6-1 1-16,-12 0-1 0,0 5 1 16,0-4 0-16,-6 4 0 15,1-5 0-15,-1 1 0 16,0 4-1-16,0 1 1 16,0-6-1-1,-6 0 1-15,1 0 0 0,-1 1 0 0,6-6-1 31,6 0 1-31,0 0 0 16,6 0 1-16,6 0-1 16,-6 0 0-16,-6 5 0 15,0-5 0-15,0 5 0 16,0 0 0-16,0-5 0 16,6 5 0-16,0-5 0 0,0 6 0 15,23-6-1 1,0 0 1-16,-5-6 0 15,0 1 0-15,-1-5-1 16,-5 5 1-16,-12-6 0 16,-6 1 1-16,-6-1-1 15,0-10 0-15,0 0 0 16,-5 0 1-16,-1 0-1 0,0-5 0 16,-6 5-1-16,1-5 1 15,-13 5 1-15,1-10 0 16,-1 4 0-16,1 1 0 15,-6-5-1-15,-1-6 1 16,-5 1 0 0,-6-1 0-16,-6 0-1 15,0-5 0-15,0-5 0 16,0 5 0-16,0 6 0 16,-6-1 1-16,0 6-1 15,0-6 1-15,0 11-1 16,-5-6 1-16,-7 1 0 15,-6-11 0-15,-5 0 0 0,0 0 0 16,5 5 1-16,0 6 0 16,-5 5-1-16,-12 0 1 0,-18-6-1 15,-18 1 0-15,-11-1-1 16,5 1 1-16,-5-6-1 16,-12 6 0-16,6 5 0 31,11 0 1-31,1-1-1 15,-7 6 1-15,1 0 0 0,-6 6 0 16,-1 4-1-16,7 1 0 16,0 5 0-16,-13-1 0 15,7 1 0-15,12-5 0 16,5-1 0-16,-5 6 0 16,-1-6 0-16,-5 1 1 0,-1-1-1 15,-5 11 0-15,0 0 0 16,-6 0 1-16,-6 0-1 15,5 11 0-15,-5-6 0 16,-6 0 0-16,-5 1 0 16,5-1 0-16,6 0 0 15,-6 0 0-15,0 6-1 0,6-1 1 16,0 6-1-16,-12 0 1 16,-6 5-1-16,-6 5 1 0,13-5 0 15,-7 5 0-15,12-5-1 16,12 0 1-16,-6-5 0 15,0-1 0-15,0 1 0 32,-12-5 0-32,18-6 0 15,-6 0 0-15,-12 0 0 0,6 6 0 16,-6-6 0-16,-6 0 1 16,-5-5-1-16,5 0 0 15,18-5 0-15,-12 0 0 16,6-6 0-16,0 1 0 15,-6-1 0-15,-23-4 0 0,5 4 0 16,18 1 0-16,1-1 0 16,-1-5 0-16,12-10 0 15,6-5 0-15,-6 5 0 16,-12-11 0-16,12-5-1 16,5-5 1-16,7 5 0 15,12 0 0 1,5 0 0-16,6 6 1 15,7-12-1-15,-1-4 0 16,-6 0 0-16,18-11 0 0,0 0-1 16,6-5 1-16,6-5 0 15,-1 5 0-15,7 15-1 16,0 1 1-16,5 5 0 16,-5 0 0-16,5-1 0 15,-5 1 0-15,0 0 0 0,-1 5 1 16,-5 0-1-16,0-5 0 15,0 11 0-15,-6-6 0 16,5 5 0-16,1 0 0 16,-6 1 0-16,-18-6 0 15,6 0 0-15,0 5 0 0,-6-5 0 16,1 6 0-16,-7-1 0 16,-6 6 1-16,-5 4-1 15,-1 1 1-15,13 5-1 16,-1 6 0-16,-6-1 0 15,-5-5 0-15,5 0 0 32,1 0 0-32,-7 5 0 0,1 1 0 15,-7 4 0-15,-5 6 0 16,6 0 0-16,5-1 0 0,1 1 0 16,-7 0 0-16,1-11 0 15,11 1 0-15,1-1 0 16,-7 5 0-16,1-4 0 15,-6 4 0-15,-7 1 0 16,7 4 0-16,5 1 0 16,-11 5 0-16,0 0 0 0,0 0 0 15,-7 0 0-15,1 0 0 16,-12-5 0-16,0 5 1 16,12 5-1-16,-6 6 0 15,-6 4 0 1,-6-4 0-16,1 5-1 15,-7-1 1-15,0 1 0 16,0 0 0-16,12-6 0 16,0 1 1-16,1-6-1 15,4-5 0-15,1 0 0 16,0-5 0-16,-6 5-3 16,6 0 1-16,6 5-8 0,18 5 1 15,29 6-10-15,-6-5 0 16</inkml:trace>
    <inkml:trace contextRef="#ctx0" brushRef="#br0" timeOffset="4744.6931">2274 10726 30 0,'-23'-10'15'0,"23"-1"-16"0,5-5 16 16,-5-4-16-16,6-12 1 15,-6-10 1-15,0 0 0 16,-6 0 1-16,1-10 0 0,-1 5 1 31,-6-5 1-31,6-6 0 16,0 6 1-16,0-6-1 15,6 0 0-15,12-5-2 16,6 1 1 0,23-33-1-1,6 12 1-15,6-1-2 0,6 21 1 16,12 5-1-16,5 16 1 0,7 1 0 16,11 4 0-16,18-5-1 15,-12 5 0-15,18 1 0 16,6-1 1-16,5 6-1 15,-5 4 0-15,6 12-1 16,5-1 1-16,-23 5-1 16,6 1 1-16,6 5-1 0,-1 5 0 15,1 0 0-15,-6 0 1 16,17 0-1-16,-17 0 1 16,-6-5-1-16,0 5 0 15,0 0 0-15,0 5 0 16,-6 5 0-16,-6 6 1 0,-11 0-1 31,-1-1 0-31,0 1 0 16,1 5 0-16,-7-5 0 15,-5-1 0-15,-1 1 0 16,1 5 0-16,0 5 0 16,-1 1 0-16,-5-1 0 15,-12 5 0-15,-6 1 0 0,-6-1 0 16,-6 0 0-16,-5-4 0 0,-1 9 0 15,-6-4 1-15,7-1-1 16,-7 0 0-16,1 1 0 16,-13-1 0-16,7 6 0 15,-12-11 0-15,-6 6 0 16,-12-11 0-16,0 5 0 16,0 5 0-1,-6 1 0-15,0-1 1 16,1 6-1-16,-1-1 0 15,0 6 0-15,6-5 0 16,0-6-1-16,0 6 1 16,0 0-1-16,6-6 1 0,0 0 0 15,0-4 0-15,0 4 0 16,6 1 0-16,0 4 0 16,0-10 0-16,6 6 0 15,6-1 0-15,-7-5 0 16,1 1 0-16,6 4 0 15,-6-5 1-15,5 0-1 0,7 1 0 16,-1-1 0-16,7-5 0 16,5 5 0-16,-5 0 1 0,5-5-2 15,0-5 1-15,12 5 0 16,18 0 0-16,0 0 0 16,12 5 0-16,5-11 0 15,-5 1 0-15,23-5 0 16,-6-1 0-16,12-5 0 31,18 1 1-31,23-6-1 0,1 0 0 16,17-6 0-16,0-4 0 15,17-1 0-15,13 1 0 16,17-6 0-16,-12 11 0 16,12-11 0-16,6 6 1 0,6-1-1 15,-24 1 0-15,12 5 0 16,12-1 0-16,-17 6 0 15,-7 0 0-15,-6 6 0 16,7 4 0-16,-13-5-1 16,-11-5 1-16,6 11-1 15,-13-1 1-15,13 1 0 0,-6-6 0 16,-18 5 0-16,-6 1 0 31,-6-6 0-31,-11 0 1 0,-12 1-1 16,-1-1 1-16,1 0-1 15,0 0 1-15,-12 1-1 16,-6 4 0-16,6 1 0 16,0 4 1-16,-18 1-1 15,0 5 0-15,0 10 0 16,7-4 1-16,5-1-1 0,0 5 0 16,-6-5 0-16,-12 0 1 15,1-5-1-15,-1-5 1 16,-6 5-1-16,-5 0 1 15,0-5-1-15,5 5 0 0,7-6 0 16,-1 6 0-16,6 0 0 16,-11 11 0-16,-1-6 0 15,-17 0 0-15,-6-10 0 16,-6 5 0-16,0-6 0 16,-12 1 1-16,-6-5-1 15,1-1 1-15,-7 1-1 0,1-1 1 16,-7 6-1-16,1-6 1 31,-1 6-1-31,-5 5 0 0,-6 5 0 16,0 6 1-16,-1-1-1 15,1 0 0-15,0 1 0 16,0-1 0-16,0-5 0 16,-1 1 0-16,13 4 0 15,-12-5 1-15,0 0-1 16,5 1 0-16,-5 4-1 0,0-5 1 15,-6 16 0-15,-6 0 0 16,0 0-1-16,-6 5 1 16,-6 0 0-16,-6 6 0 15,-11-1 0-15,-18 6 0 0,-6-1 0 16,-12 6 0-16,-12-5 0 31,-23 10 0-31,-24 0 0 16,-5 0 1-16,-18 0 0 15,-13 5 0-15,-16-5 0 16,-1 6 1-16,-12-1-2 16,1 0 0-16,-24 6 0 0,-6-6 1 15,6 0 0-15,5-15 0 16,-22-6-1-16,-1-4 1 0,12-1 1 16,-6-11 0-16,-6-4-1 15,0-1 1-15,1-5-2 16,-1 1 1-16,-12-6-1 15,7-11 0-15,11-5-1 16,0-10 1-16,0-11-2 16,-12-15 1-1,7-6 0-15,22-5 1 16,19-10-1-16,-7 0 0 16,13-1 1-16,5 6 0 15,6-5 1-15,12-1 1 16,12-15-1-16,-1 5 0 0,1 1-1 15,12-1 1-15,11 0-1 16,0 0 0-16,0 5 0 16,13 6 1-16,-1-6-1 15,-12 11 1-15,6-10 0 16,6-1 0-16,12 11-1 0,6 0 1 16,5 0-1-16,-5-6 0 15,0 11-1-15,-6-5 1 16,-1 5-1-16,-5 0 1 0,0 11 0 15,0 5 0-15,12 5 0 16,0-5 1-16,5 5-1 16,-11 5 1-16,6 6-2 15,6-1 1-15,-1-5 0 16,-5 1 0-16,0-6 0 31,-7 0 0-31,13 0 0 0,12 0 0 16,-7 0 0-16,-5 0 0 15,-1-5 0-15,13 0 0 16,5-1-1-16,-6 1 1 16,1 0-1-16,-1 16 1 0,1-1 0 15,-1 1 0-15,6 4 0 16,6-4 0-16,1 5-1 16,11 5 1-16,-6-6 0 15,0 1 0-15,0-5 0 16,0-1 0-16,0 6 0 15,-6 5 0-15,0 5-1 0,-5 1 1 16,-7-1-1-16,1 0 1 16,5 0-1-1,0 0 1-15,18 6 0 16,0-1 0-16,0-4 0 16,0-1 0-16,-6 0 0 15,-6 0 1-15,6 1-2 16,6-1 1-16,0 0 0 15,-6 0 0-15,6 1 0 16,-5-6 0-16,-1 0 0 0,-6 0 0 16,6 0 0-16,0 0 0 15,6 0 0-15,6 10 0 16,0-5 0-16,0 6 0 16,-12-1-1-16,0 1 1 15,0-1 0-15,0 6 0 0,0 0 0 16,-6-1 0-16,0 6-1 15,1 0 1-15,-7 0 0 16,12-5 0-16,6 0-1 16,6-1 1-16,5 6-1 15,7 5 0-15,6 6 0 16,5-1 0-16,6 1-1 0,1-1 1 31,5 1 0-31,6-1 0 0,0 0 0 16,6 6 1-16,0-6-1 15,0 11 1-15,6 5 0 16,-6 1 0-16,0-17 0 16,0 6 0-16,0-1 0 15,0 1 0-15,0 5 0 16,0 0 1-16,-6 0-1 0,0 0 0 16,0-6 0-16,1-4 0 15,-7-1 0-15,0-5 1 16,0 16-1-16,0-10 0 15,-5-1 0-15,-1-5 1 16,-6 0-1-16,1-5 1 0,-1 0-1 31,1-5 1-31,-7 0 0 16,-5-6 0-16,-6 1 0 16,-1-6 0-16,1 0 0 15,0-5 0-15,-6 5-1 16,6-5 0-16,-7 6 0 15,1-6 0-15,0 5 0 0,-6-5 0 16,0 0 0-16,6 0 0 16,0 0 0-16,-6-11 0 0,-6-4 0 15,0 4 0-15,0-5 0 16,6-10 1-16,6 0-1 16,6 0 0-16,-6-11-1 15,11-10 1-15,-5-10 0 16,0-6 0-16,-1-16-1 0,1 1 1 15,6 4 0-15,0 1 1 16,5 0-1-16,7-1 0 16,5 1 0-16,6 5 1 15,12-5-1-15,0-6 0 16,12 0-1-16,6 11 0 16,-1-5 1-1,7 0 0-15,5-6 0 16,-5 11 1-16,5 5-1 15,12-5 0-15,1-5 1 16,-1 5 0-16,0 5-2 16,12 0 1-16,-6 5 0 15,-5 1 0-15,-1 4 0 0,-6 1 1 16,48-11-1 0,5 0 1-16,0 1 0 15,-5-1 0-15,-1 0 0 16,1 11 0-16,-7-6 0 15,7 0 0-15,-6 6 0 16,-7-11 0-16,7 11-1 16,11 5 1-1,7 5-1-15,5-5 1 16,6 10-1-16,6 5 0 16,6 12-7-16,-12 14 0 15,23 22-12-15,-11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41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6AA2BC-6F34-41D7-94DE-8F43DB265FE9}" emma:medium="tactile" emma:mode="ink">
          <msink:context xmlns:msink="http://schemas.microsoft.com/ink/2010/main" type="inkDrawing" rotatedBoundingBox="9710,5157 9725,5192 9709,5200 9694,5165" shapeName="Other"/>
        </emma:interpretation>
      </emma:emma>
    </inkml:annotationXML>
    <inkml:trace contextRef="#ctx0" brushRef="#br0">-4073-3689 13 0,'-23'-21'6'0,"29"11"-20"0,0 4 12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1697 5514 35 0,'-36'42'17'0,"-5"-68"-14"16,29 15 19-16,1-4-21 16,-7-11 0-16,-6-6 1 15,-11-15 1-15,-6-16-3 16,-1-10 1-16,-5-6 3 16,-12-10 0-16,-5-5 0 0,-13-11 0 15,0-5 1-15,7-5 0 16,5 5 0-16,0-5 0 15,0-11-2-15,12-5 1 16,-6-15-2-16,6-6 0 0,0-16-1 16,6-10 0-16,0 5-1 15,6 0 0-15,5 1 0 16,1 4 1-16,11 6 0 16,7-1 0-16,11 11 0 15,6-5 0-15,6-5 0 16,0-6 1-16,0 6-1 0,-1-6 0 15,1 11-1-15,6-5 0 32,0 0 0-32,6 10 0 0,11 16 0 15,6-1 0-15,-11 17 0 16,0 5 0-16,-7 15 0 16,1 22 0-16,-6 4-1 15,-6 22 1-15,-6 5-1 16,0 15 0-16,0 12-1 15,-6 14 0-15,-12 17 0 0,-17 20 1 16,-7 22 0-16,-5-12 0 16,-12 28 0-16,-5 4 0 15,-1 5 0-15,6 6 1 0,6 0-1 16,12-11 1-16,5-10-1 16,7 0 1-16,5-21-1 31,7-5 1-31,5-17-1 15,6-20 1-15,6-15 0 16,6-27 0-16,6-10 0 16,11-17 0-16,7-4-1 0,-7 16 1 15,30-38-1-15,0 1 0 16,-6 5 0-16,0 5 1 16,6 16-1-16,0 16 1 0,-11 26 0 15,11 5 0-15,0 21 1 16,-6 15 0-16,12 22 0 15,-12 15 0-15,0 11-1 16,12 21 1-16,0 0-13 16,0 15 1-16,-12-10-5 15,-23-26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1389 29 39 0,'-42'-19'19'0,"21"7"-18"15,14 6 19-15,-7-7-20 16,-7 13 0-16,-7 13 1 16,-13-1 0-16,-15 13-1 0,-14 24 1 15,-7 26 3-15,-6 11 1 16,13 26 0-16,-20 12 0 16,-8 12 0-16,0 13 0 15,1 12 0-15,-1 25 0 16,8 6-4-16,6 18 1 15,7 13-1 1,15 7 0-16,20-1-1 16,14-6 0-16,14-13 0 15,14 1 0-15,21-13 0 16,14 13 1-16,34-13 2 16,1-12 1-16,21 12-1 15,-8-12 1-15,22-12 0 16,20 5 0-16,15-5-1 0,27-19 1 0,14-13-4 15,-7 1 1-15,15-26-1 16,13-18 0-16,7 1 0 16,21-8 0-16,-14 1 0 15,14-12 1-15,7-13-1 16,21-6 1-16,-28-12 0 16,14-13 0-16,0-6-1 15,7-19 1-15,-15-6-1 0,1-12 0 16,7-12 0-16,-62 5 1 15,82-18-1-15,-34-6 0 16,7-6 0-16,0 12 1 16,0-6-1-16,0-1 1 15,-21-5-1 1,14-7 1-16,14 1-1 16,-7 12 0-16,-14 0 0 15,-21-7 0-15,7 7 0 16,-13 6 1-16,-1-19-1 15,-14 7 0-15,-14-6 0 16,-13-1 1-16,-1 7-1 16,-14-1 0-16,1 7 0 0,-8 6 0 15,-13-12 0-15,-15 12 0 16,-13-6 0 0,-22 12 1-16,-6 0 0 15,-21 6 0-15,7 7-1 16,-14 0 1-16,-1 5 0 31,-13-5 0-31,0 6-1 16,-7 6 0-16,0-6-1 15,-14 6 1-15,0 0-1 0,0 0 1 16,7-7-2-16,-7 7 0 16,7-12 0-16,-7-7 1 15,0-5-1-15,0-13 0 16,0 12 1-16,-7 0 0 0,0-12 1 15,-7 0 0-15,-7-13-1 16,-14-6 1-16,-20 1-1 16,-36-14 1-16,0 20-1 15,1-1 0-15,-8 13 0 16,8-6 1-16,6 6-1 16,14-1 0-16,8 14 1 0,13-1 0 15,7 6-1-15,14 7 0 16,14 18-1-16,14 13 0 15,21 5 1-15,28 1 0 0,14 6 0 16,27 0 1-16,29 0 0 16,13 6 1-16,14 0 0 31,15-6 1-31,-22-12-2 16,1 0 1-16,-8-1 0 15,-7 1 0-15,-13-13-1 0,-21 0 1 16,-22 0 0-16,-20 13 1 15,-35 6-1-15,-35 6 0 16,-35 12 1-16,-20 19 0 16,-29 12 0-16,-13 13 0 0,-22 12-1 15,-27 13 0-15,0 12-2 16,-15 0 1-16,15-13-6 16,14-6 0-16,34-18-13 15,43-13 1-15,27-30-3 16,28-44 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5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0" brushRef="#br0" timeOffset="-545.3762">30 587 0,'0'0'0,"0"0"16,0 0-1,0 0-15,0 0 16,0 0-16</inkml:trace>
          <inkml:trace contextRef="#ctx0" brushRef="#br0" timeOffset="-59178.7993">1632 3189 0,'0'0'16,"0"0"-16,6-10 16,-6 10-1,-12 10 1,-11 11-1,11-5 1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  <inkml:trace contextRef="#ctx0" brushRef="#br0" timeOffset="-1169.3005">5580 398 0,'0'0'15,"0"0"-15,0 0 16,0 0-1,0 0-15,0 0 16,0 0-16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8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1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2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endParaRPr lang="en-US" dirty="0"/>
          </a:p>
          <a:p>
            <a:r>
              <a:rPr lang="en-US" dirty="0"/>
              <a:t>// C++ developers often feel that the functional purity of template metaprogramming and its lack of explicit control flow options make compile-time code harder to implement and to reason about.</a:t>
            </a:r>
          </a:p>
          <a:p>
            <a:endParaRPr lang="en-US" dirty="0"/>
          </a:p>
          <a:p>
            <a:r>
              <a:rPr lang="en-US" dirty="0"/>
              <a:t>// 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endParaRPr lang="en-US" dirty="0"/>
          </a:p>
          <a:p>
            <a:r>
              <a:rPr lang="en-US" dirty="0"/>
              <a:t>// 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r>
              <a:rPr lang="en-US" baseline="0" dirty="0"/>
              <a:t>(show animation)</a:t>
            </a:r>
          </a:p>
          <a:p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endParaRPr lang="en-US" baseline="0" dirty="0"/>
          </a:p>
          <a:p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</a:p>
          <a:p>
            <a:r>
              <a:rPr lang="en-US" dirty="0"/>
              <a:t>// ...but you don't have to wait for your compiler to implement it!</a:t>
            </a:r>
          </a:p>
          <a:p>
            <a:r>
              <a:rPr lang="en-US" dirty="0"/>
              <a:t>// It turns out that we can create an equivalent construct with C++14</a:t>
            </a:r>
          </a:p>
          <a:p>
            <a:r>
              <a:rPr lang="en-US" dirty="0"/>
              <a:t>// language features, with, unfortunately, a slightly less enticing</a:t>
            </a:r>
          </a:p>
          <a:p>
            <a:r>
              <a:rPr lang="en-US" dirty="0"/>
              <a:t>//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The above D code snippet shows a working compile-time `static if`, where every branch does not introduce a new scope.</a:t>
            </a:r>
          </a:p>
          <a:p>
            <a:endParaRPr lang="en-US" dirty="0"/>
          </a:p>
          <a:p>
            <a:r>
              <a:rPr lang="en-US" dirty="0"/>
              <a:t>// To achieve the same result in C++, a solution based on "explicit template specialization" can be used: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endParaRPr lang="en-US" dirty="0"/>
          </a:p>
          <a:p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endParaRPr lang="en-US" baseline="0" dirty="0"/>
          </a:p>
          <a:p>
            <a:r>
              <a:rPr lang="en-US" dirty="0"/>
              <a:t>// 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2.emf"/><Relationship Id="rId3" Type="http://schemas.openxmlformats.org/officeDocument/2006/relationships/image" Target="../media/image27.PNG"/><Relationship Id="rId7" Type="http://schemas.openxmlformats.org/officeDocument/2006/relationships/image" Target="../media/image29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emf"/><Relationship Id="rId14" Type="http://schemas.openxmlformats.org/officeDocument/2006/relationships/hyperlink" Target="http://pfultz2.com/blog/2015/01/24/dependent-typin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6.emf"/><Relationship Id="rId3" Type="http://schemas.openxmlformats.org/officeDocument/2006/relationships/image" Target="../media/image27.PNG"/><Relationship Id="rId7" Type="http://schemas.openxmlformats.org/officeDocument/2006/relationships/image" Target="../media/image34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2.emf"/><Relationship Id="rId5" Type="http://schemas.openxmlformats.org/officeDocument/2006/relationships/image" Target="../media/image33.emf"/><Relationship Id="rId15" Type="http://schemas.openxmlformats.org/officeDocument/2006/relationships/image" Target="../media/image37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5.emf"/><Relationship Id="rId14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2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29.xml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44.PNG"/><Relationship Id="rId7" Type="http://schemas.openxmlformats.org/officeDocument/2006/relationships/image" Target="../media/image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.emf"/><Relationship Id="rId4" Type="http://schemas.openxmlformats.org/officeDocument/2006/relationships/customXml" Target="../ink/ink30.xml"/><Relationship Id="rId9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8.xml"/><Relationship Id="rId18" Type="http://schemas.openxmlformats.org/officeDocument/2006/relationships/image" Target="../media/image130.emf"/><Relationship Id="rId26" Type="http://schemas.openxmlformats.org/officeDocument/2006/relationships/image" Target="../media/image170.emf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100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44.PNG"/><Relationship Id="rId16" Type="http://schemas.openxmlformats.org/officeDocument/2006/relationships/image" Target="../media/image120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37.xml"/><Relationship Id="rId24" Type="http://schemas.openxmlformats.org/officeDocument/2006/relationships/image" Target="../media/image160.emf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10" Type="http://schemas.openxmlformats.org/officeDocument/2006/relationships/image" Target="../media/image90.emf"/><Relationship Id="rId19" Type="http://schemas.openxmlformats.org/officeDocument/2006/relationships/customXml" Target="../ink/ink41.xml"/><Relationship Id="rId4" Type="http://schemas.openxmlformats.org/officeDocument/2006/relationships/image" Target="../media/image6.emf"/><Relationship Id="rId9" Type="http://schemas.openxmlformats.org/officeDocument/2006/relationships/customXml" Target="../ink/ink36.xml"/><Relationship Id="rId14" Type="http://schemas.openxmlformats.org/officeDocument/2006/relationships/image" Target="../media/image110.emf"/><Relationship Id="rId22" Type="http://schemas.openxmlformats.org/officeDocument/2006/relationships/image" Target="../media/image1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10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image" Target="../media/image45.PNG"/><Relationship Id="rId10" Type="http://schemas.openxmlformats.org/officeDocument/2006/relationships/image" Target="../media/image80.emf"/><Relationship Id="rId4" Type="http://schemas.openxmlformats.org/officeDocument/2006/relationships/image" Target="../media/image180.emf"/><Relationship Id="rId9" Type="http://schemas.openxmlformats.org/officeDocument/2006/relationships/customXml" Target="../ink/ink48.xml"/><Relationship Id="rId14" Type="http://schemas.openxmlformats.org/officeDocument/2006/relationships/image" Target="../media/image2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4.xml"/><Relationship Id="rId18" Type="http://schemas.openxmlformats.org/officeDocument/2006/relationships/image" Target="../media/image13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9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7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6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18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5.emf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“static” control flow in C++14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Vittorio Romeo, Bloomberg, </a:t>
            </a:r>
            <a:r>
              <a:rPr lang="en-US" dirty="0" err="1"/>
              <a:t>CppCon</a:t>
            </a:r>
            <a:r>
              <a:rPr lang="en-US" dirty="0"/>
              <a:t> (check </a:t>
            </a:r>
            <a:r>
              <a:rPr lang="en-US" dirty="0" err="1"/>
              <a:t>c++</a:t>
            </a:r>
            <a:r>
              <a:rPr lang="en-US" dirty="0"/>
              <a:t>now </a:t>
            </a:r>
            <a:r>
              <a:rPr lang="en-US" dirty="0" err="1"/>
              <a:t>ecst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825625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" y="1828800"/>
            <a:ext cx="10239265" cy="4581426"/>
          </a:xfrm>
        </p:spPr>
      </p:pic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0" y="1823869"/>
            <a:ext cx="5714894" cy="4143298"/>
          </a:xfrm>
        </p:spPr>
      </p:pic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30" y="480654"/>
            <a:ext cx="2894412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838562"/>
            <a:ext cx="4838397" cy="209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5" y="3838562"/>
            <a:ext cx="4768105" cy="21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584615" y="1006638"/>
              <a:ext cx="1170000" cy="663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295" y="997638"/>
                <a:ext cx="1197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048135" y="1463118"/>
              <a:ext cx="1756080" cy="1239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415" y="1457718"/>
                <a:ext cx="177192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(4)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038855" y="1428918"/>
              <a:ext cx="5538960" cy="18309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135" y="1423518"/>
                <a:ext cx="555876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021935" y="3292998"/>
              <a:ext cx="5876640" cy="31539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855" y="3287598"/>
                <a:ext cx="5896080" cy="3169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3492215" y="1856958"/>
              <a:ext cx="7920" cy="136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8975" y="1854438"/>
                <a:ext cx="14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608295" y="2264478"/>
              <a:ext cx="611280" cy="1989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9295" y="2255838"/>
                <a:ext cx="624240" cy="2003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1428918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869639" y="2051823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69639" y="3867594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69639" y="5419024"/>
            <a:ext cx="4953912" cy="5488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(5)</a:t>
            </a:r>
            <a:endParaRPr lang="it-I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5687" y="1059366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" y="1972479"/>
            <a:ext cx="4489681" cy="154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750383"/>
            <a:ext cx="4866471" cy="2546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3864960" cy="2090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198" y="3493589"/>
                <a:ext cx="3884400" cy="21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56307" y="6056671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5260122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795932" y="3932547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432961" y="5037799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7" y="3049529"/>
            <a:ext cx="5583201" cy="18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80" y="1542040"/>
            <a:ext cx="6350563" cy="4918508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376078"/>
              <a:ext cx="1076760" cy="2826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367438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975478"/>
              <a:ext cx="1425600" cy="80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963598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533038"/>
              <a:ext cx="315720" cy="514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526198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997438"/>
              <a:ext cx="3283200" cy="11394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988078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4128918"/>
              <a:ext cx="2635200" cy="19234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4119918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641678"/>
              <a:ext cx="1604880" cy="690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631598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1086558"/>
              <a:ext cx="1981440" cy="7934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1077918"/>
                <a:ext cx="19936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564278"/>
              <a:ext cx="2236320" cy="2696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557078"/>
                <a:ext cx="2260800" cy="27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273879" y="1080798"/>
              <a:ext cx="1316520" cy="6829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959" y="1070358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3313518"/>
              <a:ext cx="5424840" cy="883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3299838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936318"/>
              <a:ext cx="1351440" cy="7812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930198"/>
                <a:ext cx="136440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1317</Words>
  <Application>Microsoft Office PowerPoint</Application>
  <PresentationFormat>Widescreen</PresentationFormat>
  <Paragraphs>113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C++14 static_if – example (4)</vt:lpstr>
      <vt:lpstr>C++14 static_if – example (5)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104</cp:revision>
  <dcterms:created xsi:type="dcterms:W3CDTF">2016-08-21T12:32:41Z</dcterms:created>
  <dcterms:modified xsi:type="dcterms:W3CDTF">2016-08-22T13:45:36Z</dcterms:modified>
</cp:coreProperties>
</file>