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ppt/ink/ink1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9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0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6" r:id="rId23"/>
    <p:sldId id="257" r:id="rId24"/>
    <p:sldId id="258" r:id="rId25"/>
    <p:sldId id="279" r:id="rId26"/>
    <p:sldId id="283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75808" autoAdjust="0"/>
  </p:normalViewPr>
  <p:slideViewPr>
    <p:cSldViewPr snapToGrid="0">
      <p:cViewPr varScale="1">
        <p:scale>
          <a:sx n="70" d="100"/>
          <a:sy n="70" d="100"/>
        </p:scale>
        <p:origin x="5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69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C864-C2F5-4AEB-9E9D-2ABD48E450D2}" type="datetimeFigureOut">
              <a:rPr lang="it-IT" smtClean="0"/>
              <a:t>26/08/2016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B453-A810-4680-AE06-FDD4F5AE18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488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1.2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CE27F5-B5EF-4C79-BA12-6F54FEC0D6E8}" emma:medium="tactile" emma:mode="ink">
          <msink:context xmlns:msink="http://schemas.microsoft.com/ink/2010/main" type="inkDrawing" rotatedBoundingBox="9248,9394 11564,2511 17445,4490 15129,11373" shapeName="Other"/>
        </emma:interpretation>
      </emma:emma>
    </inkml:annotationXML>
    <inkml:trace contextRef="#ctx0" brushRef="#br0">107 6039 19 0,'-28'-19'9'0,"1"-15"-3"0,22 24 9 16,-6-9-13-16,0-1 0 0,0 11 1 16,6-6 0-16,5 5-4 15,-6 10 1 1,1 5 4-1,5 10 0-15,0-10 0 16,11 4 0-16,-6-4 0 16,6 5 1-16,5-5-1 15,6 4 1-15,0 1-2 0,5 0 0 16,0 4-1-16,-5 1 1 16,5-6-2-16,1 1 1 31,4-5-2-31,6-5 1 0,11-5 0 15,6 0 0-15,-1 0 0 16,6 1 1-16,0 4-1 16,5-5 0-16,1 5 0 15,-1 0 0-15,6 0 0 16,-12 0 0-16,1 0-1 16,0 5 1-16,0-1-1 0,5 1 0 15,6 0 0-15,-6 0 1 16,1 0-1-16,-1 0 0 0,6 4 0 15,5 6 1-15,-5 4-1 16,-6-4 0-16,-5-1 1 16,-6 6 0-16,1-1-1 31,-1-5 1-31,12 1-1 16,-7-5 1-16,1-6-1 15,0 1 1-15,0-5-1 16,0-5 0-16,0 1 0 0,-6-1 1 15,6 0-1-15,0-5 1 16,-6 1-1-16,-5 4 1 16,0 0-1-16,0 5 1 0,-5 0-1 15,5 0 1-15,0-5-1 16,0 0 0-16,0 0 0 16,5-4 1-16,-5-1-1 15,0 5 0-15,-5 0 0 16,5 1 0-16,-6 4 0 15,1 0 1-15,-1 0-1 0,-4 0 1 16,4 0-1-16,-5 0 1 16,6 0-1-16,-12 0 0 15,1 0 0-15,0 0 0 0,-1-5 0 16,6 0 0-16,6 0 0 16,5 0 1-16,0-9-1 31,5 9 0-31,1 0 0 15,-1 0 0-15,12 0 0 16,-1 0 1-16,0 1-1 0,0-6 0 16,1 5 0-16,-6 0 0 15,0 0 0-15,-1 1 0 16,1-1-1-16,0 5 1 16,0 0 0-16,-6 5 0 0,-5 4 0 15,-5-4 0-15,0 0 0 16,-6 0 0-16,-6 4 0 15,1-4 1-15,-6 0-1 16,-5 0 1-16,0 0-1 16,-1 0 1-16,-4-5 0 15,-1-5 0 1,-5 0 0-16,0-5 0 16,5 1-1-16,-10-6 1 15,5-4-1-15,-1-5 1 0,-10-10-1 16,0-10 1-16,-5-4-1 15,0-10 0-15,-6-15 0 16,5-4 1-16,6-15-1 16,-5 0 0-16,-1-5 0 15,-5-9 0-15,-5-6 0 16,0-13 0-16,-1-6 0 16,-4-4 0-16,4 4-1 0,6 5 1 15,6 15 0-15,0 0 0 16,5-10 0-16,-6 9 0 15,1 6-1-15,-1-1 1 0,1 11 0 16,5 9 0-16,-6 0 0 16,1 4 0-16,5 6 0 15,5-10 0-15,1 5 0 16,-1-6 0-16,-5 11 0 16,6-5 0-16,-6 0 0 31,0 4 0-31,0 1 1 0,-6 4 0 15,1 5 0-15,-1-4 0 16,6-1 0-16,0-14 0 0,6 0-1 16,5 0 1-16,0-5-1 15,-1 5 0-15,7 10 0 16,-6-15 0-16,5 9 0 16,-5 6 0-16,-6 4 0 15,-5 1 1-15,0-10-1 16,0 4 0-16,0 6 0 15,6-1 0-15,-1 0 0 0,1 11 1 16,-1 4-2-16,-5-1 1 16,6 1 0-16,-1 0 0 15,-5 0 0 1,0 0 0-16,0 0 0 16,0 5 0-16,-5 0 0 15,-1-15 0-15,1 10 0 16,-1 10 1-16,1 4-1 15,-1 1 0-15,1-1 0 16,-1 5 0-16,1 1-1 16,5-1 1-16,-11 5 0 0,6 0 0 15,-1 5 0-15,6 10 0 16,-5 4 0-16,5 1 0 0,-6 4 0 16,1 0 0-16,-6 6 0 15,0 4 0-15,-5 0 0 16,0-5 0-16,-6 0 0 15,-11 5 0-15,-5 0-1 16,-6-5 1-16,-5 10 0 16,-5 5 0-16,0-1-1 0,-12 1 1 15,-10 0 0-15,-6-1 1 16,-10 1-1-16,-17 0 0 16,0-1 0-16,6 6 0 31,-6 4 0-31,-11-4 0 0,-5-6 0 15,-11 1 0-15,-16-5-1 16,15-5 1-16,-4-5 0 16,-1 0 0-16,1 0 0 15,-11 5 0-15,10 0 0 16,17 5 0-16,-6 0 0 16,-5-5 0-16,5 0 0 0,-5 0 0 15,6 0-1-15,10 0 1 16,17 0 0-16,10 5 0 0,6 0-1 15,0-1 1-15,0 1 0 16,5 0 0-16,11 0 0 16,6 0 0-16,5 0-4 31,6 0 1-31,10-1-7 16,6 1 0-16,0 0-7 15,-5-10 1-15,-1-4-3 0,-10-35 1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2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D8B83-9E4A-422C-B4D7-83C57EA8F2F9}" emma:medium="tactile" emma:mode="ink">
          <msink:context xmlns:msink="http://schemas.microsoft.com/ink/2010/main" type="inkDrawing" rotatedBoundingBox="22814,4449 27273,4739 27150,6639 22691,6349" hotPoints="27230,5715 24818,6421 22528,5388 24939,4681" semanticType="enclosure" shapeName="Ellipse"/>
        </emma:interpretation>
      </emma:emma>
    </inkml:annotationXML>
    <inkml:trace contextRef="#ctx0" brushRef="#br0">1769 399 31 0,'23'-5'15'0,"24"-58"-10"16,-23 37 16-16,5-5-21 16,1 10 0-16,-1-5 0 15,1-1 0-15,-7-4 2 16,-5 10 0-16,-6-5 3 15,-12 5 1-15,-6 5 1 16,-12 0 0-16,-11 1 2 16,-7-1 0-16,-11 0-1 15,-12 6 0-15,-17-1-2 16,-7 11 1-16,-17 6-2 16,-18 9 0-16,0 6-2 0,1 0 1 15,-7 5-2-15,0-5 1 16,6 5-1-16,0 6 0 15,7 5 0-15,4 4 1 16,7 7-1-16,18-12 0 16,5 6 0-16,18-5 1 15,6 20-1-15,12-9 0 16,6-7-1-16,5 1 0 16,7 0-1-16,11 0 1 15,6 0-1-15,-6 0 0 0,12 0 0 16,12 10 1-16,6-5-1 15,11 6 0-15,12 4 1 16,6 6 0-16,7 5 0 16,4-10 1-16,7 5-1 15,0 5 1-15,6-5-1 16,11-1 1-16,-11-4-1 16,0-6 0-16,5-10-1 15,7 0 1-15,11-5-1 16,12 0 1-16,0-1 0 15,12-4 0-15,6-1-1 16,-24 0 1-16,6-10-1 16,6-5 1-16,12 0 0 15,-1-11 0-15,1-10-1 16,11 5 1-16,-11-11-1 16,-6-10 1-16,6 6-1 15,5-6 0-15,-5 0 0 0,-6 0 0 16,17 0 0-16,-17 0 0 31,35-16 0-31,-5 1 1 16,-13-11-1-16,-5-1 0 15,-12 1 0-15,-12 0 0 16,-12 0 0-16,-6-5 1 16,-11-1-1-16,-12 1 1 15,-12 5-1-15,-12 0 1 0,-17-6-1 16,-7 1 0-16,-11-6 0 15,-12-10 1-15,-11 0-1 16,-13-5 0-16,-5 5 0 16,0 5 0-16,-18-5 0 15,-18 0 0-15,-18 5 0 16,-17 0 0-16,0 5 0 16,-23 11 0-16,-13-5 0 15,-11 10 0-15,0 11 0 16,12-1 0-16,-24 6 0 15,-12 10 0-15,-12 21-2 16,-5 6 1-16,-12 26-8 16,-12 15 0-16,-12 0-15 15,12 11 1-15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1:23.4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C96DE7-8074-470D-A7DE-C325AAD645BC}" emma:medium="tactile" emma:mode="ink">
          <msink:context xmlns:msink="http://schemas.microsoft.com/ink/2010/main" type="writingRegion" rotatedBoundingBox="26504,3720 32144,2277 32537,3816 26897,5259"/>
        </emma:interpretation>
      </emma:emma>
    </inkml:annotationXML>
    <inkml:traceGroup>
      <inkml:annotationXML>
        <emma:emma xmlns:emma="http://www.w3.org/2003/04/emma" version="1.0">
          <emma:interpretation id="{72B249E9-C923-4C72-A272-DA368CB116C5}" emma:medium="tactile" emma:mode="ink">
            <msink:context xmlns:msink="http://schemas.microsoft.com/ink/2010/main" type="paragraph" rotatedBoundingBox="26504,3720 32144,2277 32537,3816 26897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3B046B-B641-47CA-B14C-A3ED396CD0A8}" emma:medium="tactile" emma:mode="ink">
              <msink:context xmlns:msink="http://schemas.microsoft.com/ink/2010/main" type="line" rotatedBoundingBox="26504,3720 32144,2277 32537,3816 26897,5259"/>
            </emma:interpretation>
          </emma:emma>
        </inkml:annotationXML>
        <inkml:traceGroup>
          <inkml:annotationXML>
            <emma:emma xmlns:emma="http://www.w3.org/2003/04/emma" version="1.0">
              <emma:interpretation id="{F4838949-E02D-424A-8A86-58496F75A320}" emma:medium="tactile" emma:mode="ink">
                <msink:context xmlns:msink="http://schemas.microsoft.com/ink/2010/main" type="inkWord" rotatedBoundingBox="26504,3720 32144,2277 32537,3816 26897,5259"/>
              </emma:interpretation>
            </emma:emma>
          </inkml:annotationXML>
          <inkml:trace contextRef="#ctx0" brushRef="#br0">436 678 40 0,'-11'0'20'0,"11"0"-20"16,-6 5 21-16,-12 6-24 15,-6 4 0-15,-5 6-4 16,5 0 0-16,-5 0 8 15,5 0 0-15,-5 5-2 0,5-5 1 16,1 5 3-16,-1 6 1 16,1 10 4-16,-1-6 0 15,-5 6 0-15,-1-5 1 16,7 0-3-16,-1-11 1 16,12-5-3-16,6-11 1 15,6-10 0-15,24-21 0 16,17-10 0-16,-11 5 1 0,46-42 0 15,24-1 0-15,30-30-1 16,23-6 1-16,18 0-3 16,-24-5 1-16,-11-5-1 15,-7 26 0-15,-17 11-1 16,-17 15 1-16,-13 10-2 16,-23 12 0-16,-12 9-1 15,-11 11 0-15,-13 5-11 16,-17 6 1-16,-6 5-14 15,-18 10 1-15</inkml:trace>
          <inkml:trace contextRef="#ctx0" brushRef="#br0" timeOffset="1336.0207">2139-673 30 0,'-18'15'15'0,"-23"-62"-4"0,29 32 15 15,6 9-24-15,1-9 0 16,5-22 3-16,11 6 1 15,7-6-6-15,17 0 1 16,-5 1 3-16,5-1 1 0,6 0-1 16,12 6 1-16,-5 10-3 15,-1 10 1-15,-6 11-2 16,-6 11 1-16,1 5-1 16,-7 4 0-16,-5 1-1 15,-13 11 1-15,-11 15 0 16,-11 11 1-16,-19-1-2 15,-5 1 1-15,-6-6 0 16,-7 16 0-16,-5 0 0 16,-5-10 0-16,-7-6-1 15,12-10 1-15,11 0-1 16,7-5 0-16,12-1 0 16,5 1 0-16,12-5 1 15,18-6 0-15,17 0 0 16,12 0 1-16,1 0 1 15,5-5 0-15,18 0 0 0,-1-5 1 16,7-6-2-16,-6 1 1 16,0-6-2-16,-6-5 1 15,-6-10-6-15,-6-6 1 16,-12-5-10-16,-5-5 0 16,-19 15-8-16,-16 6 1 15</inkml:trace>
          <inkml:trace contextRef="#ctx0" brushRef="#br0" timeOffset="1786.1284">3170-815 31 0,'0'-68'15'0,"12"47"-4"15,-12 11 15-15,0 10-23 16,0 0 0-16,-6 10 2 16,-6 1 1-16,-11 15-7 15,-1 21 0-15,-5 11 5 16,-7 10 1-16,7 5-2 16,-1 11 1-16,19-11-1 15,5 0 0-15,17-4-1 16,25-12 0-16,-1-20 0 15,12-16 0-15,6-21-1 16,12-11 1-16,18-15-1 0,-7-16 1 16,-11-10 0-16,-6-1 0 31,-24-57 0-31,-23 16 1 16,-24 10-1-16,-11 11 0 15,-19 10 0-15,-11 16 0 16,6 10-2-16,0 17 1 15,-12 9-4-15,-6 11 1 16,12 11-6-16,12 9 1 16,12 22-12-16,11 6 1 15</inkml:trace>
          <inkml:trace contextRef="#ctx0" brushRef="#br0" timeOffset="2536.8672">3583-574 30 0,'-12'0'15'0,"29"21"-3"0,-5-21 9 15,12-5-19-15,11-6 0 16,18-10 0-16,12-15 1 15,0-17-4-15,-12 6 0 16,0 0 3-16,-18 5 0 16,-5 0-1-16,-7 0 0 15,-5 6 1-15,-6 4 1 0,-6 6-1 16,5 5 0-16,1 11-1 16,-6 20 1-16,-6 6 0 15,0 21 0-15,0 15-1 16,0 16 0-16,-6 5-1 15,6 6 1-15,0 0 0 16,-6-1 0-16,-11-10-1 16,-1-5 1-16,0-5 0 15,-11-6 0-15,-7-10-1 16,1-11 1-16,-6-10-1 16,0-5 1-16,-1-11-1 15,1-5 1-15,6-10-1 16,5-1 0-16,7-4 0 15,5-1 0-15,6 0 0 16,12 16 1-16,6-5 1 16,12 0 0-16,5-1 2 0,19 1 1 15,5 5 1-15,23 0 0 16,-5 0-1-16,-18 0 1 16,24 0-1-16,-12-5 1 15,6 0-4-15,0 5 0 16,-1-6-4-16,-5-4 1 15,0 0-7-15,-6-6 1 16,-11 5-14-16,-13 11 1 16,18-10-1-16,-12-11 0 15</inkml:trace>
          <inkml:trace contextRef="#ctx0" brushRef="#br0" timeOffset="3418.3803">5503-830 19 0,'-17'-6'9'0,"-1"22"-1"0,0-16 9 16,12 5-15-16,-11 1 0 15,-1-12 5-15,-6-4 0 16,18-6-7-16,-5 6 1 16,-1-1 4-16,0 1 1 15,0-1 0-15,-5 1 0 16,-13 10-1-16,7-6 0 0,-13 1-2 16,-5 0 1-16,12 0-1 15,-7 0 1-15,1-6-2 16,-6 1 1-16,-1-1-2 15,13 1 1-15,-1-1-1 16,7 11 1-16,-1 0-2 16,7 5 1-16,5 6-1 15,6-1 0-15,6 17 0 16,0-7 0-16,0 12 0 16,0 10 0-16,6 0 0 15,-6 5 0-15,0 0-1 16,0 0 1-16,6-5 0 15,0 0 1-15,0-16-1 16,-6-5 0-16,0-11 0 16,5-4 1-16,-5-12 0 15,0 6 0-15,0-10-1 0,6 5 0 16,0-6-1-16,12 11 1 16,11-10-1-16,-5 10 1 15,5 5-1-15,7 0 1 16,5 6-1-16,0 10 1 15,0 5 0-15,1 11 0 16,-7-6 0-16,-11-5 1 16,-18 6 1-16,-6 4 1 15,-12 1 1-15,-18 5 0 16,-11-6 0-16,17-4 0 16,-23-1-1-16,-17-4 1 0,-7-12-2 15,-6-10 0-15,12-10-2 16,-5-10 1-16,-1-1-6 15,12-5 1-15,30 0-15 16,17 5 1-16,0-20-3 16,47-22 1-16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04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9520B-C869-46BE-9F18-1E4D99E1433D}" emma:medium="tactile" emma:mode="ink">
          <msink:context xmlns:msink="http://schemas.microsoft.com/ink/2010/main" type="inkDrawing" rotatedBoundingBox="12910,4142 14498,11404 8939,12619 7352,5357" hotPoints="13353,12402 8763,11111 8106,6388 12696,7680" semanticType="enclosure" shapeName="Ellipse"/>
        </emma:interpretation>
      </emma:emma>
    </inkml:annotationXML>
    <inkml:trace contextRef="#ctx0" brushRef="#br0">4113 23 44 0,'-29'-11'22'0,"41"-10"-22"0,0 11 23 0,-1 10-23 15,1 0 0-15,6 10 1 16,11 1 0-16,18 10-1 16,12 5 1-16,6 5 1 15,12 6 1-15,-18 10 0 16,0-5 1-16,-1 10 1 15,7 16 1 1,0 6-1-16,6 25 0 16,-6 6-1-16,-1 5 1 0,-5-5-1 15,-6-1 0-15,0 1-2 16,-5 5 1-16,-7 0-1 16,0-5 1-16,6 0-2 15,-12-11 1-15,1-10-1 16,-13 5 0-16,-5-11-1 0,-6 11 1 15,-6-10 0-15,0-6 0 16,0 0-1-16,5 1 1 16,1-6-1-16,6-5 1 15,5 5-1-15,1 0 0 16,-1-11 0-16,-5 11 0 16,0 1 0-1,-6-7 1-15,-1 1-1 16,-5 5 1-16,6 0 0 15,-6-10 0-15,6 0-1 0,0 4 1 16,5 7-1-16,-5-7 1 16,0 6-1-16,0 1 0 15,-1 9 0-15,1 1 1 16,0-6-1-16,0 6 1 0,-1-1 0 16,7-5 0-16,0-10-1 15,-1 5 1-15,1 6-1 16,0 4 1-16,0-4-1 15,-1 4 0-15,7 1 0 16,-7-1 0-16,7-4 0 16,-6-6 0-1,5 15 0-15,1 1 0 0,-7-10 0 16,1 9 0-16,-6 6 0 16,0-10 0-16,0 10 0 15,-1-5 0-15,7-6 0 16,-6-10 0-16,5 0 0 15,1-10 0-15,0 5 0 16,-1 0 0-16,1 10-1 16,-12-10 1-16,0 5 0 15,-6 5 0-15,0-5 0 16,0-5 0-16,0-5-1 16,0 10 1-16,-6-10 0 15,0-1 1-15,-6 6-1 16,-5-5 1-16,-1 4-1 0,-11 7 1 0,-7 4-1 15,1-10 1-15,-6-6-1 16,-1-4 0-16,-5-1-1 16,0 0 1-16,0 1-1 15,0-6 1-15,-6 0 0 16,-12 5 0-16,-6-4 0 31,-5 4 1-31,-1-10-1 0,-5-5 1 0,-13 4-1 16,-5-4 0-16,6 0 0 15,0-6 1-15,-7 1-1 16,-5-11 1-16,0-6-1 16,0-10 0-16,-12 1 0 15,-5-1 1-15,5-5-1 16,0 5 0-16,-6 0 0 0,-5-5 0 16,-1-5 0-16,-11-5 1 31,-48-11-1-31,7 0 0 15,11 0 1-15,6-5 1 16,-6 10-1-16,12-5 1 16,17 0 0-1,7-10 0-15,5-1 0 16,1 1 0-16,-1-6-1 16,6-10 0-16,1-11 0 15,5 6 0-15,18-11-1 16,11-10 1-16,1-6-1 15,5-10 1-15,-5-10-1 16,11-6 0-16,1 0 0 0,11 1 1 0,0-6-1 16,6-6 0-16,0-4 0 15,-5-16 1-15,5 5-1 16,6-11 0-16,0 22 0 16,11-16 1-16,1 5-1 15,0-11 0-15,5 1 0 16,-5 0 0-16,12-11 0 0,-7-16 0 15,1 11 0-15,0-11 0 16,5 11 0-16,1 5 0 16,11 6-1-16,12-1 1 15,6 11 0-15,12 0 0 16,6-16 0-16,-1 11 0 16,13-6-1-1,5 11 1-15,12-11 0 16,6-5 0-16,6 0 0 15,-12 1 0-15,1 4 0 16,-1 16 0-16,-6 16 0 16,6 0 1-16,0 15-1 15,6 16 0-15,12 11-1 16,6 0 1-16,-6 10 0 0,5-11 0 0,13 6-1 16,11-5 1-16,6 10 0 15,-6 0 1-15,7 6-1 16,-1 15 0-16,0 5 0 15,-6 1 0-15,18 20-2 16,24 16 1-16,17 5-3 31,18 0 0-31,-12 1-1 0,12-6 0 16,5-21-1-16,-5-16 1 16,-6-5 1-16,-6-10 0 15,-17-11 2-15,-13 10 1 16,-5-4 0-16,-18 20 1 15,-6 6-3-15,0 5 0 16,6-1-4-16,0 12 1 0,6 4-3 16,0-5 1-16,-6-4 0 15,-5-1 1-15,-1 0 2 16,-6-6 0-16,-12 12-8 16,-29 4 1-16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7:11.5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41A193-B839-47D5-8362-A836788B0F43}" emma:medium="tactile" emma:mode="ink">
          <msink:context xmlns:msink="http://schemas.microsoft.com/ink/2010/main" type="writingRegion" rotatedBoundingBox="6334,2896 9991,3014 9930,4902 6273,4784"/>
        </emma:interpretation>
      </emma:emma>
    </inkml:annotationXML>
    <inkml:traceGroup>
      <inkml:annotationXML>
        <emma:emma xmlns:emma="http://www.w3.org/2003/04/emma" version="1.0">
          <emma:interpretation id="{1CC216B7-3693-4ECF-B2FD-3F77E659CCFF}" emma:medium="tactile" emma:mode="ink">
            <msink:context xmlns:msink="http://schemas.microsoft.com/ink/2010/main" type="paragraph" rotatedBoundingBox="6334,2896 9991,3014 9930,4902 6273,47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59909-964A-42DD-B9A5-8CB627860A95}" emma:medium="tactile" emma:mode="ink">
              <msink:context xmlns:msink="http://schemas.microsoft.com/ink/2010/main" type="line" rotatedBoundingBox="6334,2896 9991,3014 9930,4902 6273,4784"/>
            </emma:interpretation>
          </emma:emma>
        </inkml:annotationXML>
        <inkml:traceGroup>
          <inkml:annotationXML>
            <emma:emma xmlns:emma="http://www.w3.org/2003/04/emma" version="1.0">
              <emma:interpretation id="{582A4762-DFF4-47D3-9579-07F80216E944}" emma:medium="tactile" emma:mode="ink">
                <msink:context xmlns:msink="http://schemas.microsoft.com/ink/2010/main" type="inkWord" rotatedBoundingBox="6334,2896 9991,3014 9930,4902 6273,4784"/>
              </emma:interpretation>
            </emma:emma>
          </inkml:annotationXML>
          <inkml:trace contextRef="#ctx0" brushRef="#br0">-1703-665 34 0,'-18'-63'17'0,"12"1"-4"0,0 46 17 16,1 11-26-16,-7 10 1 15,-6-5 2-15,0 21 1 16,1 5-9-16,-1 16 0 16,0 5 6-16,7 26 0 15,-1-15-2 1,12 5 0-16,6 0 0 15,11-1 1-15,7-14-2 16,5-7 0-16,7-20 0 16,11-15 1-16,12-22-1 15,6-10 1-15,-7-16-2 16,-10-16 0-16,-7-10 0 16,-12 11 0-16,-5-17-1 0,-6-4 1 0,-13 4 0 15,-10 17 0-15,-13 4-1 16,-12 17 1-16,-11 10 0 15,-12 10 0-15,-6 16-1 16,0 16 0-16,-5 10-3 16,5-5 1-16,0 0-5 15,12 0 1-15,11-6-6 0,13 1 0 16,17 0-8-16,18 5 0 16</inkml:trace>
          <inkml:trace contextRef="#ctx0" brushRef="#br0" timeOffset="-462.833">-2840-565 17 0,'-24'-37'8'0,"-5"6"4"0,23 20 9 15,-6-5-16-15,-6 1 0 16,1 10 3-16,-1-6 0 16,0 1-10-16,1-6 1 15,5 5 8-15,0 1 0 16,6-6-2-16,6-15 1 15,6-1-1-15,6 1 0 0,11 5-1 16,7 0 1-16,11-1-1 16,6 6 0-16,6 6-1 15,0 4 1-15,6 6-1 16,-6 5 1-16,0 0-1 16,0 21 0-16,-11-5-1 15,-1 15 0 1,-18 1 0-16,-5-1 1 0,-12 11-2 15,-12 5 1-15,-18 0 0 16,-11 21 0-16,-6-5-1 16,-6-11 1-16,0 1-1 15,-6-6 1-15,0 0-2 16,5-10 1-16,7-1-1 16,0-4 1-16,12-6-1 0,11-5 0 15,12 0 0-15,12 0 1 16,12 0 0-16,11-6 1 15,18 6 0-15,0-10 1 16,12-11-1-16,12-5 0 16,5-11 0-16,-5-5 0 15,0 0-1-15,-12-5 0 0,0 0-1 16,-6 5 0-16,0 0-6 16,-6 5 1-16,-12 11-12 15,1 15 0-15,-1 11-8 16,0 11 1-16</inkml:trace>
          <inkml:trace contextRef="#ctx0" brushRef="#br0" timeOffset="868.7639">-1090-749 28 0,'-6'16'14'0,"29"-11"-1"15,-11-5 14-15,6-5-24 16,5 0 1-16,13-6 2 16,5-10 0-16,0-10-8 15,6-11 0-15,-5 6 6 0,-1-6 0 16,-6-6-2-16,-11 7 1 0,-7 4-2 16,-5 5 1-16,-6 6-1 15,-6 5 0-15,-12 16-1 16,0 10 1-16,1 16-1 15,-1 5 0-15,6 22 0 32,6-1 0-32,12 10 0 0,0 1 1 15,5 0-1-15,1 4 1 16,0-4 0-16,-1 0 0 16,-5-16 0-16,-6-1 1 15,-12-9-1-15,-6-6 0 16,-11-5 0-16,-1 5 0 15,-5-10-1-15,-7 5 1 0,-5-5-1 16,0-6 0-16,0 1 0 16,-1-1 0-16,7-5 0 15,11 0 0-15,1 1 1 16,11-12 0-16,6 12 2 16,12-6 1-16,18 5 1 15,5 0 1 1,12 0 0-16,18-15 1 0,12-1-2 15,6-4 0-15,-7-1-2 16,-5 0 1-16,-6 1-4 16,-6-1 0-16,0-5-6 15,0 10 0-15,0 1-10 16,-12 10 0-16,6-5-7 16,-11 10 0-16</inkml:trace>
          <inkml:trace contextRef="#ctx0" brushRef="#br0" timeOffset="1616.4404">506-1131 28 0,'18'5'14'0,"-6"-10"0"0,-12 5 13 0,0 0-24 16,0 0 1-16,0 0 3 15,0 0 1-15,0 0-8 16,0 0 0-16,0 0 6 15,-6 5 1-15,-12-5-1 0,0 6 0 16,-11-6-2-16,-6 0 1 16,-7 0-1-16,-5-6 0 15,0 6-2-15,6 0 1 16,0 0-2-16,-6 0 1 16,5 0-2-16,1 0 0 15,6 0 0 1,11-5 0-16,6 5-1 15,7-5 0-15,5 0 0 16,6 5 0-16,12 10 0 16,5 11 1-16,1 5-1 15,0 6 0-15,-1 20 0 16,1-5 1-16,0 6 0 16,-7-1 1-16,1-10-1 0,-6-11 0 15,0-5-1-15,0 1 1 0,0-12 0 16,0-9 0-16,5-1-1 15,7-16 1-15,6 6-1 16,5-5 1-16,6 10 0 16,7-11 0-16,5 6 0 15,-6 10 0-15,6 6 0 0,-6 4 0 16,1 6 1-16,-7 0 0 16,-5 11 0-16,-13 10 1 15,-11-11 0-15,-12 11 1 16,-11 0 0-16,-13 0 1 15,-17-6-1-15,-18 1 0 32,-6-11-1-32,1-10 0 0,-1-11-3 15,6-10 0-15,18-6-11 16,24-10 1-16,28-20-11 16,25 4 0-16</inkml:trace>
          <inkml:trace contextRef="#ctx0" brushRef="#br0" timeOffset="-1661.3038">548 739 19 0,'5'21'9'0,"7"-27"7"0,-12 6 10 15,0 0-20-15,0 0 0 16,0 0 6-16,0 0 0 16,0 0-13-16,-6 0 1 15,0 0 10-15,1-5 1 16,-7-16-3-16,-18-5 1 16,1-21-2-1,-12-21 0-15,-7-5-2 16,-5-11 0-16,0-21-2 15,0 26 0-15,0 11-1 16,6 11 0-16,0 4-10 16,6 22 1-16,11 10-15 0,19 5 0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4.48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1946536-E49B-43C8-90DA-C450603C7A12}" emma:medium="tactile" emma:mode="ink">
          <msink:context xmlns:msink="http://schemas.microsoft.com/ink/2010/main" type="inkDrawing" rotatedBoundingBox="13572,9052 28632,9266 28597,11725 13537,11511" hotPoints="30529,10451 21482,11598 12426,10533 21472,9387" semanticType="enclosure" shapeName="Ellipse"/>
        </emma:interpretation>
      </emma:emma>
    </inkml:annotationXML>
    <inkml:trace contextRef="#ctx0" brushRef="#br0">2654 196 44 0,'12'-5'22'0,"-1"-5"-17"0,-11 10 23 15,0-6-25-15,-6 6 0 16,1-5 3-16,-7 5 1 16,-12 5-6-16,-5-5 0 0,-7 6 6 15,1-1 1-15,-12 5 0 16,-6 1 0-16,-12 5 0 16,-6 5 1-16,-5 10-2 15,-7-5 0-15,1 6-2 16,-12-1 0-16,-1 11-1 15,1-5 0-15,-6-1-3 16,0 1 0-16,-6 0 0 16,5-6 1-16,1 11-1 15,6-11 0-15,0 1 1 16,-12 4 0-16,6 1-1 16,11 0 1-16,1-6-1 15,5 6 1-15,1-6-1 16,-1 1 0-16,13 4-1 15,5-10 0-15,6 11 0 16,6 0 0-16,12 10 0 16,5 0 1-16,1 0 0 15,11 0 0-15,1 16-1 0,11-10 1 16,0 4-1-16,6 6 1 16,6 0-1-16,6 0 1 15,0 5-1-15,0 0 1 16,12-5-1-16,11-16 0 15,12 5 0-15,18-5 1 16,12 0-1-16,6-5 1 16,11-5 0-16,24-6 0 15,-12-4 0-15,6-6 0 0,18-6 0 16,11-4 1-16,7-6-1 16,11-5 0-16,-6-10-1 15,12-6 1-15,18 0-1 16,0 0 0-16,6 1 0 15,-7-6 0-15,7 5 0 16,5 0 1-16,1 11-1 16,0 0 0-16,-7 0 0 15,18 5 1-15,-5 5-1 16,17 5 1-16,-12-4-1 16,12 4 1-16,1 0-1 15,16 1 0-15,-17-1 0 16,6-4 1-16,6 4-1 15,0 1 0-15,-18-1 0 16,7 1 0-16,10-1 0 16,1 1 1-16,-12-1-1 15,0 0 0-15,6 1 0 0,-5 5 0 16,-1-1 0-16,-18 12 0 16,12-17 0-16,12 0 0 15,-11 17 0-15,-13-12 0 16,0 1 0-16,19 0 0 15,-13 0 0-15,6-1 0 16,-17 1 0-16,-1-6 1 16,18 1-2-16,-11-1 1 15,-1-4 0-15,-17-12 0 0,11 6 0 16,7-5 0-16,-7 0 0 16,13-11 0-16,-13 6 0 15,7-6 0-15,-1 0 0 16,-5 1 0-16,-1 4 0 15,-11 1 1-15,6-6-1 16,5-5 0-16,-5-5-1 16,5-6 1-16,-29 1-1 15,-5-6 1-15,5 1-1 16,-12 9 0-16,-12 1 0 16,-5-5 0-16,-12-11 0 15,0-5 0-15,-12-6 0 16,-6 1 1-16,0-6-1 15,0-10 0-15,0 6 0 16,-17 4 0-16,-12 6-1 16,-12-1 1-16,-12-4-1 15,-18-6 1-15,-11 0 0 16,-6 10 1-16,-18-9-1 0,-6-1 0 16,-12 0 0-16,-11 0 1 15,-12 5 0-15,-6-4 0 16,-24 4-1-16,-23 0 1 15,0-10-1-15,-24 11 1 16,-11-1 0-16,5 1 0 16,-23-1-1-16,0-5 1 15,-24 5-1-15,-17 11 1 16,5 5 0-16,-5-5 0 0,-30 5 0 16,0 11 0-16,6 0-1 15,-6 10 1-15,-29-6 0 16,17 6 0-16,-17 1 0 15,-7 4 0-15,1 0 0 16,-6 11 0-16,0-6-1 16,-6 11 1-16,12 6 0 15,-7-1 0-15,-5 0 0 16,0 6 0-16,-6-6 0 16,12 11 0-16,-12 4-1 15,12 1 1-15,-6 0 0 16,-6-5 0-16,18-5 0 15,-6-1 0-15,0 1 0 16,-6 4 0-16,6 11 0 16,5 6 0-16,-16 10 0 15,5-6 0-15,5 1 0 16,-5-11 0-16,0 6 0 0,36-11 0 16,5-11 0-16,12-5 1 15,-6-5-1-15,24 6 1 16,17-1-1-16,-5 5 1 15,5 1-1-15,-6 15 0 16,7 16-1-16,17 5 0 16,12 5-8-16,5 1 1 15,42 4-14-15,30 1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08:05.95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FF07FE-1AD0-4017-BD74-2951116435C2}" emma:medium="tactile" emma:mode="ink">
          <msink:context xmlns:msink="http://schemas.microsoft.com/ink/2010/main" type="writingRegion" rotatedBoundingBox="27849,10894 31691,11783 31217,13832 27374,12943"/>
        </emma:interpretation>
      </emma:emma>
    </inkml:annotationXML>
    <inkml:traceGroup>
      <inkml:annotationXML>
        <emma:emma xmlns:emma="http://www.w3.org/2003/04/emma" version="1.0">
          <emma:interpretation id="{CE355EDF-AAB6-41F7-ADC5-2A63098FA18E}" emma:medium="tactile" emma:mode="ink">
            <msink:context xmlns:msink="http://schemas.microsoft.com/ink/2010/main" type="paragraph" rotatedBoundingBox="27849,10894 31691,11783 31217,13832 27374,12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B57FC-6C97-4430-AEBA-9EAFA05600A7}" emma:medium="tactile" emma:mode="ink">
              <msink:context xmlns:msink="http://schemas.microsoft.com/ink/2010/main" type="line" rotatedBoundingBox="27849,10894 31691,11783 31217,13832 27374,12943"/>
            </emma:interpretation>
          </emma:emma>
        </inkml:annotationXML>
        <inkml:traceGroup>
          <inkml:annotationXML>
            <emma:emma xmlns:emma="http://www.w3.org/2003/04/emma" version="1.0">
              <emma:interpretation id="{5172ECF7-9D2B-4C59-B478-4AD8CB42A3E7}" emma:medium="tactile" emma:mode="ink">
                <msink:context xmlns:msink="http://schemas.microsoft.com/ink/2010/main" type="inkWord" rotatedBoundingBox="27849,10894 31691,11783 31217,13832 27374,12943"/>
              </emma:interpretation>
            </emma:emma>
          </inkml:annotationXML>
          <inkml:trace contextRef="#ctx0" brushRef="#br0">0 69 26 0,'24'-21'13'0,"5"11"-11"16,-23-1 14-16,12 1-17 16,-7 4 1-16,7 1 4 15,-6 5 0-15,12-5-2 16,-13 5 1-16,7 0 4 15,0 5 0-15,-1-5 2 16,-5 0 0-16,0 11-1 16,0-6 0-16,-6 16-1 15,5 0 0-15,1 10-2 16,6 1 0-16,5 9-1 16,13 7 1-16,23 9-2 0,-12-10 1 15,53 16-2-15,-6 0 0 16,-17 5-3-16,-7-10 0 15,-5-16-9-15,-12-6 0 16,-11-10-10-16,-7-20 0 16</inkml:trace>
          <inkml:trace contextRef="#ctx0" brushRef="#br0" timeOffset="1621.6788">130 1535 44 0,'-24'0'22'0,"18"-36"-6"0,12 20 22 16,-6-5-31-16,6-5 0 15,6-6 3-15,6 6 0 0,-1 0-13 16,1 0 0-16,5 5 9 16,13 5 1-16,-1 0-4 15,0 1 1-15,13 4-2 16,11 6 0-16,11 5-1 16,1-5 1-16,-6 10-1 15,-12 11 1-15,-6 5 0 16,-18 15 0-16,-11 6 0 15,-12-5 0-15,-18 10 0 16,-11 5 0-16,-13 17-1 16,-11-7 1-16,0 1-2 15,-6-5 1-15,-12-11-1 16,-17 0 1-16,11 0-1 16,0-15 1-16,12 4-1 15,6-4 0-15,6-6 0 16,12 5 1-16,5-4 0 0,13-17 0 15,17 6 0-15,11-1 1 16,13-4 0-16,23 5 1 16,18-6 0-16,0-5 1 15,5 1-2-15,13-1 1 16,5 0-1-16,-5-10 1 16,-7 5-3-16,-5-11 0 15,-6-10-5-15,-6-5 1 16,-6 0-8-16,-18 0 0 15,1-11-13-15,-1 21 0 0,-17 1-2 16,5-6 0-16</inkml:trace>
          <inkml:trace contextRef="#ctx0" brushRef="#br0" timeOffset="2042.2872">1344 1420 53 0,'12'-47'26'0,"-6"16"-26"16,-6 31 47-16,-6 10-45 15,0 11 1-15,-5 10 5 16,-7 17 0-16,-6 20-8 16,13 10 0-16,5-4 7 15,6-1 0-15,6-5-1 16,-1 5 1-16,19-15-2 0,5-16 0 15,19-11-2-15,16-10 0 16,7-26-1-16,0-21 0 16,-1-16-2-16,-5-16 1 15,0-15-1-15,-18 5 0 16,-6-11 0-16,-17 1 1 16,-12-1-1-16,-12 11 0 15,-18 0 0-15,-11 0 0 16,-13 15 0-16,-11 17 0 15,-11 15-1-15,-1 26 1 16,0 11-1-16,12 15 0 0,6 11-5 16,6 5 1-16,11-10-10 15,12 0 1-15,18 10-10 16,18-26 1-16</inkml:trace>
          <inkml:trace contextRef="#ctx0" brushRef="#br0" timeOffset="2732.6771">2104 1672 49 0,'6'15'24'0,"36"1"-12"0,-19-21 33 16,-5-6-44-16,0-10 0 15,5-10 2-15,1 5 1 0,5-16-5 16,1-16 1 0,5-5 2-16,-6 6 0 0,-5-1-1 15,0 0 1-15,-1 6-2 16,-5 10 0-16,-6 11 0 16,-7 20 0-16,-5 27 1 15,6 10 0-15,-6 32 0 16,6 15 0-16,0 27 0 15,6-1 0-15,0 11 0 16,-6-10 0-16,-1-11 0 16,-10-16 0-16,-7-21-1 15,-12-10 1-15,-11-5-2 16,-6 0 1-16,11-27 0 16,-5-5 0-16,-6-5-1 15,5-10 0-15,1-11 0 16,5-5 0-16,7 15 2 15,5 1 1-15,6-1 1 0,12 11 0 16,12 0 3-16,6 0 0 16,11 0 1-16,13 0 0 15,22 0-1-15,13-5 1 16,5-5-2-16,-5 4 0 16,-6 1-5-16,-1 0 0 15,-5 0-8-15,-6-6 0 16,-6 1-16-16,0 4 1 15,-23-9-4-15,5-6 1 16</inkml:trace>
          <inkml:trace contextRef="#ctx0" brushRef="#br0" timeOffset="3182.2569">3200 1808 56 0,'6'-27'28'0,"47"-72"-31"16,-29 68 48-16,11 4-40 15,6 6 0-15,1 11 2 16,5-1 1-16,-6 22-10 15,0 10 0-15,-11 16 6 0,-7 10 1 16,-5 0-3-16,0 0 1 16,-12 5-1-16,-6 1 0 15,-12-1-1-15,-18-15 1 16,7-6 0-16,-19-5 0 16,1-26 1-16,0-15 0 15,0-27 0-15,5-11 0 16,-5-15 0-16,23-5 0 15,7-11 0-15,11-15 1 16,11-1-2-16,19 6 1 16,11-6-2-16,0 1 1 15,7 15-3-15,-7 6 0 0,18-1-13 16,-6 16 0-16,17 16-12 16,1 5 1-16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0:48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803678-31C7-4D3A-BE07-148F21F26A8E}" emma:medium="tactile" emma:mode="ink">
          <msink:context xmlns:msink="http://schemas.microsoft.com/ink/2010/main" type="writingRegion" rotatedBoundingBox="35243,5300 35284,5300 35284,5331 35243,5331"/>
        </emma:interpretation>
      </emma:emma>
    </inkml:annotationXML>
    <inkml:traceGroup>
      <inkml:annotationXML>
        <emma:emma xmlns:emma="http://www.w3.org/2003/04/emma" version="1.0">
          <emma:interpretation id="{FED4DAAB-DCB1-43CF-B7EF-A3821F75C5F5}" emma:medium="tactile" emma:mode="ink">
            <msink:context xmlns:msink="http://schemas.microsoft.com/ink/2010/main" type="paragraph" rotatedBoundingBox="35243,5300 35284,5300 35284,5331 35243,5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EF3D96-DB67-4A34-B291-7AEB50F021AA}" emma:medium="tactile" emma:mode="ink">
              <msink:context xmlns:msink="http://schemas.microsoft.com/ink/2010/main" type="line" rotatedBoundingBox="35243,5300 35284,5300 35284,5331 35243,5331"/>
            </emma:interpretation>
          </emma:emma>
        </inkml:annotationXML>
        <inkml:traceGroup>
          <inkml:annotationXML>
            <emma:emma xmlns:emma="http://www.w3.org/2003/04/emma" version="1.0">
              <emma:interpretation id="{17625A7E-D7B5-4645-BA25-D7AD4C728E77}" emma:medium="tactile" emma:mode="ink">
                <msink:context xmlns:msink="http://schemas.microsoft.com/ink/2010/main" type="inkWord" rotatedBoundingBox="35243,5300 35284,5300 35284,5331 35243,5331"/>
              </emma:interpretation>
            </emma:emma>
          </inkml:annotationXML>
          <inkml:trace contextRef="#ctx0" brushRef="#br0">0 29 36 0,'-17'-31'18'0,"58"57"-53"16,-59-31 19-16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5.78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20DFA-A6B1-4E98-A2CF-03D2EA6B2ECD}" emma:medium="tactile" emma:mode="ink">
          <msink:context xmlns:msink="http://schemas.microsoft.com/ink/2010/main" type="inkDrawing" rotatedBoundingBox="16992,2447 27982,13923 27190,14682 16200,3206" semanticType="callout" shapeName="Other"/>
        </emma:interpretation>
      </emma:emma>
    </inkml:annotationXML>
    <inkml:trace contextRef="#ctx0" brushRef="#br0">224 399 65 0,'-82'-10'32'0,"70"5"-36"0,24 10 33 15,5 21-30-15,19 16 1 16,23 10-1-16,23 22 1 16,24 15 1-16,47 36 0 15,42 22 2-15,34 26 0 0,43 42 1 16,40 41 1-16,59 69 1 15,41 41 0-15,66 38 1 16,64 78 0-16,17 62-3 16,36 22 1-16,-11 20-1 15,-30 27 0-15,5-5 1 16,-23-17 0-16,-29-25-2 16,-12-11 1-16,-6-21 0 15,-24-20 0-15,-17-43-2 16,-35-21 1-16,-54-41-4 15,-35-64 1-15,-76-36-2 16,-66-62 0-16,-46-48-1 16,-54-53 1-16,-64-57-2 15,-65-57 1-15,-77-74 0 16,-94-94 0-16,-65-95 1 16,-76-73 0-16,-54-83 0 15,-70-90 0-15,-47-52 0 16,-53-68 0-16,-18-15 0 0,0-17 0 15,12 22 0-15,11 4 0 16,-5 6 0-16,64 27 0 16,60 72 2-16,41 27 0 15,52 36 0-15,30 11 1 16,36 41-1-16,47 33 1 16,52 56 0-16,36 38 0 15,42 62-2-15,34 52 1 16,36 43-2-16,36 78 0 0,46 68 0 15,65 68 0-15,83 100 0 16,106 89 1-16,112 78 0 16,111 95 1-16,101 88 0 15,65 22 0-15,17 10 0 16,6 26 0-16,-17 6 1 16,-18-27 0-16,-59-26 0 15,-53-10 1 1,194 219 1-1,-194-214 1-15,-147-142 0 16,-113-130 1-16,-105-74-4 16,-83-78 1-16,-82-79-1 15,-77-79 0-15,-100-78-2 16,-100-99 0-16,-113-111-1 16,-105-125 0-16,-118-105 0 15,-65-73 1-15,-17-16 1 16,-42-11 0-16,-18-9-2 0,-11-12 1 15,-18-10 0-15,30 6 0 16,23-1-1-16,53 0 1 16,94 27 0-16,77 88 0 15,89 27 1-15,111 68 1 16,65 63-1-16,71 83 0 16,59 74-1-16,64 99 1 15,83 95-2-15,77 94 1 16,111 141-4-16,125 142 1 0,117 141 0 15,118 105 0-15,59 57 2 16,58 74 0-16,42 15 1 16,-5 11 1-16,-31 21 3 15,1 0 0-15,-30 10 0 16,-58-36 1-16,-42-16-1 16,-71-68 0-16,-53-42 0 15,-76-95 1-15,-94-83-1 16,-78-110 1-16,-69-89-2 15,-48-63 1-15,-65-84-1 16,-53-78 1-16,-82-84-3 16,-53-89 1-16,-66-68 0 15,-46-74 0-15,-71-83-1 16,-70-79 1-16,-66-63-2 16,-64-78 0-16,-53-84-2 15,-42-42 1-15,-41-37-3 16,36 16 1-16,41 48 2 15,82 62 1-15,36 42 0 0,94 78 0 16,47 69 2-16,47 36 0 16,41 68 1-16,42 85 0 15,53 62-3-15,47 52 0 16,52 84-1-16,54 89 0 16,65 105-1-16,76 131 1 15,101 115 0-15,94 84 0 16,117 99 2-16,83 48 1 15,36-22 1-15,11-25 0 0,-12 4 2 16,18-15 1-16,-17 0 1 16,-36-42 0-16,-53-21-1 15,-59-42 0-15,-41-41-2 16,-89-48 1-16,-58-68-12 16,-77-63 1-16,-59-63-15 15,-83-67 1-15,-82-64-4 16,-70-26 0-16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14:47.28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ED21F-6785-41A2-99F7-86D25E33F230}" emma:medium="tactile" emma:mode="ink">
          <msink:context xmlns:msink="http://schemas.microsoft.com/ink/2010/main" type="inkDrawing" rotatedBoundingBox="14976,16894 28733,1616 29809,2585 16052,17862" semanticType="callout" shapeName="Other"/>
        </emma:interpretation>
      </emma:emma>
    </inkml:annotationXML>
    <inkml:trace contextRef="#ctx0" brushRef="#br0">277 13721 39 0,'-47'26'19'0,"71"-83"-16"0,-12 30 19 0,17-25-16 16,36-21 0-16,41-58 5 15,65-79 0-15,64-72-11 16,90-106 0-16,111-136 10 16,70-99 0-16,77-110-2 15,89-84 0-15,82-94 0 16,65-37 1-16,47-26-3 15,42-11 0-15,11 21-1 16,-18 58 0-16,-35 58-1 16,-29 52 0-16,-83 115-3 15,-106 95 0-15,-94 140-2 16,-94 101 1-16,-125 104-2 16,-93 94 1-16,-130 95-2 15,-112 109 1-15,-124 111-2 16,-170 172 0-16,-184 168 1 15,-193 194 1-15,-142 99-1 16,-107 142 1-16,-63 89 1 0,-19 47 1 16,42-27 0-16,58-36 0 15,71-52-2-15,83-63 1 16,88-110 0-16,89-95 0 16,82-99-1-16,94-126 1 15,106-135 1-15,89-122 0 16,100-125 2-16,94-125 1 15,88-153 0-15,160-172 1 16,123-179 0-16,160-188 1 0,123-136-1 16,118-110 0-16,76-57-2 15,60-33 1-15,29-4-2 16,-18 68 1-16,-35 94-2 16,-71 110 0-16,-112 120 0 15,-118 137 0-15,-141 162-1 16,-141 125 1-16,-124 95-1 15,-130 136 0-15,-117 121-1 16,-178 162 1-16,-211 193-1 16,-201 195 1-16,-177 182 0 15,-135 137 1-15,-23 110-3 16,-54 89 1-16,12 15-1 16,65-15 0-16,95-89-1 15,87-89 1-15,136-126-1 16,112-141 1-16,124-147 1 15,124-162 0-15,93-132 2 16,78-145 1-16,99-116 3 16,95-137 0-16,118-203 1 0,153-194 0 15,188-231 0-15,165-209 1 16,160-157-1-16,146-121 0 16,72-16-4-16,-460 540 1 15,807-796-1-15,-666 718 0 16,613-504-2-16,-277 300 1 15,-212 219-1-15,-206 188 0 16,-177 174-1-16,-177 141 1 16,-141 131-1-16,-153 125 1 0,-142 121-3 15,-188 189 1-15,-236 198 0 16,-218 215 0-16,-159 194-1 16,-118 137 0-16,-47 98-2 15,-41 85 0-15,5 26-1 16,60 36 1-16,82-78-1 15,71-48 1-15,141-130 1 16,124-131 1-16,100-137 3 16,112-135 0-16,100-158 4 15,112-151 1-15,95-142 1 16,87-142 0-16,84-146 2 16,99-183 0-16,130-231 0 15,189-251 1-15,176-225-3 16,148-168 1-16,111-78-2 15,113-48 0-15,35 32-2 16,35 31 1-16,-35 121-3 16,-48 84 1-16,-58 130-1 0,-65 142 0 15,-124 110-1-15,-135 157 1 16,-153 115-1-16,-130 126 1 16,-113 109-1-16,-105 96 1 15,-117 109-1-15,-131 125 1 16,-194 158-1-16,-188 178 1 15,-172 168 0-15,-140 130 0 16,-107 100-1-16,-29 74 1 16,5-1-4-16,36-16 1 15,59-46-7-15,88-64 0 0,60-72-12 16,81-64 0-16,72-125-2 16,64-121 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2.6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63 411 31 0,'-11'25'15'0,"5"-30"-10"15,6 5 16-15,0-15-19 32,0 15 1-32,0 0 3 0,6 0 1 31,5 0-4-31,1 0 0 15,-1 0 6-15,0 0 0 16,7 5 0-16,-1 0 0 16,6 0-2-16,-6 0 1 15,0 0-5-15,0 11 1 0,0-11-2 16,0 0 1-16,6 0-2 16,6 0 1-16,-1 0 0 15,7 0 1-15,10 0-2 16,12 5 1-16,1 1-1 15,5-1 1-15,-1 0-1 16,1-5 0-16,12 0 0 0,-1 0 0 16,-6-5-1-16,-5 0 1 15,6 0-1-15,11-10 1 0,0 5 0 16,6 5 0-16,-6-5 0 16,0 5 0-16,11 0 0 15,0 0 0-15,1-10 0 31,-6 5 0-31,11-6 0 16,-6 6 0-16,1 5-1 16,-1-5 1-16,-5 5-1 0,-6-5 1 15,6 5-1-15,-1-5 1 16,1 0-1-16,-6-5 1 16,6 0-1-16,0 0 1 15,-1 4-1-15,1-4 0 0,-6 0 0 16,0 0 0-16,-11 0 0 15,-1 10 0-15,1 0 0 16,-1-10 0-16,1 10 0 16,-12-5 0-16,-6 5 0 15,-5 0 0-15,6-6 0 16,5 1 0 0,6 0 0-16,5 5 0 15,1 5 0-15,-1 0 1 16,-5 1 0-16,-6-1 0 0,1 10-1 15,4-5 1-15,7-5-1 16,-6 0 1-16,-6 0-1 16,-6-5 1-16,1 0-1 15,-6 5 0-15,-6-5 0 16,0 0 1-16,-6 0-1 16,-6 0 0-16,1 5 0 15,-6-5 0-15,0 0 0 0,0 6 0 16,-1-6 0-16,1 0 0 15,-6-6 0-15,1 1 0 16,-7 5-1-16,0 5 1 0,-11-5 0 16,0 0 0-16,-11 0 0 15,-12-5 0-15,-11 10 0 16,-6-5 0-16,6 6 0 16,-12-12 0-16,-6-4 0 15,-10 0 0-15,-1 5 0 31,0-5 0-31,-17 5 0 0,-12-5 0 16,-16 5 0-16,5-1 0 16,-6-4 0-16,-11-5 0 15,6 0 0-15,-6 5 0 0,0 0 0 16,-6 4 0-16,12-4-1 16,11 10 1-16,-5 5 0 15,-1-10 0-15,6 10 0 16,-11-15 0-16,-12 10 0 15,0 0 0-15,12 5 0 16,0 0 0-16,-6-5 0 16,11 0 0-16,6-10 0 0,0 10 0 15,-11-5 0-15,5 0 0 16,7 5 0-16,10 0 0 0,-5 5-1 31,-6-15 1-31,6 5 0 16,6 5 0-16,-12-5 0 15,0 15 0-15,0 5 0 16,0-5 0-16,12 6 0 16,5-6 0-16,6 0 0 15,0-10 0-15,11 0 0 0,1-5 0 16,11 5 0-16,17-10 0 16,0 5 0-16,11-11 0 15,6 6-1-15,12 0 1 16,-1 0-1-16,12 5 1 0,6 0-1 15,17-5 1-15,5 10-1 16,12-11 1-16,0 1 0 16,6-5 0-16,11-5-1 15,18-1 1-15,10 6 0 16,7-5 0-16,-6 10 0 16,16-1 0-16,1 1 0 0,-6 0 0 15,6 0 0-15,12 0 0 31,-1 0 0-31,0 0 0 0,-5-1 0 16,11 6 0-16,-12-5 0 16,-5 5 0-16,0 0 0 15,11 5 0-15,1 0 0 16,-7 0 0-16,1 5 0 16,5 0 1-16,-5 0-1 15,-6 5 0-15,11 1 0 0,0-1 0 16,1-5 0-16,-7 0 0 15,-5 0 0-15,6 0 0 16,-1-5-1-16,-11 0 1 16,6-5-3-16,-11-5 1 0,-7 0-6 15,-10-1 1-15,-13 1-13 16,-10 10 1-16,-18-15-3 16,-5-21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22.2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9D25C0-C871-4947-B210-55A6975D98B9}" emma:medium="tactile" emma:mode="ink">
          <msink:context xmlns:msink="http://schemas.microsoft.com/ink/2010/main" type="writingRegion" rotatedBoundingBox="15495,4646 22670,4702 22653,6922 15478,6867"/>
        </emma:interpretation>
      </emma:emma>
    </inkml:annotationXML>
    <inkml:traceGroup>
      <inkml:annotationXML>
        <emma:emma xmlns:emma="http://www.w3.org/2003/04/emma" version="1.0">
          <emma:interpretation id="{8FE8B054-ED80-4614-8FB5-62621EEE1A4B}" emma:medium="tactile" emma:mode="ink">
            <msink:context xmlns:msink="http://schemas.microsoft.com/ink/2010/main" type="paragraph" rotatedBoundingBox="15495,4646 22670,4702 22653,6922 15478,6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C7244B-2782-4977-934D-7D82AFF78014}" emma:medium="tactile" emma:mode="ink">
              <msink:context xmlns:msink="http://schemas.microsoft.com/ink/2010/main" type="line" rotatedBoundingBox="15495,4646 22670,4702 22653,6922 15478,6867"/>
            </emma:interpretation>
          </emma:emma>
        </inkml:annotationXML>
        <inkml:traceGroup>
          <inkml:annotationXML>
            <emma:emma xmlns:emma="http://www.w3.org/2003/04/emma" version="1.0">
              <emma:interpretation id="{304A3A0A-4297-468F-A7D4-C1D7F68D65DB}" emma:medium="tactile" emma:mode="ink">
                <msink:context xmlns:msink="http://schemas.microsoft.com/ink/2010/main" type="inkWord" rotatedBoundingBox="15481,6415 16842,6426 16840,6632 15480,6622"/>
              </emma:interpretation>
            </emma:emma>
          </inkml:annotationXML>
          <inkml:trace contextRef="#ctx0" brushRef="#br0">-4408 537 20 0,'-43'-14'10'0,"10"-10"-4"0,28 19 10 0,-1-5-16 31,1 0 1-31,-1 1 1 16,1-1 0-16,0 5-1 16,-1-5 0-16,1 6 2 15,5-1 0-15,-6 0 1 0,6-5 1 16,11 1 1 0,11-1 0-16,16 0 0 0,11 1 0 15,5 4-1-15,6 0 0 0,6 5-2 16,10 0 1-16,11 5-3 15,0-5 1-15,0 0-2 16,0 0 1-16,0-5 0 16,6 0 0-16,-17-5-1 15,-5 6 0-15,0-1 0 16,-1 0 0-16,-10 10-9 0,-5 0 1 16,-23 4-7-16,-10-18 0 15</inkml:trace>
        </inkml:traceGroup>
        <inkml:traceGroup>
          <inkml:annotationXML>
            <emma:emma xmlns:emma="http://www.w3.org/2003/04/emma" version="1.0">
              <emma:interpretation id="{73BCBEF4-2517-4679-B614-9ECC06667717}" emma:medium="tactile" emma:mode="ink">
                <msink:context xmlns:msink="http://schemas.microsoft.com/ink/2010/main" type="inkWord" rotatedBoundingBox="17902,4665 22670,4702 22653,6922 17884,6885"/>
              </emma:interpretation>
            </emma:emma>
          </inkml:annotationXML>
          <inkml:trace contextRef="#ctx0" brushRef="#br0" timeOffset="1316.8717">-1321-63 24 0,'-33'5'12'0,"6"-10"-13"15,21 5 25-15,1 0-21 16,-6 0 1 0,0 0 1-16,-5-5 0 0,-6 1-7 15,-5 4 1-15,-6-5 5 16,-5 5 0-16,-6 0-1 15,-5-5 0-15,6 10-1 16,-1 0 0-16,1 9 0 16,-1-4 0-16,12 4-2 15,4 1 0 1,12-1-1-16,16 11 1 0,16-1-1 16,6 10 1-16,16 0-1 15,6 14 1-15,5-14 0 16,5 4 1-16,6 1-1 15,5-5 0-15,1 5 0 16,-6-5 1-16,-1-5 0 16,-15 0 1-16,-11-5 0 0,-6 0 1 15,-16 0 0-15,-17-4 0 16,-21 4 0-16,-22 0 1 16,-11-5-1-16,0-4 0 15,-5-10-2-15,-6-10 1 16,-5-10-2-16,0 6 0 15,0-1-2 1,5-5 0-16,6 6-6 16,5-6 1-16,5 1-8 0,23 4 0 15,10 10 0-15,11 10 0 16</inkml:trace>
          <inkml:trace contextRef="#ctx0" brushRef="#br0" timeOffset="1803.5194">-402-1248 35 0,'-32'-73'17'0,"26"20"-22"0,6 48 34 16,-5-4-29-16,-6-1 0 15,0 5-1-15,0 0 1 16,-5 15-1-16,5 9 1 16,0 20 1-16,6 24 1 0,-1 29 0 15,1 9 1-15,-12 16 2 16,1 23 0-16,5 20 1 16,0 9 1-16,-10 20-2 15,10-20 0-15,5-9-2 16,1-6 1-16,-1-23-4 15,1-25 0 1,-1-14-7-16,1-24 1 0,0-19-7 16,-1-25 1-16,17-34-4 15,11-14 1-15</inkml:trace>
          <inkml:trace contextRef="#ctx0" brushRef="#br0" timeOffset="2372.5543">99 0 26 0,'-5'15'13'0,"-6"-10"-7"0,11 4 20 16,-6 15-24 0,-5 15 1-16,1 5 1 15,4 23 0-15,-5 6-6 16,0 4 1-16,1 6 2 16,-1-16 1-16,5-13-6 15,6-11 1-15,6 1-5 16,-1-25 0-16,6 0-3 15,5-14 1-15</inkml:trace>
          <inkml:trace contextRef="#ctx0" brushRef="#br0" timeOffset="2635.8368">273-590 40 0,'0'-53'20'0,"-11"43"-17"0,11 10 40 15,-5 5-40-15,-6 5 0 16,0-1 0-16,0 6 1 0,6-6-7 16,-1-4 1-16,6 5-1 15,0 0 0-15,11 4-9 16,6 10 0-16,10 1-3 15,0 4 1-15</inkml:trace>
          <inkml:trace contextRef="#ctx0" brushRef="#br0" timeOffset="3331.6272">671 407 30 0,'-17'-15'15'0,"-10"-24"-13"0,27 30 26 16,-5-11-27-16,5-4 1 16,11 0 2-16,-1-5 1 15,7 0-5-15,5 0 1 16,-1 5 3-16,12-5 0 16,0 14-1-1,5 6 1-15,0 4-2 16,0 10 1-16,5 9-2 15,6 25 0-15,-10-10-2 16,-1 14 1-16,-6 11 0 16,-10 4 0-16,-11 0 0 0,-11 0 0 15,-11 0 0-15,-11-5 1 16,-10 0 0-16,-12-9 1 0,-10-10 0 16,-23-10 0-16,7 0 0 15,-1-14 1-15,11-10-1 16,6-15 0-16,10-4-2 15,6-10 0-15,22 5-4 16,16-10 1-16,16-10-6 16,17 5 0-1,16 1-5-15,11 4 0 16,10-10-2-16,6 1 1 16</inkml:trace>
          <inkml:trace contextRef="#ctx0" brushRef="#br0" timeOffset="3716.1072">1329-1156 25 0,'0'-48'12'0,"22"-20"-5"16,-17 58 23-16,1 0-27 15,-6 10 1-15,5 10 4 16,1 14 0-16,-6 25-9 31,-6 28 0-31,-5 15 7 0,-5 29 0 16,-11 29-2-16,-6 24 1 15,-5 15-3-15,0-5 1 16,0-10-2-16,5-10 1 16,12-9-2-16,4-24 1 0,6-20-4 15,6-14 0-15,5-29-10 16,11-25 0-16,11-28-3 16,-1-20 0-16</inkml:trace>
          <inkml:trace contextRef="#ctx0" brushRef="#br0" timeOffset="4335.9369">1465 324 28 0,'-16'0'14'0,"16"0"-9"0,0 0 20 0,0 0-23 15,0 5 0-15,0 5 1 16,5 0 1-16,1-1-4 15,5 1 0-15,11-5 4 0,5 0 1 16,5-5-2-16,6-5 1 16,1-10-2-16,-7 1 1 15,1-6-2-15,5-9 1 16,-11-5-2-16,-5 1 1 31,0-1 0-31,-11 10 0 0,-6-10-1 16,-5 10 1-16,-5 4 0 15,-12 6 0-15,-4 4-1 16,-7 10 1-16,-15 10-1 16,-1 9 1-16,1 15-1 15,-1 5 1-15,6 4-1 0,0 10 1 16,5 10 0-16,6-5 0 0,5 5 0 16,11 5 1-16,11-5 0 15,6-5 1-15,16-15-1 16,10-9 1-16,17-14-1 15,6-11 0-15,5-9-5 16,-1-9 1-16,12-6-8 31,-11-14 0-31,0 0-7 0,-6 15 1 16,-10-11-1-16,-6 1 0 16</inkml:trace>
          <inkml:trace contextRef="#ctx0" brushRef="#br0" timeOffset="4975.6183">2630 179 27 0,'-27'24'13'0,"-33"-53"-15"0,44 29 26 15,-6 10-21-15,-16 5 0 0,5-1 2 32,-5 5 0-32,0 1-7 15,0-1 1-15,5 10 3 16,1-5 1-16,10 5-2 15,5-4 1-15,7-1-2 0,10 0 0 16,10-5 0-16,12 1 0 16,5-1-1-16,12-4 0 15,4-6 0-15,6 1 1 0,0 0-1 16,-5-6 0-16,-1 16 1 16,-10-1 0-16,-1-4 0 15,-10 14 1-15,-5-5 0 16,-12-5 1-16,-10 1 2 15,-17 4 0-15,-11-10 1 16,-21 6 0-16,-17-1 0 0,22-5 0 16,-27-4-2-16,0 5 1 15,5-1-4-15,11-4 1 16,11 0-7 0,11-6 1-16,16-4-10 15,27-14 0-15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14.6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9 493 31 0,'-40'15'15'0,"57"-25"-12"15,-5 5 16-15,11-5-21 0,11 5 1 16,12-5 2-16,5-1 0 16,18 6 2-16,16 0 0 31,7 5 1-31,16-5 1 0,24 0 1 15,16 0 1-15,7-10-2 16,5 0 1-16,23-1-2 16,5 1 1-16,24 0-2 15,-7 0 0-15,18 4 0 16,-5 1 0-16,-7 5 0 16,-11-10 0-16,0-10-1 0,0 9 1 0,-23 1-1 15,-5-5 0-15,-12 10-1 16,-29-11 1-16,-5 11-2 15,-6 0 1-15,-12 10-1 16,-10-5 1-16,-13 5-1 16,-10 0 0-16,-7 5 0 31,-11 0 0-31,-5 5 0 0,-12 0 1 16,-6-5-1-16,-5 6 1 15,-6-6-1-15,-1 0 1 16,-4 10-1-16,4-10 1 15,-10 0-1-15,-1 5 0 16,-11 6-1-16,-5-6 1 16,-18 5 0-16,-17-5 0 0,-17 5 0 15,-23-5 1-15,-29-4-1 16,-23-1 1-16,-28 0-1 16,-22-5 1-16,-24 5-1 15,0 0 1-15,-17 10-1 16,0-5 1-16,-17 6-1 15,12-1 1 1,-1 0-1-16,1-5 1 0,10 5-1 16,13 1 0-16,-7-1 0 15,6 5 0-15,29-10 0 16,12 1 0-16,16 4-1 16,35-5 1-16,16 0-1 15,30 0 1-15,22 5-1 16,18-4 1-16,33-1-1 0,24-5 1 15,17-5 0-15,39-5 0 16,18-5 1-16,17 5 0 16,23-11 0-16,17 1 1 15,23 0-1-15,23 0 1 16,5-1-1-16,18 6 1 16,5 0-1-16,18-5 1 0,-12 0-1 15,0-1 0-15,-6 6 0 16,-11-5 1-16,-29-10 0 15,-5-1 0 1,34-9-1 0,-46 9 0-16,-34 1 0 31,-29 10 1-31,-28 4-2 0,-18 6 1 0,-22 10 0 16,-23 0 0-16,-6 1-1 15,-34-1 0-15,-23 5 0 16,-29 10 1-16,-11-5-1 15,-28 1 0-15,-18-1-1 16,-17 5 1-16,-11 0 0 16,-6 1 1-16,0-1-2 0,0 0 1 15,-6-4 0-15,-11 4 0 16,-6-5 0-16,-11 0 0 16,-12-4 0-16,-17-1 0 15,-11-5 0-15,5-5 0 16,-11 5-1-16,11-5 1 15,41 0 0 1,11-5 0-16,28 5-2 16,12 0 1-16,28 0 0 15,18 0 1-15,22 0-1 16,24 5 0-16,16-10 0 16,29 0 1-16,29-5-1 15,22-6 1-15,29 1 0 16,46-5 0-16,17 5-1 0,17-1 1 0,17 1 0 15,23 0 0-15,17 10 0 16,0 0 1-16,12-5-1 16,-12 4 1-16,12 1-1 15,-12-5 1-15,6-10-2 16,-1 5 1-16,-4-11-4 16,-24-14 1-16,-11 4-9 0,0 6 0 15,-29-1-8-15,-34-10 1 16,6-25-3-16,-18-10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3.428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171 238 14 0,'-40'-5'7'0,"-17"15"-8"0,45-10 8 16,-5 0-8-16,0 0 0 15,5-5 2-15,1 0 1 16,5 0 0-16,12-5 0 0,11 5 2 16,12 5 1-16,16 0 2 15,18-5 0-15,17 0-1 16,12 0 1-16,22 5-2 16,17 0 0-16,24 5-1 15,10 0 0-15,13 0-1 0,16 15 1 16,17 1-1-1,7-1 0-15,4 0 0 16,7 6 0-16,11-1-1 16,-11-15 1-16,5-5-2 15,-5-5 1-15,-12-5-1 16,-17-10 1-16,-12-5-1 0,1 4 1 0,-18 1-1 31,-22 0 1-31,-6-5-1 0,-23-1 0 16,-11 11 0-16,-12-5 0 15,-29 5 0-15,-5 0 0 16,-23-1 0-16,-11 1 0 16,-12 5 0-16,-23 0 1 15,-11 5-1-15,-12 0 0 0,-5 5-1 16,-17-5 1-16,-24 5-1 16,-22 0 1-16,-11 0 0 15,-35 6 1-15,-17-1-1 16,-35 5 1-16,-27 15 0 15,-7-9 0-15,-22 9 0 16,-18-4 1-16,6-6-2 16,-17-5 1-1,11-5-1-15,24 1 0 0,5-1-1 16,17-5 0-16,23 5 0 16,40 0 0-16,28-5 0 15,24 0 1-15,22 0-1 16,23 0 0-16,17 6 0 15,23-1 1-15,18-5 0 16,28 5 1-16,45-5-1 0,35 0 1 16,34 0 0-16,40 0 0 15,29-10 0-15,28 0 0 16,12 0-1-16,11 0 0 16,23 5 0-16,-5 0 0 0,-1 5 0 15,12-5 0-15,-18 0 0 31,7-10 1-31,-18 0-1 16,-23-6 1-16,-22 6-1 16,-18-5 0-16,-23 5 0 15,-28 0 0-15,-28 0-1 16,-24 5 1-16,-28-11-1 16,-23 1 1-16,-40 5-1 0,-34-10 1 15,-35 9-1-15,-34 6 1 0,-23 10-1 16,-34 0 0-16,-17 1 0 15,-17 9 0-15,-23-10 0 16,-12-5 0-16,-17 0 0 16,-5 0 0-16,-6-20 0 15,-29 14 0-15,0-4 0 16,6 5 0-16,-5-5 0 0,33 10 0 16,12 0-1-16,23 0 1 15,40 5 0-15,17-5 0 16,34-5 0-16,23 5 0 15,29-5-1-15,17 0 0 0,17 5-1 16,34-5 1-16,29-5 0 31,51 5 1-31,40 0-1 16,52 5 0-16,46 0 1 16,39 5 1-16,12 0 0 15,17 5 0-15,29-10-1 16,11 10 1-16,0 0 0 15,-12 0 1-15,-5 0-2 0,-17 1 1 16,-18 4-1-16,-27-5 1 0,-19 0-2 16,-16-10 0-16,-34 0-5 15,-35 0 0-15,-34-5-10 16,-41 5 0-16,-56 15-5 16,-57 6 0-16,-52-1-2 15,-63 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6T11:02:24.60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-4 225 42 0,'5'0'21'0,"41"-41"-31"0,-23 26 41 15,23-5-31-15,17 4 1 16,11 6 4-16,34-5 1 15,30-5-4-15,22-1 0 0,23-4 4 16,34 5 1-16,40 4 0 16,17 11 1-16,12 5-3 0,23 16 0 15,11-6-1-15,-12 10 1 16,-11 5-2-16,-79-4 1 16,67 4-1-16,-28 1 0 15,-28-6 0 1,-46-10 0-16,-29 0 0 15,-22-5 0-15,-41-5-2 16,-22 5 1-16,-35-15-2 16,-40-5 1-16,-45-5-2 0,-63-1 1 15,-58-4-1-15,-45 10 1 16,-52-6-1-16,-39 1 1 16,-29 5-2-16,-24 5 1 15,-10 10 0-15,108 0 0 0,-103 10-1 16,23 5 1-16,46 5 0 15,23-4 0-15,51-1 0 16,52 5 1-16,39-10-1 16,41 6 1-16,62-6 0 15,46-5 0-15,80 5-1 16,52 0 1-16,63-5 0 16,62 5 1-16,57-5 0 0,41 6 1 15,28-11-1-15,17 5 0 16,0-10 1-16,-22 5 0 15,-18 0-1-15,-17 0 1 16,-34-6-1 0,-41 6 1-16,-50-5-1 15,-41 0 0-15,-40 0-1 16,-45 0 1-16,-46-10-1 16,-52 10 1-16,-57-5-2 15,-79 10 1-15,-70 0 0 0,-73 5 0 16,-47-5 0-16,-67 10 0 15,-19-10-1-15,-33 0 0 16,17 5 0-16,0 0 0 0,51 0 0 16,46-5 0-16,34 5 0 15,46 5 0-15,52-5 0 16,62 6 0-16,63 4 0 16,63 5 1-16,69 1-1 31,62-1 0-31,69-15-2 15,46-10 1-15,45-15-5 0,29 4 0 16,17-14-8-16,12 9 1 16,-35 11-5-16,-56-15 0 15,-7-11 0-15,-45-4 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1.3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41B95-2D65-4FCA-9F4D-819A39B41B13}" emma:medium="tactile" emma:mode="ink">
          <msink:context xmlns:msink="http://schemas.microsoft.com/ink/2010/main" type="inkDrawing" rotatedBoundingBox="18164,3106 21394,2607 21667,4371 18436,4870" hotPoints="21547,3738 19866,4649 18115,3884 19795,2973" semanticType="enclosure" shapeName="Ellipse"/>
        </emma:interpretation>
      </emma:emma>
    </inkml:annotationXML>
    <inkml:trace contextRef="#ctx0" brushRef="#br0">2431 169 55 0,'18'-6'27'0,"45"-3"-22"16,-46 3 27-16,-11-3-32 16,0-4 1-16,-12-2 0 0,-6 3 0 15,-5-7 0-15,-12 10 1 16,-11-6 2-16,-5 2 1 16,-19 1 0-16,-10 9 1 15,-13-3 0-15,2 6 1 16,-13 3-2-1,-5 3 0-15,-1-3-2 16,1-3 1-16,-6 3-1 16,-5 0 0-16,-1 3 0 15,5 7 0-15,13-1 0 16,0 0 0-16,4 4-1 16,2-1 1-16,16 7-2 15,0-7 0-15,0 3 0 0,7 7 0 16,-1 0 0-16,-12-1 0 0,13 7 0 15,5 0 0-15,5 2 0 16,7 1 0-16,11-3-1 16,5 12 1-16,6-12-1 15,6-3 1-15,6 3-1 16,6 0 0-16,-1 0 0 0,6 3 0 31,24 18 0-31,4-3 0 16,13-6 0-16,11-11 0 15,6-2 0-15,5-2 0 16,1-7 0-16,10 4 0 16,7-4 0-1,11-6 1-15,-11 4-1 16,0 6 1-16,4-4-1 16,7-9 0-16,7 1 0 15,-2-1 1-15,1-2-1 16,5 2 0-16,6-6 0 15,-4-3 0-15,-13-3 0 16,-1-3 0-16,8 0 0 0,4-3 1 16,1-6-1-16,-1-4 0 0,1 7 0 15,5-6 1-15,-5-1-1 16,-12-2 0-16,0 2 0 16,-6-5 1-16,6-1-1 15,1-9 0-15,-1 4 0 31,-6 2 1-31,-5-3-1 16,-18 1 1-16,-11-4-1 0,-6-3 1 16,-5-3 0-16,-13 0 0 15,-4-6 0-15,-1 3 0 16,-12 2-1-16,1 1 1 16,-6-3-1-16,-11-9 1 15,-12 6-1-15,-17 0 0 0,-18 0 0 16,-17 3 0-16,-16 3-2 15,-24 9 1-15,-6-5-6 16,-10-1 1-16,-8 6-10 16,14 0 1-16,4 7-10 15,0-1 0-15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02.83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A06D8C-434C-4142-91E4-29AE7B70F942}" emma:medium="tactile" emma:mode="ink">
          <msink:context xmlns:msink="http://schemas.microsoft.com/ink/2010/main" type="inkDrawing" rotatedBoundingBox="19274,8472 22291,7942 22564,9498 19547,10027" hotPoints="22481,8800 20950,9783 19207,9260 20738,8278" semanticType="enclosure" shapeName="Ellipse"/>
        </emma:interpretation>
      </emma:emma>
    </inkml:annotationXML>
    <inkml:trace contextRef="#ctx0" brushRef="#br0">2415 321 48 0,'-12'0'24'0,"12"-6"-20"0,0-9 25 16,-6-1-31-16,0-10 0 15,-12 0 0-15,-5 0 0 16,-13-1 5-16,1 1 0 15,-6 5 0 1,-12 0 0-16,-6 0 3 16,-12 6 0-16,-5 4 1 15,-7 1 1-15,-11 10-3 16,-12 5 1-16,-6 11-2 16,-18 10 0-16,-5 0-1 15,5 5 0-15,18-4-1 0,-6-1 0 16,0-5 0-16,12-6 0 0,6 12-1 15,0 4 1-15,6 16-1 16,5 0 0-16,7 0-1 16,11 11 1-16,6 5-1 15,18 5 0-15,6 0 0 16,12-10 1-16,11 4-1 16,12 7 1-1,12-1 1-15,12-11 0 16,11-4-2-16,6 4 1 15,7 6 0-15,5 0 1 16,6-5-1-16,0-1 1 0,6 1-2 16,11-11 1-16,-5-5 0 15,12-6 1-15,5 1-1 16,13-5 0-16,5-6-1 16,0-5 1-16,0-6-1 15,6-9 0-15,0-6 0 0,-6-6 1 0,1-9-1 16,10-12 1-16,1 1-1 15,0 5 1-15,-6 0-1 32,0 0 0-32,-5-5 0 0,-7 0 0 0,-12-5 0 15,1-6 0-15,-1-5 0 16,1 11 1-16,-1-16-1 16,1 5 1-16,-1-11-1 15,-11 11 0-15,-12-5 0 16,-6 0 1-16,-6 0 0 31,-6 10 0-31,-17-10-1 0,-6 0 1 16,-13-16 0-16,-5-5 1 15,-11-5-2-15,-7-6 1 16,-6 1-1-16,-5-6 1 0,-12-5-1 16,-12 0 0-16,-6 16 0 15,-6 10 0-15,-35 10-2 16,-12 11 0-16,-30 16-7 15,-34 10 1-15,-31 16-11 16,-11 6 1-16,12 15-8 16,18 15 1-16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5.5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1BA09-D384-437E-8331-AC36D748A5F0}" emma:medium="tactile" emma:mode="ink">
          <msink:context xmlns:msink="http://schemas.microsoft.com/ink/2010/main" type="inkDrawing" rotatedBoundingBox="13954,7347 18795,3914 19298,4625 14457,8058" semanticType="callout" shapeName="Other"/>
        </emma:interpretation>
      </emma:emma>
    </inkml:annotationXML>
    <inkml:trace contextRef="#ctx0" brushRef="#br0">4747 0 36 0,'-6'0'18'0,"18"0"-17"16,-12 3 19-16,-6-1-20 16,0 8 0-16,-5 2 0 15,-1 1 0-15,-5 2 1 0,0 0 0 16,-6 10 2-16,-12-1 0 31,-16 4 1-31,-7 0 1 0,-10 12 0 16,-7 0 1-16,-17 6-2 15,-17 6 1-15,-12 7-2 16,-16 9 0-16,-13 5-1 16,-11-2 0-16,-16 0-1 15,-24 9 0-15,-6 3 0 16,-6 7 1-16,7-6 0 0,-1 3 0 16,7-4-1-16,11-12 1 15,11-4-1-15,6-2 1 16,11 0-2-16,-6-4 1 15,18 4-1-15,18-13 0 0,10-2 0 16,17-1 0-16,13-12 0 16,16 0 0-16,6-13 0 15,17-2 1-15,6-4-1 16,18-2 1-16,5-1-2 16,6 1 1-16,5-8 0 15,6 2 0-15,6-1-1 16,0-3 1-16,0 1 0 0,6-4 1 31,0-3 0-31,5-3 0 0,1-4 0 16,5-5 0-16,5-3 0 15,2 2 0 1,16-20-1 0,6-14 1-16,11 1-1 15,12-6 0-15,6-7 0 16,11 10 1-16,0-6-1 0,6 5 0 15,-6 1-1-15,-11 6 1 16,-7 3 0-16,-4 10 0 16,-13 5-1-16,-11 6 1 0,-11 7 0 15,-12 3 0-15,-17 9 0 16,-5 6 0-16,-24 6 0 31,-23 6 0-31,-22 7 0 16,-7-3 0-16,-10 5 0 15,-12 13 1-15,-1 0-1 16,7 10 0-16,-7 5-1 16,0-3 1-16,1-2 0 0,0-1 0 15,17-3 0-15,0-3 0 16,11-9 0-16,12-3 0 0,11-6-1 16,12-7 0-16,17-3 0 15,17-2 0-15,12-1 0 16,17-3 0-16,11 4 1 15,24-8 0-15,17-1 1 16,5-8 0-16,17-4 0 16,24-8 0-1,6 1 1-15,10-1 0 16,-10 7-1-16,-2-4 0 16,-15 5-4-16,-13 1 1 15,-16 1-13-15,-1 9 1 0,-29-9-5 16,-27-9 1-16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6:16.83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EDFFA1-2249-4205-953F-E1119083C086}" emma:medium="tactile" emma:mode="ink">
          <msink:context xmlns:msink="http://schemas.microsoft.com/ink/2010/main" type="inkDrawing" rotatedBoundingBox="14294,8193 19505,8630 19400,9886 14189,9450" semanticType="callout" shapeName="Other"/>
        </emma:interpretation>
      </emma:emma>
    </inkml:annotationXML>
    <inkml:trace contextRef="#ctx0" brushRef="#br0">5215 911 40 0,'-18'11'20'0,"12"9"-23"16,-6-20 30-16,0-5-28 15,-11 5 0-15,-7-5 1 16,-5-5 0-16,-6 4 1 0,-18 6 1 16,-12 0 1-16,-23 0 0 15,-24 6 1-15,-23-1 1 16,-24 0-1-16,-12 5 1 0,-29 6-2 16,-6-11 1-16,-18-5-2 15,6-5 0-15,-12-11-2 16,12 1 1-16,-11-6-1 15,5 5 1-15,12-5-1 16,12-5 1-16,6 5-1 16,17 0 0-16,12-5 0 15,12 5 1-15,0 0-1 0,23-5 1 16,13 0 0-16,17-1 0 31,23 1 0-31,6 5 0 0,13 6 0 16,11 4 0-16,11-5-1 15,7 6 0-15,6 5-1 16,11 5 1-16,-6 5-1 16,1-5 0-16,11 16 0 15,0-6 1-15,6 6-1 16,6-6 0-16,0-4 1 0,0 4 0 16,0 0 0-16,6 6 0 15,-6-5 0-15,0-6 1 16,0 0-1-16,6 0 1 0,-12 1 0 15,0-1 0-15,0 0-1 16,6-5 1-16,0 0-1 31,12 0 0-31,-6-10 0 16,6-6 0-16,11-10 0 16,1 5 0-16,11-5 0 15,13-11 0-15,16 0 0 16,13-10 1-16,0 0-1 0,17 0 1 15,12 0-1-15,-6 0 0 16,0 5 0-16,12-5 0 0,-6-6 0 16,-6 17 0-16,-17 4 0 15,-7 6 0-15,-23 5 0 16,-11 0 1-16,-19 16-1 16,-23 5 1-16,-29 0-1 15,-30 10 0-15,-18 11 0 16,-29 0 1-16,-12 5-1 0,-29 11 0 15,0 15 0-15,5-4 0 16,1-1 0-16,5 0 0 16,13-5 0-16,11-6 0 15,18-9 0-15,17-7 0 0,18 1-1 16,18 0 1-16,17 0-1 31,12 0 1-31,30 11 0 16,23 4 0-16,18 11 0 15,12 22 0-15,23 4 0 16,18 16 1-16,0 5-7 16,6-10 1-16,6 0-12 15,-18-11 1-15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07.7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F64854-7933-4E28-B4BE-F672B664C413}" emma:medium="tactile" emma:mode="ink">
          <msink:context xmlns:msink="http://schemas.microsoft.com/ink/2010/main" type="inkDrawing" rotatedBoundingBox="16927,3904 32281,4524 32076,9618 16722,8998" rotationAngle="357694432" semanticType="enclosure"/>
        </emma:interpretation>
      </emma:emma>
    </inkml:annotationXML>
    <inkml:trace contextRef="#ctx0" brushRef="#br0">1660 99 18 0,'-5'-4'9'0,"-1"-15"-4"16,6 14 9-16,-5-4-12 16,-5-1 0-16,-1 1 3 0,6-5 1 15,-1-1-7-15,1 6 1 16,5 5 3-16,0 8 1 15,5 10-2-15,1 5 1 16,4 10-1-16,0 8 0 0,1 15 0 16,0 0 0-16,0 0 1 15,0 9 0-15,-2 10 0 16,-3-10 1-16,-6 10-1 16,0-1 0-16,-6 1-1 15,1-14 1-15,-5 0-1 16,-6-6 1-16,-6-3-1 0,2 3 0 15,-7-9 0-15,-5-4 1 32,1-9-1-32,-2-6 0 0,2-4-1 15,-6-14 1-15,0-1-1 16,-1-8 1-16,1-1-2 16,-5-14 1-1,-22 5-1 1,5-1 1-16,6 2-1 15,-4-6 1-15,-7 9-1 0,5 1 1 16,1 9-1-16,5 0 1 16,5 5-1-16,6-1 1 15,-1 11-1-15,6 3 0 16,1 10 0-16,-7 1 0 0,0-1-1 16,6 1 1-16,-5 3 0 31,5 2 1-31,0 12-1 15,-1 7 0-15,7-7 0 16,-1 7 1-16,5 3-1 16,6 10 0-16,0 0 0 15,-1 5 1-15,2 0-1 16,3-1 0-16,1 6 0 0,1-6 1 16,4-3-1-16,0 8 0 0,0-5 0 15,2 6 0-15,3 4 1 16,1 0 0-16,-1 5 0 15,1 0 0-15,0-5 0 16,-1 1 0-16,6-7 0 16,-5 6 0-16,5-13-1 15,0-6 0-15,0 5 0 0,5 0 0 16,-5 5 0-16,6-10 0 31,-1 5 0-31,-5 0 0 0,5 0 0 16,1-5 0-16,-1-4 0 15,1-5 1-15,-1-5-1 0,-1-5 0 16,2 5 0 0,5 1 0-16,-1-6 0 15,1-4 0-15,-1 0 0 16,1-1 0-16,0 1 0 16,0 5 0-16,5-6 0 15,-1-4 0-15,7-4 0 0,-2-2 1 16,7-3-1-16,10-1 1 15,-5 2-1-15,6 7 0 0,-7-3 0 16,1 3 0-16,5-3 0 16,6-1 0-16,-1 1 0 15,6-6 1-15,-1-4-1 16,7 9 0-16,-1-9 0 16,0-5 1-16,10-5-1 31,-5 1 0-31,1-1 0 0,5-9 1 15,-7 0-1-15,2 0 1 16,-1 0-1-16,1-4 1 16,5 4-1-16,4-5 0 15,7 1 0-15,-1-2 0 0,6 6 0 16,-1-9 0-16,0 5 0 16,-4-11 0-16,-7-8 0 15,-4 4 0-15,0 0 0 16,-1 0 1-16,1 0-1 15,0-4 0-15,0 4 0 16,-6 5 0-16,0-5 0 0,-5-5 1 16,6 1-1-16,-12-6 0 15,1 1 0 1,0 5 0-16,-11-1 0 16,0 0 0-16,-5 1 0 15,0-1 0-15,-5 5 0 16,-7 5 0-16,2-5 0 15,-7 6 0-15,7-16 0 16,-1 10 0-16,0 5-1 16,1 0 1-16,-2 0-1 0,2-1 1 15,4-3 0-15,1-1 1 16,5 0-2-16,-1 0 1 16,7 5 0-16,-1 0 0 15,0 0 0-15,5 0 0 0,6 4-1 16,-1 1 1-16,1-1 0 15,11 1 0-15,-1-1 0 16,1 1 0-16,-1 4 0 16,5-4 0-16,7 0 0 15,9 4 0-15,1 0-1 16,4 0 1-16,12-4 0 0,5-1 0 16,-11 6 0-16,0-6 0 31,11-9 0-31,5 5 0 0,0 10 0 15,6-6 1-15,-2 6-1 16,-3-1 0-16,4 0-1 16,11 0 1-16,11 5 0 15,5-4 0-15,5 4-1 16,-16 4 1-16,6-4-1 16,10 0 1-16,0 0 0 0,6-4 0 15,-6-6-1-15,-11-4 1 16,0 0 0-16,13-1 1 15,2 2-1-15,-8-6 0 0,4 9 0 16,-11-9 0-16,11 15-1 16,17 4 0-16,-12 0 0 31,6 0 1-31,-11-5-1 16,0 0 1-16,17-4-1 15,-7 0 1-15,-9 3 0 16,4 2 1-16,-21-1-1 15,-5 5 0-15,11 0-1 0,-6 0 0 16,-5-4 0-16,-6 4 1 16,1 0-1-16,-5 4 0 0,-7 11 0 15,-4-11 0-15,-5 5 1 16,4 1 1-16,-4-1 0 16,-5 1 0-16,-7-1 0 15,-4-4 0-15,5 5-1 16,0-6 1-16,-11 6-1 15,0 3 0-15,5 2-1 0,1 8 1 16,5 6-1-16,-6-6 0 16,2 1 0-1,-2-5 0-15,5-10 1 16,1-4 1-16,1 0 0 16,-2-5 0-16,6 0 0 15,6-10 0-15,-6-4-1 16,0-5 1-16,10 0-1 15,1 1 0-15,-10-6-1 16,-1-9 1-16,6 5 0 16,4 9 0-16,7-5 0 15,-7 0 0-15,-4-4 0 0,-6 0 0 16,5 0 0-16,-15 0 1 16,-6-1-1-16,-5-4 0 0,-5 5-1 15,-6-5 1-15,-10-5 0 16,-6-5 1-16,-10-3-1 15,-5 3 0-15,-7 5 0 16,-9 1 1-16,-11-6-1 16,-5-3 0-16,-6-11-1 15,-10 9 0 1,5-3 0-16,0-1 0 16,-5-5 1-16,-6 6 0 15,-4 3 0-15,-1 6 1 16,-6-1 1-16,-4 6 0 0,5-1-1 15,-5 0 0-15,-6 6-1 16,-5 3 0-16,-6 1-1 16,1-10 1-16,-5 9 0 15,-1 1 1-15,0 5-1 16,-10-1 1-16,-6 6-1 16,-4-1 1-16,-6 4-1 15,-6 6 1-15,-10-1-2 0,0 1 1 16,-1 4 0-16,-9 0 0 15,5 10 0-15,-6-5 0 0,-5 5 0 16,-5-5 0-16,5 0 0 16,-11 9 1-16,6-4-1 15,5 0 0-15,0 4-1 16,0 1 1-16,5-5 0 16,1-1 0-16,4 11 0 31,-5-6 0-31,11 5-1 0,-5 0 1 15,-6 5 0-15,0 0 0 16,1-5-1-16,10 5 1 16,0-5 0-16,0 5 0 15,-5 0 0-15,-6-5 1 0,-10 4-1 16,-1-3 1-16,7-5-1 16,-7-1 1-16,12-5-1 15,-1 1 1-15,0-5-1 16,-10 0 0-16,15-5 0 15,11-4 1-15,6-1-1 0,-1 1 0 16,6-10 0-16,6-4 0 16,-1-11 0-16,-6 1 1 15,7-4-1 1,4-1 1-16,11-4-1 16,1-10 1-16,9 0-2 15,11 0 1-15,6 0 0 16,10-4 0-16,-5-6-1 15,0 1 1-15,5 4 0 16,0-8 0-16,1 3 0 16,-7 1 1-16,12 5-1 0,-6-10 0 15,5-1 0-15,1-3 0 16,4 9-1-16,6 0 1 0,1-1-1 16,-1 6 1-16,-1-5 0 15,-3 17 0-15,-2 2 0 16,-4 0 1-16,-1-1-1 15,1-3 0-15,-6 3 0 16,-5 5 0-16,-6 1 0 16,1 3 0-16,-6 6-1 0,1-5 1 15,-12 10 0-15,1 4 0 16,-11-5 0-16,0 6 1 16,0-6-1-16,-5 10 0 31,-11-1 0-31,1 1 1 0,-2 9-1 15,1 1 1-15,-5 8-1 16,-16-4 0-16,11 0-1 16,-6 5 1-16,-5 5 0 15,-1-6 0-15,7 1 0 16,15-5 0-16,-5 10 0 16,-11-10 0-16,6 0 0 0,5 0 0 15,0-10 0-15,0 1 0 16,-6-1 0-16,0 1 0 15,11-1 0-15,-10 6 0 0,-6-1 0 16,0-4 1-16,0-1-1 16,-5 6 0-16,-4-1 0 31,3 5 1-31,12 0-1 16,-11-10 0-16,5 10 0 15,0 0 0-15,0-4 0 16,0-1 1-16,1 0-1 0,-1 5 1 15,5-9-1-15,6-6 0 16,-5 6 1-16,0-14 0 16,-6 13-1-16,-6-4 0 0,-3 9 0 15,-13 20 0-15,17 4-4 16,11 4 1-16,15-4-15 16,38 4 1-16,10-13-3 15,16-24 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3:12.6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71D6FC-D148-4D00-B837-E33DA09729E8}" emma:medium="tactile" emma:mode="ink">
          <msink:context xmlns:msink="http://schemas.microsoft.com/ink/2010/main" type="inkDrawing" rotatedBoundingBox="16849,9106 33192,9427 33023,17998 16681,17677" hotPoints="32736,11224 32606,15752 17687,15325 17817,10797" semanticType="enclosure" shapeName="Rectangle"/>
        </emma:interpretation>
      </emma:emma>
    </inkml:annotationXML>
    <inkml:trace contextRef="#ctx0" brushRef="#br0">1793 5208 30 0,'-5'-24'15'0,"5"20"-15"32,0-1 15-32,0 5-16 15,0 0 0-15,0 0-1 0,0 5 0 16,0 4 3-16,0 1 1 16,0 4 0-16,5 0 0 15,0 5 1-15,6-1 1 16,5 6 0-16,5-5 0 15,1 14-1-15,-2 5 0 0,-3 4-2 16,-7 0 0-16,0 6-1 16,1-15 1-16,-11 9 1 15,-5-4 0-15,-1 0 1 16,-9-1 0-16,-7-3 0 16,2-2 1-16,-13 1-1 15,2-4 0-15,-11-5-1 0,-1-11 0 16,1-3-2-16,-6-1 1 15,0-4-1-15,0 4 1 0,0 1-1 16,6-5 1-16,0-5-1 16,-6 4 1-16,0 5-1 15,6-3 0-15,-6-2 0 32,-5 1 1-32,5-1-1 15,6 2 0-15,5 3-1 16,-5 1 1-16,4 3 0 0,1 1 0 15,0 5-1-15,5 0 1 16,0 0 0-16,1-4 0 16,4 3 1-16,1 0 0 15,-1-3-1-15,6-1 0 0,-1 5 1 16,2 0 0-16,-2 13-2 16,1 6 1-16,5 5 0 15,0-6 0-15,5 1-1 16,1 14 1-16,-1-5 0 15,1 5 0-15,-1 10 0 16,0-10 1 0,1 9-1-16,-1 5 1 15,0-5-1-15,1-4 1 16,-6 18-1-16,6 0 1 0,-1 1-1 16,0 4 0-16,1 5 0 15,-1-5 0-15,0-5 0 16,1 11 1-16,-1-2-1 15,6 1 0-15,-6 5 0 16,6-5 0-16,-6-5 0 16,6 0 0-16,5 0 0 0,0-9 0 15,-6 4 0-15,6-9 0 16,0-9 0-16,0-10 0 16,11 14-1-16,0-14 1 15,0 5 0-15,-1-9 0 0,6 4 0 16,0-4 0-16,0-1 0 15,0 0 0-15,0-4 0 16,-5-6 0-16,-1-3 0 16,0-5 0-16,1-1 0 15,0 0 1-15,-1 6-1 32,6-5 0-32,0 9 0 0,5 5 1 15,1-10-1-15,4 0 0 16,1 0-1-16,-1-4 1 0,1-5-1 15,4 0 1-15,2-5-1 16,-2-1 1-16,1 2 0 16,0-1 0-16,11-5 0 15,-1 6 0-15,0-6 0 16,6 1 0-16,-11-6-1 16,-10-4 0-16,-1 0 1 0,-5 0 0 15,0-4 0-15,1-11 0 16,-6 2 0-16,-1-6 1 15,1-10-1-15,-5-3 1 16,-1-2-1 0,-4-4 1-16,-1 1-1 15,0-1 0-15,-5-9 0 16,6-1 1-16,-6 1-1 16,5 5 0-16,1-10 0 15,-1 5 0-15,5 0 0 16,1 4 0-16,0 1-1 15,-1-5 1-15,1 19 0 0,-6-1 0 16,0 1 0-16,0 4 0 16,6 1-1-16,0 4 1 0,5 0-1 15,5 5 1-15,1 4 0 16,4 6 0-16,5-1-1 16,7 5 1-16,4 0 0 15,1 0 0-15,4 0-1 16,6 5 1-16,11-1 0 15,-6-4 0-15,6 5-1 16,0-5 1-16,0 5 0 0,-1 0 0 16,1-1 0-16,5 1 1 15,-1 0-1-15,2 0 1 32,3 4-1-32,2-4 1 0,4 0-1 15,-4-5 1-15,-6 4-1 16,0-4 1-16,-1 5-1 15,2 0 0-15,3 0 0 16,2-1 0-16,-1 1 0 16,11-1 0-16,5 6 0 15,-5-10 0-15,0 0 0 0,5-5 0 0,6-4 0 16,9 0 0-16,2 4 0 16,4 0 0-16,6 0 0 15,-6 5 0-15,6 0 0 16,5-4 0-16,5 8 0 15,-10 6 0-15,10-1 0 32,-5 5 1-32,-5 5-1 15,0 5 0-15,4-1 0 0,2 5 1 16,-2 1-1-16,2-6 1 16,-12-8-1-16,-16-2 0 15,0-3 0-15,-4-1 1 16,5-3-1-16,5 3 0 15,4-5 0-15,-10 1 0 0,6 0 0 16,5-1 0-16,-5-4 0 16,0 0 0-16,0-4 0 15,10-6 0-15,-4-9 0 16,-2 0 1-16,7-4-1 16,-1-5 0-16,-5-1 0 15,1 6 0-15,14 4 0 0,-4-5 0 16,-1 1 0-16,1 4 0 15,0-9 0-15,-6 4 1 16,6 0-1-16,0 6 1 0,-1-1-1 16,-4 0 0-16,-6 0 0 15,0 5 1-15,-5 9-1 32,-1-9 0-32,-4 10 0 15,0 4 1-15,-1 0-1 16,1 4 0-16,-6 1 0 0,-6 4 0 15,6 1 0-15,0 4 1 16,-9-5-1-16,-8-4 0 16,2 0 0-16,-1-10 1 15,1 0-1-15,-2-4 0 0,2 4 0 16,-1-4 1-16,-5 4-1 16,5 5 0-16,6 0 0 15,-6-5 0-15,-5-4 0 16,-6 9 0-16,7-5 0 15,-1 1 0-15,-1 8 0 16,2-8 0 0,-2 8-1-16,1-4 1 15,1 0 0-15,-13 5 0 16,7-10 0-16,0 1 0 0,-1-1-1 16,-4-4 1-16,-1-1 0 15,1 10 0-15,-1 0 0 16,-5 5 0-16,1 0-1 15,-2 4 0-15,1-4 0 16,5-1 1-16,-10 1-1 0,0 4 1 16,-1-4 0-16,-4 4 0 15,0-4 0-15,-1 0 0 16,1 4-1-16,-1 1 1 16,0-5-1-1,-5-1 1-15,1 1 0 0,-1 0 0 0,5-5-1 31,6 0 1-31,0 0 0 16,5 0 1-16,5 0-1 16,-5 0 0-16,-5 5 0 15,0-5 0-15,-1 4 0 16,1 1 0-16,0-5 0 16,5 4 0-16,0-4 0 0,0 5 0 15,21-5-1 1,0 0 1-16,-5-5 0 15,1 1 0-15,-2-5-1 16,-4 4 1-16,-11-5 0 16,-5 1 1-16,-6-1-1 15,0-9 0-15,1 0 0 16,-6 1 1-16,0-1-1 0,0-5 0 16,-5 5-1-16,0-4 1 15,-11 4 1-15,0-9 0 16,0 4 0-16,1 0 0 15,-6-4-1-15,-1-5 1 16,-4 1 0 0,-6-2 0-16,-5 1-1 15,0-5 0-15,0-4 0 16,0 4 0-16,0 6 0 16,-5-2 1-16,0 7-1 15,-1-7 1-15,1 11-1 16,-5-6 1-16,-6 1 0 15,-6-10 0-15,-4 1 0 0,0-1 0 16,4 4 1-16,1 7 0 16,-5 3-1-16,-11 1 1 0,-16-6-1 15,-17 1 0-15,-9-1-1 16,4 1 1-16,-4-5-1 16,-11 5 0-16,5 5 0 31,11-1 1-31,0 0-1 15,-6 5 1-15,1 0 0 0,-6 6 0 16,-1 3-1-16,7 1 0 16,0 4 0-16,-12 0 0 15,6 0 0-15,12-4 0 16,3-1 0-16,-3 6 0 16,-2-6 0-16,-4 1 1 0,-2-1-1 15,-3 10 0-15,-1 0 0 16,-5 0 1-16,-5 0-1 15,4 10 0-15,-5-6 0 16,-4 1 0-16,-6 0 0 16,6 0 0-16,4-1 0 15,-5 1 0-15,0 5-1 0,6-1 1 16,0 5-1-16,-12 1 1 16,-4 4-1-16,-6 4 1 0,11-4 0 15,-5 4 0-15,10-4-1 16,11 0 1-16,-6-5 0 15,1 0 0-15,0 0 0 32,-12-4 0-32,17-5 0 15,-5-1 0-15,-11 1 0 0,5 5 0 16,-5-6 0-16,-6 1 1 16,-4-5-1-16,4 0 0 15,17-5 0-15,-11 1 0 16,5-6 0-16,0 1 0 15,-5-1 0-15,-21-4 0 0,4 4 0 16,17 1 0-16,1 0 0 16,-1-6 0-16,10-8 0 15,6-5 0-15,-5 4 0 16,-11-9 0-16,10-5-1 16,5-4 1-16,7 4 0 15,10 0 0 1,4 1 0-16,7 4 1 15,5-10-1-15,-1-4 0 16,-4 0 0-16,15-9 0 0,0-1-1 16,6-4 1-16,5-5 0 15,-1 5 0-15,7 13-1 16,-1 1 1-16,5 5 0 16,-4 0 0-16,4-2 0 15,-5 2 0-15,1 0 0 0,-2 4 1 16,-4 0-1-16,0-4 0 15,0 9 0-15,-5-4 0 16,4 3 0-16,1 1 0 16,-5 1 0-16,-16-6 0 15,4 0 0-15,1 5 0 0,-5-5 0 16,0 5 0-16,-6 0 0 16,-5 5 1-16,-5 4-1 15,-1 0 1-15,12 6-1 16,0 4 0-16,-7 0 0 15,-4-5 0-15,5 0 0 32,1 0 0-32,-7 5 0 0,1 0 0 15,-6 4 0-15,-5 6 0 16,6-1 0-16,4 0 0 0,2 0 0 16,-7 1 0-16,0-11 0 15,11 2 0-15,1-2 0 16,-7 6 0-16,1-5 0 15,-5 4 0-15,-7 1 0 16,7 4 0-16,4 0 0 16,-9 5 0-16,-1 0 0 0,0 0 0 15,-5 0 0-15,0 0 0 16,-11-4 0-16,0 4 1 16,11 4-1-16,-6 6 0 15,-4 4 0 1,-7-4 0-16,2 4-1 15,-7-1 1-15,1 2 0 16,-1-1 0-16,11-5 0 16,1 1 1-16,0-5-1 15,3-5 0-15,2 0 0 16,-1-5 0-16,-4 5-3 16,4 0 1-16,6 5-8 0,16 4 1 15,27 5-10-15,-6-4 0 16</inkml:trace>
    <inkml:trace contextRef="#ctx0" brushRef="#br0" timeOffset="4744.6931">2042 10173 30 0,'-20'-9'15'0,"20"-1"-16"0,4-5 16 16,-4-3-16-16,6-11 1 15,-6-8 1-15,0-1 0 16,-6 0 1-16,2-9 0 0,-2 5 1 31,-5-5 1-31,6-5 0 16,0 5 1-16,-1-5-1 15,6 0 0-15,11-5-2 16,5 1 1 0,21-29-1-1,5 10 1-15,6-1-2 0,5 19 1 16,11 5-1-16,5 14 1 0,5 2 0 16,11 2 0-16,16-4-1 15,-11 5 0-15,16 1 0 16,6-2 1-16,4 6-1 15,-5 4 0-15,6 11-1 16,5-2 1-16,-21 5-1 16,5 1 1-16,6 5-1 0,-2 4 0 15,2 0 0-15,-6 0 1 16,16 0-1-16,-16 0 1 16,-5-5-1-16,0 5 0 15,-1 0 0-15,1 5 0 16,-5 4 0-16,-6 5 1 0,-10 1-1 31,-1-2 0-31,0 2 0 16,1 3 0-16,-6-3 0 15,-4-2 0-15,-2 2 0 16,1 4 0-16,1 4 0 16,-2 1 0-16,-4 0 0 15,-11 4 0-15,-5 1 0 0,-6-2 0 16,-5 1 0-16,-5-3 0 0,0 7 0 15,-6-3 1-15,6-1-1 16,-6 0 0-16,1 1 0 16,-11-2 0-16,5 7 0 15,-10-11 0-15,-5 6 0 16,-12-10 0-16,1 4 0 16,-1 5 0-1,-4 1 0-15,-1-1 1 16,1 5-1-16,-1 0 0 15,0 4 0-15,6-3 0 16,-1-6-1-16,1 5 1 16,0 0-1-16,5-5 1 0,0 0 0 15,0-4 0-15,0 4 0 16,5 1 0-16,0 3 0 16,1-8 0-16,5 5 0 15,5-1 0-15,-6-5 0 16,1 1 0-16,5 4 0 15,-5-4 1-15,4-1-1 0,7 1 0 16,-2 0 0-16,7-5 0 16,5 4 0-16,-5 0 1 0,4-4-2 15,1-4 1-15,10 4 0 16,17 0 0-16,-1-1 0 16,11 6 0-16,5-11 0 15,-4 2 0-15,20-5 0 16,-6-1 0-16,12-5 0 31,15 2 1-31,22-6-1 0,0 0 0 16,15-6 0-16,1-3 0 15,15-1 0-15,11 1 0 16,16-5 0-16,-11 9 0 16,11-9 0-16,5 5 1 0,6-1-1 15,-22 1 0-15,11 5 0 16,10-2 0-16,-14 6 0 15,-7 0 0-15,-6 6 0 16,7 3 0-16,-11-5-1 16,-11-4 1-16,6 10-1 15,-12-1 1-15,11 1 0 0,-4-6 0 16,-17 5 0-16,-5 1 0 31,-6-5 0-31,-10-1 1 0,-10 2-1 16,-1-2 1-16,0 1-1 15,1-1 1-15,-11 2-1 16,-6 3 0-16,6 1 0 16,0 3 1-16,-16 1-1 15,-1 5 0-15,1 9 0 16,6-3 1-16,4-2-1 0,1 5 0 16,-6-5 0-16,-11 1 1 15,1-5-1-15,-1-5 1 16,-5 5-1-16,-5 0 1 15,1-5-1-15,3 5 0 0,7-5 0 16,0 4 0-16,4 1 0 16,-9 10 0-16,-1-5 0 15,-16-1 0-15,-5-9 0 16,-5 5 0-16,0-5 0 16,-11 0 1-16,-6-4-1 15,2-1 1-15,-7 1-1 0,1-1 1 16,-6 5-1-16,0-5 1 31,0 6-1-31,-5 4 0 0,-5 4 0 16,0 6 1-16,-1-1-1 15,0 0 0-15,1 1 0 16,0-1 0-16,0-5 0 16,-1 1 0-16,11 4 0 15,-10-4 1-15,0-1-1 16,4 1 0-16,-4 4-1 0,0-4 1 15,-6 13 0-15,-5 1 0 16,0 0-1-16,-5 4 1 16,-6 1 0-16,-5 4 0 15,-10 0 0-15,-17 5 0 0,-4 0 0 16,-12 4 0-16,-10-3 0 31,-21 8 0-31,-22 0 0 16,-4 0 1-16,-16 0 0 15,-12 5 0-15,-15-5 0 16,0 6 1-16,-11-1-2 16,1-1 0-16,-22 7 0 0,-6-7 1 15,7 1 0-15,3-14 0 16,-19-5-1-16,-1-4 1 0,11 0 1 16,-6-11 0-16,-5-3-1 15,0-1 1-15,1-5-2 16,-1 1 1-16,-11-5-1 15,6-10 0-15,11-4-1 16,-1-10 1-16,1-9-2 16,-12-14 1-1,7-5 0-15,20-5 1 16,16-9-1-16,-5 0 0 16,11 0 1-16,5 4 0 15,5-4 1-15,11 0 1 16,10-15-1-16,0 6 0 0,1 0-1 15,10-1 1-15,11 1-1 16,-1-1 0-16,0 5 0 16,12 5 1-16,0-5-1 15,-12 9 1-15,6-8 0 16,5-1 0-16,11 9-1 0,5 1 1 16,5 0-1-16,-5-6 0 15,1 10-1-15,-6-4 1 16,-1 4-1-16,-4 0 1 0,-1 10 0 15,1 5 0-15,10 4 0 16,0-4 1-16,5 4-1 16,-10 4 1-16,6 6-2 15,4-1 1-15,0-4 0 16,-4 1 0-16,-1-6 0 31,-6 0 0-31,12 0 0 0,11 0 0 16,-7 0 0-16,-4 0 0 15,-2-4 0-15,13-1 0 16,4 0-1-16,-5 1 1 16,0-1-1-16,0 15 1 0,1-1 0 15,-2 1 0-15,6 4 0 16,6-4 0-16,0 4-1 16,11 5 1-16,-6-5 0 15,-1 1 0-15,1-5 0 16,0-1 0-16,0 5 0 15,-5 5 0-15,-1 5-1 0,-4 0 1 16,-6 0-1-16,0-1 1 16,5 1-1-1,0-1 1-15,17 6 0 16,-1-1 0-16,0-4 0 16,1 0 0-16,-7-1 0 15,-4 1 1-15,5 0-2 16,5 0 1-16,0-1 0 15,-5 1 0-15,6 0 0 16,-6-5 0-16,0 0 0 0,-5 0 0 16,5 0 0-16,0 0 0 15,5 0 0-15,6 9 0 16,-1-4 0-16,1 5 0 16,-11-1-1-16,0 0 1 15,0 0 0-15,-1 6 0 0,1-1 0 16,-5 0 0-16,-1 5-1 15,2 0 1-15,-7-1 0 16,11-3 0-16,5-1-1 16,6 0 1-16,4 5-1 15,6 4 0-15,6 6 0 16,5-1 0-16,4 1-1 0,2-1 1 31,4 0 0-31,6 0 0 0,0 0 0 16,5 5 1-16,0-5-1 15,0 10 1-15,5 4 0 16,-5 2 0-16,0-16 0 16,0 5 0-16,0-1 0 15,0 2 0-15,0 3 0 16,0 1 1-16,-5 0-1 0,-1 0 0 16,1-6 0-16,0-3 0 15,-6-1 0-15,1-5 1 16,-1 15-1-16,0-9 0 15,-4-1 0-15,-1-5 1 16,-6 1-1-16,1-5 1 0,0 0-1 31,0-5 1-31,-6 0 0 16,-5-5 0-16,-5 1 0 16,0-5 0-16,0-1 0 15,0-4 0-15,-5 5-1 16,5-5 0-16,-7 5 0 15,2-5 0-15,0 5 0 0,-6-5 0 16,0 0 0-16,6 0 0 16,0 0 0-16,-6-10 0 0,-5-4 0 15,0 4 0-15,0-4 0 16,5-9 1-16,6-1-1 16,5 1 0-16,-6-11-1 15,11-8 1-15,-5-9 0 16,0-6 0-16,-1-14-1 0,2 1 1 15,4 3 0-15,1 1 1 16,4 1-1-16,6-2 0 16,5 1 0-16,5 5 1 15,11-5-1-15,0-5 0 16,11 0-1-16,5 10 0 16,-1-5 1-1,7 1 0-15,4-7 0 16,-5 11 1-16,6 4-1 15,9-4 0-15,2-4 1 16,-1 3 0-16,0 6-2 16,11-1 1-16,-6 5 0 15,-4 0 0-15,-1 5 0 0,-6 0 1 16,44-10-1 0,4 0 1-16,0 2 0 15,-4-2 0-15,-1 0 0 16,1 10 0-16,-7-5 0 15,7 0 0-15,-6 5 0 16,-6-10 0-16,6 11-1 16,11 3 1-1,5 5-1-15,5-4 1 16,6 9-1-16,4 4 0 16,7 11-7-16,-12 13 0 15,21 19-12-15,-10 0 1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37:02.7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F74671-3395-4FAE-89BB-23887430DA15}" emma:medium="tactile" emma:mode="ink">
          <msink:context xmlns:msink="http://schemas.microsoft.com/ink/2010/main" type="inkDrawing" rotatedBoundingBox="13793,8879 13887,8883 13886,8894 13792,8890" shapeName="Other"/>
        </emma:interpretation>
      </emma:emma>
    </inkml:annotationXML>
    <inkml:trace contextRef="#ctx0" brushRef="#br0">40 8 11 0,'-41'-5'5'0,"94"0"-14"16,-12 15 5-16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56.25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60D6FAD-29F9-4FB0-8B8E-8EAC09E0D2A7}" emma:medium="tactile" emma:mode="ink">
          <msink:context xmlns:msink="http://schemas.microsoft.com/ink/2010/main" type="inkDrawing" rotatedBoundingBox="14249,10016 14523,14986 10522,15206 10248,10236" semanticType="callout" shapeName="Other">
            <msink:sourceLink direction="to" ref="{06147022-5AFB-455F-86C5-4A24639F380F}"/>
          </msink:context>
        </emma:interpretation>
      </emma:emma>
    </inkml:annotationXML>
    <inkml:trace contextRef="#ctx0" brushRef="#br0">1045 150 36 0,'-16'5'18'0,"27"-10"-15"15,-6 0 18-15,6 5-21 16,0 0 1-16,0 0 0 16,0 0 0-16,-6 0 0 15,1 0 0-15,-6 0 3 0,10 0 0 0,-4 0 1 16,-6 0 0-16,11 0 1 16,0 0 1-16,0 5-1 15,5-10 0-15,6 5-2 16,-1 0 1-16,7 0-2 15,10-5 0-15,5 5-1 32,1-4 0-32,-1-6-1 0,6 0 1 15,-5 1-1-15,5-1 1 16,11 0 0-16,0 1 0 16,-1-6-1-16,-4 1 1 15,-1 4-1-15,-10 0 0 16,21 5 0-16,6 5 0 15,-6 0-1-15,6 0 1 0,-6 5-1 16,1-5 1-16,10-5-1 16,-5-4 0-16,-6 9 0 15,0 0 1-15,-5 5-1 16,-5-5 1-16,10 0-1 16,-5 4 0-16,5-4 0 15,0 0 1 1,1 0-1-16,-1-9 0 0,-5 4 0 15,5 0 0-15,-5 0 0 16,0 5 1-16,-6 0-1 16,1 0 0-16,-6 5 0 15,-6-5 0-15,-10 5 0 16,0 5 0-16,-1-6 0 16,-5 6 0-16,1-5 0 0,-7 0 0 15,1 4 0-15,-5-9 0 16,-7 10 0-16,1-10 1 15,0 0-1-15,-5-5 1 16,-6 5-1-16,0 0 1 16,0 0-1-16,0 0 0 15,0 0-1-15,0 0 1 0,0 10 0 16,0-10 0-16,0 5 0 16,0-5 0-16,0 5 0 15,0-5 0-15,0 9-1 16,0 6 1-16,-6 4 0 15,1 5 0-15,-1 5-1 32,1 10 1-32,-1 14-1 0,-4 20 1 0,-1-10 0 15,5 9 0 1,1 11 0-16,-1 8 0 0,6 21 0 16,-5-6 0-16,5 10 0 15,-6 0 0-15,1 15 0 16,0 0 1-16,-1 4-1 15,1-4 0-15,-6 9 0 0,0-4 1 16,5 9-2-16,1 5 1 16,-6 0-1-16,6 0 1 15,-1 4-1-15,-5-8 1 16,0-6-1-16,6 0 0 16,-6-14 0-16,0-5 1 15,0-5-1 1,0 0 0-16,6-14 0 15,0-1 1-15,5 1-1 16,0 0 1-16,0-11-1 16,0 6 1-16,0-5-1 15,0-5 1-15,-6-9-1 16,6-1 0-16,0-14 0 16,-5 0 0-16,-1-15 0 0,1-4 0 0,-6-5 0 15,5-6 1-15,6-8-1 16,-5-6 0-16,0 0-1 15,-1-4 1-15,6-1-1 16,-5 6 1-16,5-11 0 16,0 1 0-16,0-5 0 15,-6 0 0-15,6-5 0 0,-5 0 1 16,-1 0-1-16,1 0 1 16,0 0-1-16,-1 0 0 15,1 0 1-15,-1 0 0 16,1 0-1-16,-1 5 1 15,1-1-1-15,-6-4 1 32,0 5 0-32,6-5 0 0,-1 0-1 15,-5-5 1-15,0 1 0 16,1-1 0-16,-7 0-1 16,1-5 1-16,-6 10 0 15,-5-5 1-15,-6 5-1 16,-5-5 0-16,-5 5 0 15,-6-4 1-15,0-16-1 0,0 1 1 0,-11 0-1 16,-6-10 1-16,-21-5 0 16,-11 5 1-16,-10 0 0 15,-12-5 1-15,-11 5 0 16,-10 0 0-16,-17 0 0 16,-22 4 1-16,11 11-2 31,-5 9 0-31,-5 15-1 15,-1-5 1-15,11 4-2 0,11 6 0 16,12 4-1-16,4 1 0 16,1 4-5-16,21 0 1 15,22-5-8-15,22 5 0 16,27-9-5-16,11-5 1 16,32-20-2-16,28-14 0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1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1AFDE7-1481-464E-BCA8-2D809DB12BF7}" emma:medium="tactile" emma:mode="ink">
          <msink:context xmlns:msink="http://schemas.microsoft.com/ink/2010/main" type="inkDrawing" rotatedBoundingBox="15967,5923 17281,15540 15609,15769 14295,6151" semanticType="callout" shapeName="Other"/>
        </emma:interpretation>
      </emma:emma>
    </inkml:annotationXML>
    <inkml:trace contextRef="#ctx0" brushRef="#br0">2410 9547 16 0,'-24'6'8'0,"0"-27"-10"0,19 10 8 16,-7 1-6-16,0-1 1 15,-6-5 0-15,-5 6 1 32,-1 0-1-32,-11 4 1 0,-12 6 2 15,0-10 0-15,-6-1 2 16,-12 1 1-16,-12-6 0 16,1-10 0-1,-48-42 1 1,12-11 1-16,0-15-3 15,6-11 1-15,-12-15-3 0,6-6 1 16,6-15-1-16,6-6 0 0,6-31-3 16,-1-5 1-16,7-16-1 15,11 0 1-15,13-11-1 16,-7-10 1-16,12 0-1 16,6-21 1-16,0 1 1 31,6-17 0-31,6 0-1 15,5-10 1-15,7 5-1 0,11-5 0 16,6 16-1-16,6-6 0 16,0 1-1-16,6-6 1 15,0 16-1-15,0 5 0 16,0 5 0-16,6 6 0 16,0 15 0-16,0-5 0 0,0 5 0 15,12 6 0-15,-1 10-1 16,1 15 1-16,0 6 0 15,-1 11 0-15,7 10-1 16,5-6 1-16,1 17-1 16,5-1 0-16,1 16 0 15,5 5 0-15,0 11 0 0,-6 16 1 16,1 10 0-16,-19 10 0 16,1 16-1-16,-6 11 1 0,0 5 0 15,-6 5 0-15,-1 5-1 16,-5-5 1-16,6 6-1 15,-6-1 0-15,0 6 1 32,0-1 0-32,0 6-1 15,0 5 1-15,-6 11-1 16,1-1 0-16,-7 11 0 0,-6 5 0 16,0 21-1-16,-5 11 0 15,-18 5 0-15,-1 5 1 16,-11 11 0-16,0 5 0 15,-6-1 0-15,-5-4 0 0,-1 0 1 16,6-1 0-16,12-10-1 16,17-5 1-16,7-5-1 15,17-11 1-15,6-10 0 16,12-16 0-16,11-16-1 16,7-5 0-16,5-26 0 15,6 0 1 1,12-21-1-16,-11 0 1 15,11 10-1-15,-6-5 0 16,-6 11 0-16,6 10 1 0,-6 16 0 16,-5 15 1-16,11 22-1 15,0 15 1-15,-6 32-1 16,-6 10 1-16,7 26-1 16,-1 16 1-16,0 0-5 15,12 0 1-15,0-5-11 16,-17-11 0-16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44:22.2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9BF9ED-BDC3-49E1-A8C0-262A0250CE2C}" emma:medium="tactile" emma:mode="ink">
          <msink:context xmlns:msink="http://schemas.microsoft.com/ink/2010/main" type="inkDrawing" rotatedBoundingBox="16458,6221 17446,11809 16437,11987 15449,6400" semanticType="callout" shapeName="Other"/>
        </emma:interpretation>
      </emma:emma>
    </inkml:annotationXML>
    <inkml:trace contextRef="#ctx0" brushRef="#br0">2270 5486 35 0,'-48'42'17'0,"-7"-68"-14"16,39 15 19-16,1-4-21 16,-9-11 0-16,-8-6 1 15,-15-14 1-15,-8-17-3 16,-1-10 1-16,-7-5 3 16,-16-11 0-16,-6-4 0 0,-18-12 0 15,0-4 1-15,9-6 0 16,7 6 0-16,0-6 0 15,0-10-2-15,16-5 1 16,-8-15-2-16,8-7 0 0,1-15-1 16,7-10 0-16,0 5-1 15,8 0 0-15,7 1 0 16,1 4 1-16,15 5 0 16,9 0 0-16,15 11 0 15,8-5 0-15,8-5 0 16,0-7 1-16,0 7-1 0,-1-6 0 15,1 11-1-15,8-5 0 32,0 0 0-32,8 9 0 0,15 17 0 15,8-1 0-15,-15 16 0 16,0 6 0-16,-9 14 0 16,1 23 0-16,-8 3-1 15,-8 22 1-15,-8 6-1 16,0 14 0-16,0 12-1 15,-8 14 0-15,-16 17 0 0,-23 20 1 16,-9 21 0-16,-7-11 0 16,-16 28 0-16,-7 4 0 15,-1 4 0-15,9 7 1 0,7-1-1 16,16-10 1-16,7-10-1 16,9-1 1-16,7-20-1 31,9-5 1-31,7-17-1 15,8-20 1-15,8-15 0 16,8-27 0-16,8-10 0 16,15-16 0-16,9-5-1 0,-9 16 1 15,40-37-1-15,-1 0 0 16,-7 6 0-16,0 4 1 16,8 16-1-16,0 17 1 0,-15 25 0 15,15 5 0-15,0 21 1 16,-8 15 0-16,16 22 0 15,-16 14 0-15,-1 12-1 16,17 21 1-16,0-1-13 16,0 16 1-16,-16-11-5 15,-31-25 1-15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0:36.5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C1267E-85A2-4FB0-A6A3-374CC059CDE6}" emma:medium="tactile" emma:mode="ink">
          <msink:context xmlns:msink="http://schemas.microsoft.com/ink/2010/main" type="inkDrawing" rotatedBoundingBox="6682,9526 17285,12122 16062,17117 5459,14522" semanticType="callout" shapeName="Other"/>
        </emma:interpretation>
      </emma:emma>
    </inkml:annotationXML>
    <inkml:trace contextRef="#ctx0" brushRef="#br0">1610 29 39 0,'-49'-19'19'0,"25"7"-18"15,15 6 19-15,-7-7-20 16,-8 13 0-16,-9 13 1 16,-14-1 0-16,-18 13-1 0,-16 24 1 15,-8 26 3-15,-7 11 1 16,14 26 0-16,-22 12 0 16,-9 12 0-16,-1 13 0 15,2 12 0-15,-2 25 0 16,10 6-4-16,6 18 1 15,9 13-1 1,17 7 0-16,24-1-1 16,15-6 0-16,17-13 0 15,16 1 0-15,24-13 0 16,17 13 1-16,39-13 2 16,1-12 1-16,24 12-1 15,-8-12 1-15,24-12 0 16,24 5 0-16,17-5-1 0,32-19 1 0,16-13-4 15,-9 1 1-15,18-26-1 16,15-18 0-16,9 1 0 16,23-8 0-16,-16 1 0 15,17-12 1-15,8-13-1 16,23-6 1-16,-31-12 0 16,16-13 0-16,0-6-1 15,7-19 1-15,-16-6-1 0,1-12 0 16,7-12 0-16,-71 5 1 15,95-18-1-15,-39-6 0 16,7-6 0-16,1 12 1 16,0-6-1-16,-1-1 1 15,-24-5-1 1,17-7 1-16,16 1-1 16,-9 12 0-16,-15 0 0 15,-25-7 0-15,8 7 0 16,-15 6 1-16,-1-19-1 15,-16 7 0-15,-17-6 0 16,-14-1 1-16,-2 7-1 16,-16-1 0-16,1 7 0 0,-9 6 0 15,-15-12 0-15,-17 12 0 16,-16-6 0 0,-25 12 1-16,-7 0 0 15,-24 6 0-15,8 7-1 16,-17 0 1-16,0 5 0 31,-16-5 0-31,0 6-1 16,-7 6 0-16,-1-6-1 15,-16 6 1-15,0 0-1 0,0 0 1 16,8-7-2-16,-8 7 0 16,8-12 0-16,-8-7 1 15,0-5-1-15,0-13 0 16,0 12 1-16,-8 0 0 0,0-12 1 15,-8 0 0-15,-9-13-1 16,-15-6 1-16,-24 1-1 16,-41-14 1-16,-1 20-1 15,2-1 0-15,-10 13 0 16,10-6 1-16,7 6-1 16,15-1 0-16,11 14 1 0,14-1 0 15,8 6-1-15,17 7 0 16,15 18-1-16,17 13 0 15,25 5 1-15,32 1 0 0,16 6 0 16,31 0 1-16,34 0 0 16,15 6 1-16,16 0 0 31,18-6 1-31,-26-12-2 16,1 0 1-16,-9-1 0 15,-8 1 0-15,-16-13-1 0,-23 0 1 16,-26 0 0-16,-23 13 1 15,-41 6-1-15,-40 6 0 16,-41 12 1-16,-23 19 0 16,-34 12 0-16,-15 13 0 0,-25 12-1 15,-32 13 0-15,1 12-2 16,-18 0 1-16,17-13-6 16,17-6 0-16,39-18-13 15,50-13 1-15,31-30-3 16,33-44 1-16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49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8CA6DB-B1D9-4CB6-A479-740681C91723}" emma:medium="tactile" emma:mode="ink">
          <msink:context xmlns:msink="http://schemas.microsoft.com/ink/2010/main" type="writingRegion" rotatedBoundingBox="3879,5186 6421,5186 6421,6788 3879,6788"/>
        </emma:interpretation>
      </emma:emma>
    </inkml:annotationXML>
    <inkml:traceGroup>
      <inkml:annotationXML>
        <emma:emma xmlns:emma="http://www.w3.org/2003/04/emma" version="1.0">
          <emma:interpretation id="{122C2A19-57A7-4FDF-AE99-561942510D74}" emma:medium="tactile" emma:mode="ink">
            <msink:context xmlns:msink="http://schemas.microsoft.com/ink/2010/main" type="paragraph" rotatedBoundingBox="3879,5186 6421,5186 6421,6788 3879,6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BD92AB-54B3-46E2-B380-710AD60719B5}" emma:medium="tactile" emma:mode="ink">
              <msink:context xmlns:msink="http://schemas.microsoft.com/ink/2010/main" type="line" rotatedBoundingBox="3879,5186 6421,5186 6421,6788 3879,6788"/>
            </emma:interpretation>
          </emma:emma>
        </inkml:annotationXML>
        <inkml:traceGroup>
          <inkml:annotationXML>
            <emma:emma xmlns:emma="http://www.w3.org/2003/04/emma" version="1.0">
              <emma:interpretation id="{79BE59A5-FCF7-40F4-9872-EBFAE5DF8C2B}" emma:medium="tactile" emma:mode="ink">
                <msink:context xmlns:msink="http://schemas.microsoft.com/ink/2010/main" type="inkWord" rotatedBoundingBox="3879,5186 6421,5186 6421,6788 3879,6788"/>
              </emma:interpretation>
            </emma:emma>
          </inkml:annotationXML>
          <inkml:trace contextRef="#ctx0" brushRef="#br0">103 772 34 0,'-50'10'17'0,"21"12"-11"0,22-22 18 16,0 0-24-16,0 0 1 15,0-16 1-15,0 0 0 16,7-6-1-16,7-5 0 0,7-5 2 16,0-17 1-16,15 6 0 15,6-1 0-15,8 1 0 16,0 0 1-16,6-6-1 15,8 0 1-15,0-5-2 16,0 11 1-16,7 11-2 16,14-6 1-1,8 5-1-15,13-5 0 16,8 6-1-16,14 5 0 16,7 11 0-16,-7-1 0 0,-7 1 0 15,-1 5 0-15,15 1 0 16,1 4 0-16,-9 6 0 15,1 6 0-15,7 10-1 16,-14 0 1-16,-7 11-1 16,-8 0 1-16,-13 6-1 15,-8 15 0-15,0-4 1 0,1-17 0 16,-1 5-1-16,0 1 1 16,-7 4 0-16,7 1 0 15,-21 11-1-15,0 0 1 16,-7-6-1-1,-7 0 1-15,-8 6-1 16,-6 5 1-16,-8-5-1 16,-7-1 0-16,-7 6 0 15,-7-5 1-15,-21 5-1 16,-22 6 1-16,-14 10-1 16,-21-11 1-16,14 12-1 15,-21-1 1-15,7-5-1 0,-8-6 1 16,-6-4-1-16,-1-12 1 15,-6-5-1-15,-8 0 0 0,-14-1 0 16,-7 1 1-16,14 11-1 16,-21-6 0-16,7-10 0 15,-14-12 1-15,14-10-1 16,0-5 1 0,0-17-1-16,0-16 1 15,14-6 0-15,7-10 0 16,15-6 0-16,6-5 0 0,8-11-1 15,7-5 1 1,14-11-1-16,14-22 1 0,15-21-1 16,7-1 0-16,6 1-2 15,8 16 0-15,7-6-6 16,0 6 1-16,7 11-12 16,50-1 1-16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14:52.5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545095-87F2-44B0-BF1D-34B1F75B729D}" emma:medium="tactile" emma:mode="ink">
          <msink:context xmlns:msink="http://schemas.microsoft.com/ink/2010/main" type="writingRegion" rotatedBoundingBox="24916,10861 27327,10861 27327,12898 24916,12898"/>
        </emma:interpretation>
      </emma:emma>
    </inkml:annotationXML>
    <inkml:traceGroup>
      <inkml:annotationXML>
        <emma:emma xmlns:emma="http://www.w3.org/2003/04/emma" version="1.0">
          <emma:interpretation id="{476464F7-4BB4-415A-8429-9C4641A337F9}" emma:medium="tactile" emma:mode="ink">
            <msink:context xmlns:msink="http://schemas.microsoft.com/ink/2010/main" type="paragraph" rotatedBoundingBox="24916,10861 27327,10861 27327,12898 24916,12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099848-1B4E-4ACE-8565-76503E6A952F}" emma:medium="tactile" emma:mode="ink">
              <msink:context xmlns:msink="http://schemas.microsoft.com/ink/2010/main" type="line" rotatedBoundingBox="24916,10861 27327,10861 27327,12898 24916,12898"/>
            </emma:interpretation>
          </emma:emma>
        </inkml:annotationXML>
        <inkml:traceGroup>
          <inkml:annotationXML>
            <emma:emma xmlns:emma="http://www.w3.org/2003/04/emma" version="1.0">
              <emma:interpretation id="{60BC7B29-4BDA-4C47-A29C-A0DC14323132}" emma:medium="tactile" emma:mode="ink">
                <msink:context xmlns:msink="http://schemas.microsoft.com/ink/2010/main" type="inkWord" rotatedBoundingBox="24916,10861 27327,10861 27327,12898 24916,12898"/>
              </emma:interpretation>
            </emma:emma>
          </inkml:annotationXML>
          <inkml:trace contextRef="#ctx0" brushRef="#br0">1538 92 11 0,'5'-5'5'0,"6"5"-3"0,-11 0 5 0,0 0-4 16,6-5 0-16,5-4 3 15,-1-1 0-15,1 0-7 16,0 1 1-16,-5-1 6 15,-1 0 1-15,-5 10-2 16,0 0 1-16,0-9-1 16,-5 4 0-16,-6 0-1 0,0 0 1 15,0 0-1-15,-5 0 1 16,-6 5-1-16,0 0 1 16,0 5-1-16,-5 0 0 0,-11 5-1 15,-6-1 1-15,-10 1-2 16,11 0 1-16,-1 4-1 31,0 6 1-31,-5 4-2 16,-5 5 1-16,0 0 0 15,-6 0 1-15,0 5-1 16,0 0 1-16,6 0-1 0,5-1 1 16,0 6-1-16,-6-5 0 15,6 10-1-15,-5-1 0 16,10-9-1-16,-5 0 1 0,0 0-1 15,6 0 1-15,5-1-1 16,-1 6 1-16,7 0-1 16,-1 4 1-16,6-4 0 15,0-5 0-15,0 19-1 16,5-4 1-16,0-1 0 16,0 0 0-16,6 1 0 15,0 4 0-15,-1-5 0 16,6 10 0-16,0-4 0 15,6-6 1-15,0 0-1 16,5 1 0-16,5-1 0 16,6-4 0-16,0-1-1 15,5-4 1-15,6-5-1 16,0 0 0-16,5-10 0 16,0 0 1-16,0 5 0 15,6-5 0-15,10 10-1 0,6-10 1 16,6 0-1-16,-6-4 1 15,5 4-1-15,1-9 1 16,5-1-1-16,10 1 0 16,1-1 0-16,-6-4 0 0,1 4 0 15,-1-4 0-15,6-5 0 16,0 4 1-16,-1-4-1 16,-4-5 0-16,-1 0 1 15,0 0 1-15,6 0-1 16,-6-5 0-16,1-4 0 15,-1-6 0 1,-5 1 0-16,0-6 1 0,-6-4-2 16,-5-5 0-16,-5 5 0 15,-1-5 1-15,1-5-1 16,10-9 0-16,-5 4 0 16,0-5 0-16,-5 6 0 15,-1 4 0-15,-10-10-1 16,-6 1 1-16,-5-1 0 15,0 1 0-15,-1-1 0 16,1-4 0-16,-5-10 0 0,-1 4 0 16,0 1 0-16,1 5 0 15,-7-5 0-15,1-6 0 16,-5 6 0-16,-6 0 1 16,-6-5-1-16,-5 19 0 0,1-9 0 15,-1 4 0-15,0-4 0 16,-6-5 0-16,1 4 0 15,-6-4 0-15,-10 10 0 16,-12-6 0-16,-10 1-2 16,-17 4 1-16,-11-4-1 31,-16 19 1-31,0 5-3 0,17 9 0 16,-6-4-15-16,21 4 0 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43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B181F8-497B-49E8-AD06-745FE7F9A22E}" emma:medium="tactile" emma:mode="ink">
          <msink:context xmlns:msink="http://schemas.microsoft.com/ink/2010/main" type="inkDrawing" rotatedBoundingBox="21276,5272 22559,4831 22872,5742 21589,6182" hotPoints="22701,5449 22131,6019 21561,5449 22131,4880" semanticType="enclosure" shapeName="Circle"/>
        </emma:interpretation>
      </emma:emma>
    </inkml:annotationXML>
    <inkml:trace contextRef="#ctx0" brushRef="#br0">124 901 35 0,'-12'5'17'0,"18"-21"-11"0,-6 6 18 15,0-1-24-15,0 1 0 16,0-16 1-16,0-6 1 16,-6 1-1-16,0-6 0 15,0 6 3-15,-6-11 0 0,1-11 1 16,5 1 0-16,0 0 1 16,0 5 0-16,6-6-1 15,6 11 0-15,6-5-2 16,-1 0 0-16,13 5-2 15,5 0 1-15,13 0-2 16,11 6 1-16,-6 9 0 0,6 6 0 0,6 1-1 16,11 4 1-16,7 5 1 15,0 6 0-15,5 0 0 16,-11 5 0-16,5 10-1 16,-5 11 0-16,0 11 0 15,-6-1 1-15,-6 1-1 31,-6 15 0-31,-6-5-1 0,-12 5 1 16,-6 0 0-16,-5 21 1 16,-12-10-1-16,-12 4 0 15,-12-4 0-15,-17 0 0 16,-19-1 0-16,-5-4 1 16,-17-6-1-16,-19 5 0 15,-11-5 0-15,0-10 1 0,6 0-1 16,-6-11 0-16,-1-16 0 15,7-10 0-15,0-15 0 16,6 4 0-16,11-20-1 16,6-6 0-16,18-15-2 15,18-1 0-15,29-15-11 16,24-16 1 0,35-20-10-16,6-17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1:53:53.6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8D4052-E176-4F1D-A1C2-940D33FFA533}" emma:medium="tactile" emma:mode="ink">
          <msink:context xmlns:msink="http://schemas.microsoft.com/ink/2010/main" type="inkDrawing" rotatedBoundingBox="21025,15829 23049,14954 23610,16252 21586,17127" hotPoints="23141,15991 22241,16891 21341,15991 22241,15091" semanticType="enclosure" shapeName="Circle"/>
        </emma:interpretation>
      </emma:emma>
    </inkml:annotationXML>
    <inkml:trace contextRef="#ctx0" brushRef="#br0">2068 208 42 0,'-12'-5'21'0,"18"-11"-18"0,-6 6 21 0,0 10-25 32,0-21 1-32,-6 10 0 15,0-10 1-15,-11 5 1 16,-13-5 0-16,-5 1 1 15,-12 4 1-15,-1 0 0 16,-5 6 1-16,-11-1 0 16,-19 1 0-16,7 4-2 15,-7 6 1-15,-5 11-2 0,-12-1 0 0,-7 11-1 16,7 0 0-16,6 5 0 16,-6 6 0-16,-12-1-1 15,6 6 1-15,12-6 0 16,-1 6 1-16,7 5-1 15,5 0 1-15,7 10-1 16,11-10 1-16,6 5-2 0,12 16 1 16,0 5-1-16,17 6 0 15,13 4-1-15,11 1 1 16,12-1 0-16,11-5 0 16,13-4 0-16,17 4 0 15,6-5 0-15,6-10 1 0,18-6 0 31,11-10 0-31,-6-5 0 16,7-11 0-16,11-5 0 16,12-11 0-16,0 1-1 15,0-6 0-15,-6-16 0 16,-6 6 1-16,0-11-1 16,-11-5 1-16,-1-10-1 15,-6 0 1-15,-5-17 0 0,0-9 0 0,-1-11 0 16,-17-11 0-16,-6 1 0 15,-18-6 0-15,-5 11 0 16,-18 4 0-16,-12-4 0 16,-18 5 0-16,-6 0-1 15,-11 0 0-15,-6 10 0 32,0 1 0-32,-12-6-3 0,-12 0 1 15,0 11-6-15,-6 10 0 16,-11 10-11-16,-18 32 1 15,-6 32-2-15,-36 4 0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09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F5DA82-573B-4A9C-AD44-470EB7FA0A09}" emma:medium="tactile" emma:mode="ink">
          <msink:context xmlns:msink="http://schemas.microsoft.com/ink/2010/main" type="inkDrawing" rotatedBoundingBox="6737,9648 12877,9345 13007,11976 6866,12278" hotPoints="13215,10865 10181,12188 7174,10803 10208,9480" semanticType="enclosure" shapeName="Ellipse">
            <msink:destinationLink direction="from" ref="{2095B460-6416-4932-A84C-951DCD82C4C6}"/>
          </msink:context>
        </emma:interpretation>
      </emma:emma>
    </inkml:annotationXML>
    <inkml:trace contextRef="#ctx0" brushRef="#br0">4343 367 46 0,'-21'-37'23'0,"5"4"-29"0,11 19 42 16,-11-5-37-16,-5-9 1 15,-6-1-1-15,-15 1 0 16,-6 0 1-16,-5 0 0 15,-15 4 1-15,-22 10 1 0,-16 0 0 16,-32 9 1-16,-5 0 0 16,-21 10 0-16,-5-5 0 15,-6 10 1-15,6 4-2 16,0 0 1-16,5 5-2 16,5 9 0-16,-5 9 0 15,-5 6 1 1,4 9-2-16,-4 4 0 15,5 10 0-15,0 4 0 0,11-8 2 16,10 3 1-16,21 6-1 16,11-5 1-16,5 4-1 15,11 10 1-15,21 0-2 16,5 0 1-16,5 10-2 16,12-1 0-16,9 5 0 15,6 14 1-15,5-18 0 0,17-1 1 16,9 5 0-16,12-9 1 15,20 9-1-15,11-5 0 16,16-4-1-16,5 4 0 16,22-4-1-16,9 4 1 15,17-23-1-15,16-5 1 0,5-9 0 16,11-5 0-16,20-5 0 16,12-9 0-16,15-4 0 15,0-15 1-15,21-5-1 16,6-9 0-16,-11-5 0 15,11-4 0-15,5 4-1 32,0-4 1-32,-11-5-1 0,22-5 1 15,-11-14 0-15,0 9 0 0,-6-8-1 16,1-6 1-16,-22 0-1 16,1 1 1-16,-11-6-1 15,-16-4 1-15,-11-4-1 16,1-1 1-16,-17-5 0 15,-15-4 0-15,0 0-1 16,-22-5 0-16,-10-4 0 0,-21-6 0 16,-16-4-1-16,-11-9 1 15,-15-10-1-15,-22-9 0 16,-15-5 0-16,-22-4 0 16,-21-1-1-16,-26 0 1 15,-17 1 0 1,-20 9 0-16,-16 14 0 15,-17 4 0-15,-9 6 0 16,-12 4 1-16,-4 9-1 16,-12 5 1-16,-9 5-1 15,-12 0 1-15,-10 9-1 16,-21 14 1-16,0 10-1 16,-11 0 1-16,1 23 0 0,4 24 0 15,6 5 0-15,0 4 0 0,0 14 0 16,10 5 0-16,1 10 0 15,-1-1 1-15,6 1-1 16,0 4 0-16,5 9 0 16,10-4 1-16,17 0-1 15,21 5 0-15,42 4-1 16,26 19 0-16,27 23-4 16,32 25 1-16,36 18-7 0,33 32 0 15,15 34-10-15,27 28 1 16,5-37 0-16,0-25 1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1.5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95B460-6416-4932-A84C-951DCD82C4C6}" emma:medium="tactile" emma:mode="ink">
          <msink:context xmlns:msink="http://schemas.microsoft.com/ink/2010/main" type="inkDrawing" rotatedBoundingBox="9524,7238 21263,3855 21926,6158 10187,9540" semanticType="callout" shapeName="Other">
            <msink:sourceLink direction="from" ref="{E6F5DA82-573B-4A9C-AD44-470EB7FA0A09}"/>
            <msink:sourceLink direction="to" ref="{E0DBBF5A-C035-4260-BB33-E09E10CCD0BD}"/>
          </msink:context>
        </emma:interpretation>
      </emma:emma>
    </inkml:annotationXML>
    <inkml:trace contextRef="#ctx0" brushRef="#br0">43 4596 37 0,'-32'14'18'0,"21"-28"-17"0,11 9 19 0,0-4-20 16,0-10 1-16,0 5 0 15,0-5 0-15,0-4-1 16,6-6 1-16,-1-4 1 15,-5-4 1-15,5-15 1 16,6 0 0-16,-1-4 0 0,6-10 0 16,5-9 0-16,11 9 0 15,0-5-1-15,10-4 0 16,1-5-2-16,4-9 1 31,6-19-2-31,-5 4 0 0,10-4 0 16,5 9 1-16,12-4 0 15,4 4 0-15,11 0 0 16,5 5 1-16,11-9 0 0,-11 8 0 16,6 1-1-16,15-4 1 15,6 13-1-15,10 0 0 16,11-13-1-16,-5 8 0 0,-1-4 0 16,11 0 1-16,-10 9 0 15,15-4 1-15,-15 4-1 16,10 5 1-16,11 0-1 15,0 0 1-15,10-4-1 16,0 4 1-16,11 0-2 31,5 0 0-31,-5 5 0 0,0 4 1 16,-10 0 0-16,10 6 0 16,-6 3-1-16,17 6 1 15,-11 4 0-15,15 10 0 0,6 0-1 16,11-1 0-16,-16-4-1 15,5 10 1-15,-5 8 0 16,-6 6 0-16,-5-1 0 16,1 1 0-16,4 4 0 15,-15 5 0-15,5-5 0 16,0 5 0-16,0 0 0 16,5 0 0-16,-11 14 0 0,1 0 0 15,-11 0-1-15,0 0 1 16,-5 0-1-1,-6 4 1-15,1 1 0 16,-6 0 0-16,-5 0 0 16,-6 9 0-16,1 0 0 15,-11 9 1-15,-11-4-1 16,-10 5 0-16,5-1 0 16,-15-4 0-16,-17-10-1 15,-5 6 1-15,-10-11 0 0,-6 1 0 16,0 0 0-16,-5-1 0 15,-5 1 0-15,-1 0 0 16,-5-1-1-16,-4 1 1 16,-1 0-2-16,-11 0 1 0,-5-5-1 15,-5 4 1-15,-5-4 0 16,-11 0 0-16,0 0 1 16,0 0 0-16,5-4 0 15,6-6 0-15,-1 10 0 16,1 0 0-16,-1 0 0 15,1 0 0-15,5 0-1 0,0 0 0 16,-6 0 0-16,6 0 1 31,0 5 0-31,0-5 0 0,0 0 0 16,0 0 0-16,-6 0 0 16,1 0 0-16,-6 0 0 15,6 0 0-15,-6 5 1 16,-5-5 0-16,0 0 0 15,0 0 0-15,0-10 0 16,-5 1 0-16,-6-10-1 0,-5-9 1 16,-5-10-1-16,-11 0 0 15,-15 1 0-15,-1-1 0 16,0 1 0-16,1-1 0 16,-6 5-1-16,10-5 1 0,6 5-1 15,0-4 0-15,6 13 0 31,-1 1 0-31,5-1 0 16,6 15 0-16,5-1 0 16,11 20 1-16,10 9 0 15,11 9 0-15,5 5-1 16,16 9 1-16,22-4 0 16,15 4 0-16,10 15-1 0,6-6 1 15,11-4-1-15,-6 5 1 0,11 5 0 16,5-6 0-16,-5 6 0 15,-11-15 1-15,-10-4-1 16,-16-10 0-16,-16 0 0 16,-22-9 1-16,-20-10-1 15,-27-4 0-15,-32 0 1 16,-15-5 1-16,-6 0-1 0,-21 0 1 16,0 0-2-16,-10 4 0 15,-22 1-2-15,0 9 0 16,1 10-5-16,4 4 0 15,6 10-8-15,10 4 0 0,12 5-2 16,46-9 0-16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50:12.3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DBBF5A-C035-4260-BB33-E09E10CCD0BD}" emma:medium="tactile" emma:mode="ink">
          <msink:context xmlns:msink="http://schemas.microsoft.com/ink/2010/main" type="inkDrawing" rotatedBoundingBox="21590,4987 23459,4856 23546,6101 21677,6232" hotPoints="23535,5530 22597,6143 21667,5518 22605,4906" semanticType="enclosure" shapeName="Ellipse">
            <msink:destinationLink direction="to" ref="{2095B460-6416-4932-A84C-951DCD82C4C6}"/>
          </msink:context>
        </emma:interpretation>
      </emma:emma>
    </inkml:annotationXML>
    <inkml:trace contextRef="#ctx0" brushRef="#br0">418 934 37 0,'-21'-23'18'0,"0"-43"-22"0,21 47 32 0,-5-4-28 15,-6-10 0-15,0-14 2 16,6 0 0-16,0-14-1 16,5-15 0-16,10 6 3 15,1-10 0-15,15 0 0 0,17 5 0 16,10 9 0-16,21 9 0 15,21 5-2-15,16 20 1 16,6 13-3-16,4 9 1 16,1 20-2-16,10 18 1 15,1 14 0-15,-12 15 0 0,-20 18 0 16,-11 5 1-16,-11 14-1 16,-21 10 1-16,-21 8-1 15,-26-3 1-15,-22-6-1 16,-31 1 0-1,-37-6 0-15,-22-18 0 0,-26-14 1 16,-42-24 0 0,-11-9 0-16,-16-18 1 15,16-30 0-15,6-22 0 0,15-15-1 16,11-28 0-16,31-14 0 16,22 0 1-16,32 5-2 15,25-6 1-15,33 1-1 16,37-9 0-16,26 9-1 15,43 0 1-15,15 9-1 16,27 10 0-16,5 14 0 0,21 23 0 16,-10 15-3-16,-11 27 1 15,-10 34-12-15,-16 42 1 16,-38 0-2-16,-25-24 1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4T08:47:57.2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6DD656-4A9B-434D-A0F1-2AE4AC2E58DA}" emma:medium="tactile" emma:mode="ink">
          <msink:context xmlns:msink="http://schemas.microsoft.com/ink/2010/main" type="writingRegion" rotatedBoundingBox="14175,11009 29342,11260 29309,13306 14141,13056"/>
        </emma:interpretation>
      </emma:emma>
    </inkml:annotationXML>
    <inkml:traceGroup>
      <inkml:annotationXML>
        <emma:emma xmlns:emma="http://www.w3.org/2003/04/emma" version="1.0">
          <emma:interpretation id="{CCC4A6E3-B2C3-49F5-A3BE-1ED1014D511A}" emma:medium="tactile" emma:mode="ink">
            <msink:context xmlns:msink="http://schemas.microsoft.com/ink/2010/main" type="paragraph" rotatedBoundingBox="14175,11009 29342,11260 29309,13306 14141,13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31C27F-27F3-46F3-AD4C-20F15C9C1E51}" emma:medium="tactile" emma:mode="ink">
              <msink:context xmlns:msink="http://schemas.microsoft.com/ink/2010/main" type="line" rotatedBoundingBox="14175,11009 29342,11260 29309,13306 14141,13056"/>
            </emma:interpretation>
          </emma:emma>
        </inkml:annotationXML>
        <inkml:traceGroup>
          <inkml:annotationXML>
            <emma:emma xmlns:emma="http://www.w3.org/2003/04/emma" version="1.0">
              <emma:interpretation id="{06147022-5AFB-455F-86C5-4A24639F380F}" emma:medium="tactile" emma:mode="ink">
                <msink:context xmlns:msink="http://schemas.microsoft.com/ink/2010/main" type="inkWord" rotatedBoundingBox="14149,12544 16325,12580 16323,12696 14148,12661">
                  <msink:destinationLink direction="to" ref="{660D6FAD-29F9-4FB0-8B8E-8EAC09E0D2A7}"/>
                </msink:context>
              </emma:interpretation>
            </emma:emma>
          </inkml:annotationXML>
          <inkml:trace contextRef="#ctx0" brushRef="#br0">-2 102 24 0,'-5'0'12'0,"10"-9"-14"0,-5 9 20 15,6-10-19-15,-1-5 1 0,1 6 1 16,-1-1 0-16,0 0 1 16,1 5 0-16,5 1 2 15,0 4 0-15,5-5 1 16,6 0 1-16,5 0 0 16,17 5 0-16,10-5-1 15,6 0 1-15,11 5-2 16,10 5 1-16,12 5-1 0,-1 0 1 31,23-1-2-31,4-4 1 0,6-5-2 16,6-5 1-16,5-4-1 15,-16-1 0 1,43 5 1 0,-27 5 0-16,-21 0-1 15,-23 5 1-15,-16 0 0 16,-16 4 0-16,-11-4-1 0,-11 0 0 15,-11 0-1-15,-5 0 0 0,-5-5-1 16,-1 5 0 0,-16-5 0-16,-11 9 0 0,-5-4 0 15,-1 5 0-15,-4-5-2 16,-1 4 1-16,0-9-5 31,0 5 1-31,-5-5-9 16,0-5 1-16,5-4-6 0,-5-6 0 15</inkml:trace>
        </inkml:traceGroup>
        <inkml:traceGroup>
          <inkml:annotationXML>
            <emma:emma xmlns:emma="http://www.w3.org/2003/04/emma" version="1.0">
              <emma:interpretation id="{13F67CB0-8B37-4554-B720-816B73B53572}" emma:medium="tactile" emma:mode="ink">
                <msink:context xmlns:msink="http://schemas.microsoft.com/ink/2010/main" type="inkWord" rotatedBoundingBox="17274,11061 20323,11111 20289,13158 17240,13107"/>
              </emma:interpretation>
            </emma:emma>
          </inkml:annotationXML>
          <inkml:trace contextRef="#ctx0" brushRef="#br0" timeOffset="3159.2811">3482-145 27 0,'-6'-4'13'0,"12"-1"-2"15,-6 5 13-15,0 0-21 16,-6-10 0-16,1 0 3 15,-1 1 0-15,-5-1-7 16,1-4 1-16,-7-1 5 16,1 10 0-16,-11 10-1 15,-6 5 0-15,0 9-2 16,-16 20 1-16,6 14-2 0,5 5 1 16,5 15-2-16,6-1 0 15,5 1 0-15,11-5 0 16,6-6 0-16,10 1 0 0,12-5 0 15,15-4 1-15,12-21-1 16,-1-8 0-16,6-11-2 16,6-24 1-16,5-14-2 15,-1-10 0-15,1-9 0 0,-5-10 1 16,-6-1-1-16,-11 11 1 16,-6 9 0-16,-4 5 0 31,-12 19 1-31,-5 15 0 31,0 5 0-31,-6 9 0 0,6 10 1 16,0 0 1-16,5 0-1 15,1 5 1-15,4-5 0 16,7 0 0-16,15-9 0 16,6-6 0-16,11-4 0 15,0-5 0-15,5-5-1 16,1-5 1-16,-7-10 0 0,1-4 0 15,0-15-1-15,-11-19 0 16,-5 0-1-16,-1-5 0 0,-21-5 1 16,-11-10 0-16,-11 15 1 15,-16 10 0-15,-23 4 1 16,-15 10 0-16,-11 10 0 31,-22 5 0-31,0 9-1 16,-6 10 0-16,0 14-2 0,12 11 0 15,16 13-2-15,16-4 1 16,16 0-9-16,22 5 0 16,22 0-3-16,11-1 0 15</inkml:trace>
          <inkml:trace contextRef="#ctx0" brushRef="#br0" timeOffset="3711.4388">4674 213 26 0,'-11'-4'13'0,"5"-30"-7"0,6 24 19 16,0-9-22-16,6-5 0 0,10-10 3 15,6-5 0-15,0 0-6 16,21 5 0-16,6 1 5 15,6 13 0-15,-6 6-2 16,0 14 1-16,-6 14-2 16,1 20 1-16,-1 0-3 0,-5 14 0 15,-11 15 0-15,-5 5 0 16,-16-10 1-16,-12 0 0 31,-10-10 0-31,-17 1 0 0,-16-6 1 16,-16-18 0-16,-6-16-1 15,0-9 1-15,1-9-2 16,4-16 1-16,7-13-4 16,10-16 0-16,16-8-4 15,11-11 1-15,22 0-6 16,11-9 1-16,22 5-4 0,10 9 1 16</inkml:trace>
          <inkml:trace contextRef="#ctx0" brushRef="#br0" timeOffset="4120.1748">5403-1301 25 0,'-5'-53'12'0,"-6"-20"-3"0,5 59 19 16,-5 4-24-16,0 0 0 15,-5 15 5-15,0 15 1 31,-1 9-11-31,1 29 0 0,-6 29 8 16,-5 24 0-16,16 39-1 16,0 19 0-16,0 15-2 15,1-10 0-15,4 5-1 16,6-24 0-16,0-19-4 16,0-10 0-16,0-30-6 15,0-13 1-15,0-30-9 0,6-19 1 0,10-20-4 16,6-9 1-16</inkml:trace>
          <inkml:trace contextRef="#ctx0" brushRef="#br0" timeOffset="5800.391">5730 30 13 0,'-6'-5'6'0,"6"-10"6"0,0 15 4 15,0 0-14-15,0 0 1 16,0 0 3-16,6 0 1 16,-6 5-8-16,0 0 1 15,0 0 4-15,-6 4 1 16,1 1-1-16,-6 0 0 16,-6-1 0-1,-4 1 0-15,-7 0 0 16,-4 0 1-16,-12-1-1 15,-5 6 1-15,-5-15-2 16,-1 0 0-16,6 0-6 16,6-10 1-16,10-4-9 15,11-11 0-15,12-4-4 0,26 0 1 16</inkml:trace>
          <inkml:trace contextRef="#ctx0" brushRef="#br0" timeOffset="4753.6009">5648 68 29 0,'-16'0'14'0,"16"-5"-8"0,0 5 22 32,0 0-25-32,0 0 0 0,0 5 4 15,0 0 1-15,5 5-8 16,6-5 0-16,0 0 5 16,0-1 1-16,16-4-2 15,-5 0 0-15,10-9-3 16,-4-11 1-16,-1-4-1 15,0-5 0-15,-5 0-1 0,0 0 0 16,-6-5 0-16,-11 15 1 16,-5-5 0-16,-16 9 0 15,-11 10-1-15,-17 5 1 16,-5 5-1-16,-5 10 1 0,-1 4 0 16,-5 10 0-16,1 5-1 31,4-5 1-31,6 5 0 15,11 14 0-15,11 5-1 16,5 1 1-16,11-6-1 16,6 5 1-16,16 0 2 0,10-9 0 15,18-5 0 1,10-10 1-16,16-15-1 0,16-4 0 16,1-15-4-16,0 5 1 0,-6-5-9 15,-5 0 0-15,-1-14-9 16,-4 0 0-16,-12 4-2 15,-10 5 1-15</inkml:trace>
        </inkml:traceGroup>
        <inkml:traceGroup>
          <inkml:annotationXML>
            <emma:emma xmlns:emma="http://www.w3.org/2003/04/emma" version="1.0">
              <emma:interpretation id="{6A874249-7674-47DE-9DCF-34289AEB8AB4}" emma:medium="tactile" emma:mode="ink">
                <msink:context xmlns:msink="http://schemas.microsoft.com/ink/2010/main" type="inkWord" rotatedBoundingBox="21354,12395 21810,12402 21799,13065 21343,13057"/>
              </emma:interpretation>
            </emma:emma>
          </inkml:annotationXML>
          <inkml:trace contextRef="#ctx0" brushRef="#br0" timeOffset="6923.0086">7199 136 41 0,'-5'5'20'0,"16"14"-19"16,-1-14 35-16,7 5-30 15,-1-1 0-15,11-4 2 16,17-5 0-16,5-5-12 15,5 1 1-15,-5-6 1 16,0 0 0-16,17 1-13 31,-1-1 0-31</inkml:trace>
          <inkml:trace contextRef="#ctx0" brushRef="#br0" timeOffset="6706.5636">7471-111 27 0,'6'-19'13'0,"15"-10"-4"15,-21 29 20-15,6 5-25 16,-1 4 0-1,-5 11 2-15,0 19 1 16,0 9-9-16,0 15 1 16,0 9 5-16,-5 15 0 15,5-4-6-15,0-11 1 16,0-9-7-16,0-10 1 16,-6-19-7-16,12-19 1 0</inkml:trace>
        </inkml:traceGroup>
        <inkml:traceGroup>
          <inkml:annotationXML>
            <emma:emma xmlns:emma="http://www.w3.org/2003/04/emma" version="1.0">
              <emma:interpretation id="{B067B59C-00EE-4619-AD8E-B62FE67396AB}" emma:medium="tactile" emma:mode="ink">
                <msink:context xmlns:msink="http://schemas.microsoft.com/ink/2010/main" type="inkWord" rotatedBoundingBox="22671,12409 24919,12411 24918,13146 22670,13144"/>
              </emma:interpretation>
            </emma:emma>
          </inkml:annotationXML>
          <inkml:trace contextRef="#ctx0" brushRef="#br0" timeOffset="7897.3293">8952-72 34 0,'-6'-24'17'0,"-15"0"-14"0,10 14 18 0,0 0-19 15,-11 5 0-15,-5 1 3 16,-6 4 0-16,-5 9-5 16,-6 11 0-16,-5 14 4 15,6 9 1-15,-1 20-3 16,6 5 1-16,11 9-2 15,11 1 1-15,10-6-3 0,6 1 0 16,17-15-1-16,15-10 1 0,17-14 0 16,11-10 1-16,5-14-1 15,1-10 0-15,-1-20-1 16,0 1 1-16,-5-5-2 16,-11-5 1-16,-5 0 0 15,-1 5 0-15,-10 9 0 31,-11 5 0-31,0 1 2 0,-6 18 0 16,-5 6 1-16,0 14 0 16,5 10 1-16,0-1 0 15,6 1-1-15,0-15 1 16,10-14-1-16,17-10 1 16,11-10-2-16,6-14 1 15,-6-10-1-15,-1-4 1 0,-10-11-1 16,-11-9 0-16,-10 0-1 15,-17-14 1-15,-28-11-2 16,-15-9 1-16,-12 15 0 16,-10 24 1-16,-1 19 0 0,-5 24 0 15,0 30 0-15,1 18 1 32,4 6 0-32,6 14 0 0,11 10-3 15,11-10 1-15,16-5-4 16,11-10 0-16,11-9-5 15,16-5 0-15,17-14-1 16,5-6 0-16</inkml:trace>
          <inkml:trace contextRef="#ctx0" brushRef="#br0" timeOffset="8745.2745">10035-43 24 0,'-6'-5'12'0,"1"10"-11"15,0 0 22-15,5 9-21 16,0 11 1-16,-6 4 1 15,6 14 0-15,0 15-6 0,0 0 1 16,6-4 3-16,-1-1 0 16,6-10-2-16,5-4 1 15,6-15-1-15,0-14 0 0,5-10-1 16,0-15 1-16,-5-14-2 16,0-14 1-16,-1 4-1 15,1-9 1-15,-5-6-1 16,-1-4 1-16,0 5 0 15,1 10 0-15,-7 14 2 16,-4 14 1 0,-6 20-1-16,0 19 1 15,-6 10 0-15,6 19 0 16,0 10 1-16,0 0 0 16,6-5-1-16,-1-5 0 15,12-9 0-15,-1-10 1 16,11-20-3-16,0-19 0 0,6-9-1 15,0-15 0-15,-1-15-1 16,1 6 0-16,-6-1 1 16,0 5 0-16,-5 5 1 15,-5 10 1-15,-1 4 1 0,-5 15 0 16,-6 19 1-16,6 10 1 16,-11 15-2-16,6 0 0 15,-1-1-7-15,6-14 1 0,16 0-8 16,11-24 1-16</inkml:trace>
        </inkml:traceGroup>
        <inkml:traceGroup>
          <inkml:annotationXML>
            <emma:emma xmlns:emma="http://www.w3.org/2003/04/emma" version="1.0">
              <emma:interpretation id="{E44BD015-E2F4-4A15-8976-C8A159730D2C}" emma:medium="tactile" emma:mode="ink">
                <msink:context xmlns:msink="http://schemas.microsoft.com/ink/2010/main" type="inkWord" rotatedBoundingBox="25228,11423 29339,11491 29310,13201 25200,13133"/>
              </emma:interpretation>
            </emma:emma>
          </inkml:annotationXML>
          <inkml:trace contextRef="#ctx0" brushRef="#br0" timeOffset="9539.8077">11064 131 24 0,'-6'5'12'0,"12"-19"-7"0,-6 14 11 15,0 0-12 1,0 0 0-16,0 0 3 16,-6 0 0-16,1 9-9 15,5 6 1-15,0 9 5 16,0 15 0-16,0 4-3 16,5 1 1-16,1-1-1 15,4 10 0-15,7-9-1 16,5-5 0-16,5-10 0 0,5-15 1 0,7-14-1 15,-1-9 0-15,0-16-1 16,0-13 1-16,0-11-1 16,-5-9 0-16,-6 15 0 15,0 4 1-15,-11 5-1 16,-5 10 1-16,-5 5 0 16,5 4 1-16,-11 15-1 0,0 19 0 15,0 15 1-15,0 10 1 16,5 4 0-16,0 5 1 15,6-14-2-15,6 0 0 16,-1-10-2-16,0-24 1 16,12-10-1-16,-1-5 0 15,0-14-1 1,0-10 0-16,-5 0 1 16,0 5 1-16,-6 5 2 15,0 5 1-15,1 9 0 16,-1 10 0-16,0 10 0 15,-5 9 0-15,0 0-4 0,0 1 0 16,5-1-8-16,1-4 1 16,-1-6-6-16,17 1 1 0</inkml:trace>
          <inkml:trace contextRef="#ctx0" brushRef="#br0" timeOffset="10071.4944">12174 257 27 0,'11'24'13'0,"27"-19"-11"16,-27-5 18-16,0 5-18 0,0 0 0 16,5 0 0-16,6-10 1 0,-1-5-5 31,1-9 1-31,5-10 2 15,1 0 1-15,-7-5-1 16,-10 5 1-16,-5 0-1 16,-6 0 1-16,-6 14-1 15,-10 5 1-15,-11 10-1 16,-17 5 1-16,-10 10 0 0,-1-5 0 16,1 4 2-16,10 20 1 15,12 0 0-15,10 14 1 16,6 5 0-16,10 10 0 15,12 10-2-15,15-20 0 16,12-5-5-16,16-9 0 0,11-10-7 16,11-29 0-16,16-24-5 15,11-10 1-15,16-9-4 16,6-15 1-16</inkml:trace>
          <inkml:trace contextRef="#ctx0" brushRef="#br0" timeOffset="10755.9697">12974 213 19 0,'-11'-9'9'0,"0"-35"0"15,11 35 11-15,0-1-14 16,0 5 0-16,-5 5 2 15,-1 5 1-15,1 9-12 16,-1 11 1-16,-4 4 6 16,4 9 1-16,1 1-3 0,5 14 0 15,5 0-1-15,6 1 1 16,11-16-1-16,10-9 1 16,17-9-1-16,0-20 0 15,6-15-2-15,-1-14 0 16,-5-9-1-16,-5-6 0 15,-6-4 0 1,-5-6 0-16,-12 11 0 16,-10 9 0-16,0 5 3 15,0 10 0-15,-11 9 0 16,-5 20 0-16,-1 19 2 16,1 9 0-16,5 11 0 15,5 9 0-15,11-5-5 0,1-5 1 16,5-9-5-16,5-10 0 0,0-19-8 15,6-10 1-15</inkml:trace>
          <inkml:trace contextRef="#ctx0" brushRef="#br0" timeOffset="11204.5272">13556-203 55 0,'-5'0'27'0,"21"0"-28"15,-10 5 52-15,15 0-50 16,18 0 0-16,26 0-1 31,22 4 1-31,-11 6-3 0,11-1 1 16,0 6-6-16,0-6 1 15,-10 1-9-15,4-5 0 16,12-1-2-16,-6-4 0 16</inkml:trace>
          <inkml:trace contextRef="#ctx0" brushRef="#br0" timeOffset="11008.8877">13926-1083 46 0,'0'-5'23'0,"-16"53"-25"0,11-28 41 16,-1 28-37-16,-5 30 1 15,6 33 2-15,0 29 1 16,5 34-6-16,0 10 0 0,0-10 1 16,5-9 1-16,6-20-7 15,0-34 1-15,0-29-6 16,-1-19 1-16,1-29-9 15,6-24 1-15</inkml:trace>
          <inkml:trace contextRef="#ctx0" brushRef="#br0" timeOffset="11609.7818">15167-33 30 0,'-65'-10'15'0,"-33"5"-11"16,76 10 27-16,-10 10-30 16,-6 4 0-16,-6 10 0 15,6-5 1-15,0 0-3 16,11 1 1-16,10 13 1 0,12-4 0 16,10 0-1-16,17 5 1 15,11-1-1-15,5 1 1 16,5 0-1-16,1 9 0 15,-6 1 0-15,0-6 1 16,-11-4 2-16,-10-5 0 16,-12-5 0-16,-16-10 1 0,-5-9 0 15,-17-5 1-15,-10-5-3 16,-12-10 1-16,-5 10-8 16,1 0 1-16,4 0-10 15,17 14 0-15,22-14-1 16,10-14 0-16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00.8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0AE99F-9509-451D-AB86-C998B89273E2}" emma:medium="tactile" emma:mode="ink">
          <msink:context xmlns:msink="http://schemas.microsoft.com/ink/2010/main" type="inkDrawing" rotatedBoundingBox="6455,5593 14243,5982 14171,7403 6384,7014" hotPoints="14479,6674 10180,7207 5926,6381 10226,5849" semanticType="enclosure" shapeName="Ellipse"/>
        </emma:interpretation>
      </emma:emma>
    </inkml:annotationXML>
    <inkml:trace contextRef="#ctx0" brushRef="#br0">2419 81 30 0,'54'-4'15'0,"6"4"-11"0,-46 4 15 0,4-4-18 15,0 0 0-15,0-8 2 16,-4 4 1-16,-5 0-3 15,-4-8 1-15,-14 4 3 16,-14-4 0 15,-82-1 2-15,-23 5 1-16,0 4-1 16,-9 0 0-16,4 4-2 0,-9 4 1 15,-18 4-1-15,-4 13 1 16,4 7-2-16,-5 9 0 15,0 3 0-15,10-3 0 16,9 8 0-16,13 3 1 0,19 1-1 16,13 0 1-16,14 0-2 15,14 8 1-15,14-5 0 16,8 1 0-16,15 4-1 16,4 4 0-16,14 4-1 15,13-8 1-15,10-4-1 16,13-4 1-16,14-5-1 0,18 1 0 15,14-4 0-15,9-1 0 0,14 9 0 16,9-12 0-16,0-1-1 16,9-3 1-16,14-1-1 15,5-3 1-15,4-5 0 16,4-4 1-16,15-3-2 31,3-1 1-31,10-4 0 16,0-4 0-16,14-4 0 0,-5 0 0 15,5 4-1-15,-5-8 1 16,10 5-1-16,-6-1 0 16,1 4-1-16,-5 0 1 15,5-4-1-15,0 8 1 16,-1-8-2-16,1 4 0 0,-9-4 1 16,4-4 0-16,-4 0 0 15,4 0 0-15,-18-4 0 16,4 0 1-16,-4 0-1 15,-5 8 0-15,-4-8 0 16,-9 4 0-16,-5-4 0 16,4-4 1-1,1 0-1-15,-5 0 0 16,-5 0 0-16,-9-1 0 0,5-7 0 16,9 4 0-16,-9 0 0 15,-14 4 0-15,5-13 0 16,0-3 0-16,-5 0 0 15,9-5 1-15,-9 1-1 16,-4-1 0-16,-14-3-1 16,-5 3 1-16,-4 5 0 0,-5 0 0 15,-13-13-1-15,-6 9 0 16,-8-5 0-16,-14 0 0 16,-9 1 0-16,-5-1 0 15,-9 5 0-15,-13 0 1 16,-10 3-2-16,-13-7 1 0,-19-5-1 15,-27-8 1-15,-14 1-1 16,-5 3 1-16,-8 0-1 16,-5 1 1-16,-19-1 1 15,-17 5 0-15,-1 3-1 16,-4-4 1-16,-24 13-1 31,-3 8 1-31,-19-9-1 0,13 1 1 16,-4 8 0-16,1-5 0 0,8 5 0 15,5-8 0-15,-5-1 0 16,5 9 0-16,4 0-1 16,-4 4 1-16,-5 0-1 15,-9 3 1-15,10 5-1 16,3 0 1-16,6-4-1 16,13 0 0-16,14 0 0 15,4 4 1-15,1-4-1 0,-1 0 1 16,0 8-1-16,-4 0 1 15,5 4-2-15,4 8 0 16,0-4-7-16,13 16 1 16,10 1-14-1,14 3 1-15,22-7-6 16,37-17 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18.3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8EBA7-D8D4-4916-8BC8-1CAB561D7D91}" emma:medium="tactile" emma:mode="ink">
          <msink:context xmlns:msink="http://schemas.microsoft.com/ink/2010/main" type="inkDrawing" rotatedBoundingBox="7492,9886 15480,10402 15412,11469 7423,10953" semanticType="enclosure" shapeName="None"/>
        </emma:interpretation>
      </emma:emma>
    </inkml:annotationXML>
    <inkml:trace contextRef="#ctx0" brushRef="#br0">2316 171 22 0,'18'-12'11'0,"23"3"-10"0,-18 1 11 16,-4 0-11-16,3 0 0 16,-3-4 6-16,-1 4 0 15,-9 4-5-15,-9 4 0 16,-4-4 6-16,-10-1 0 15,-9 1 0-15,-9-4 1 0,-9 0-3 16,-5-4 1-16,-4 4-2 16,-10-4 0-16,-4 4-2 15,-4-1 0-15,-15 5 0 16,-3 0 1-16,-1 0-1 16,-9 4 0-16,-5 0-1 15,5 4 1-15,-4 4-1 0,-6 1 0 0,6-1-1 16,4 4 0-16,-5-4 0 15,5 0 1-15,5 4 0 16,8 5 0-16,1-1 0 16,9 4 0-16,4-4-1 15,-4 1 1-15,9-1-1 32,9 0 1-32,1 0-1 0,3-3 1 15,6-1-1-15,-1 0 1 16,9 8-1-16,1 1 0 15,8 3 0-15,5-4 0 16,5 1 0-16,9 3 0 16,4-4 0-16,5 1 1 15,5-1-1-15,4 0 0 0,0 9 0 16,5-5 1-16,4 5-1 16,1-1 0-16,3-4 0 15,6 5 0-15,4-5-1 16,4 1 1-16,1-9 0 15,4 4 0-15,0-4 0 16,0 1 0 0,1-1 0-16,-1 4 0 0,4-3-1 15,6-5 1-15,4 0-1 16,-1 0 1-16,1 0-1 16,0 1 1-16,5-5-1 15,-6 0 1-15,1-4-1 16,0 0 1-16,0 0-1 15,5 0 1-15,4 0-1 0,4 0 1 16,-4 0-1-16,0 4 1 16,5 0-1-16,-10 1 1 15,5-1-1-15,0 0 0 16,-4-4 0-16,-6 0 0 16,1 0 0-16,0 4 1 15,5-4-1 1,4 0 1-16,-5 0-1 15,5 0 1-15,-9-4-1 16,4 5 0-16,1-1 0 16,4 0 1-16,-5-4-1 15,1 0 0-15,4 0 0 16,4 8 1-16,1-4-1 16,9 0 0-16,-10 4 0 0,-4 0 1 0,0 4-1 15,5 1 0-15,-1-5 0 16,-4 0 0-16,9 0 0 15,5 0 0-15,5 0 0 16,8 0 0-16,-9 0 0 16,1 1 0-16,-1-1 0 15,-9 0 1-15,0 0-1 0,5 0 0 16,4 0 0-16,5 0 0 16,-5 0 0-16,-4-3 0 15,9-1 0-15,0 0 0 16,-5 0 0-16,0 0 0 15,10 0 0-15,-5 0 0 16,0 0 0 0,-5 0 0-16,5 0-1 15,4 0 1-15,-4 0 0 16,0 0 0-16,9 0 0 16,0 0 0-16,-5 5 0 15,5-1 1-15,0-4-1 16,-4-8 1-16,4 4-1 15,14 0 0-15,-5 0 0 0,-5 0 1 0,5 0-1 16,1 4 0-16,-10-8 0 16,0 0 0-16,0 0 0 15,4 4 1-15,-4-9-1 16,-9 5 0-16,0-4 0 16,0 0 1-16,0-4-1 31,-10-4 0-31,1-1 0 0,0-3 0 15,0 0 0-15,-5-1 0 16,-5 1 0-16,-8-4 0 0,-14 7 0 16,-5-3 0-16,-5-4 0 15,-8-9 1-15,-10 5-2 16,-4-5 1-16,-10 1 0 16,-4-1 0-16,-9-3-1 15,-14-5 0-15,-13 0 0 0,-19 1 0 16,0 3 0-16,-9-3 1 15,-14 3-1-15,0 0 1 16,-8 1 0-16,-10-1 0 16,-10 5-1-16,-3-1 1 15,-6 9 0 1,1 4 0-16,-14-1-1 16,-9 1 1-16,-5 4-1 0,-4-5 1 15,0 1 0-15,-19 8 0 16,-4 0 0-16,4-9 0 15,-8 9-1-15,-6 0 1 16,1 4 0-16,0-8 0 16,8 3 0-16,-3 5 0 0,-1-4 0 15,5 8 0-15,0-8 0 16,-1 0 0-16,6-1 0 16,13 5 0-16,0 4 0 15,14-8 0-15,-5 0 0 16,5 0 0-16,14 3 0 15,4 5 0 1,4-4-2-16,-3 4 0 0,3 0-4 16,1 8 0-16,4 4-8 15,14 9 1-15,19 19-11 16,8-7 1-16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1434F4-23F2-4814-A3D9-08EAD4C971F4}" emma:medium="tactile" emma:mode="ink">
          <msink:context xmlns:msink="http://schemas.microsoft.com/ink/2010/main" type="inkDrawing" rotatedBoundingBox="10226,16580 10231,16596 10217,16601 10212,16585" shapeName="None"/>
        </emma:interpretation>
      </emma:emma>
    </inkml:annotationXML>
    <inkml:trace contextRef="#ctx0" brushRef="#br0">15 8 0,'0'0'0,"0"0"15,0 0-15,0 0 16,0 0-16,0 0 16,0 0-16,0 0 15,0 0-15,0 0 16,0 0-16,0 0 16,-5-16-16,5 16 0,0 0 15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3.2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86FE92-7F0E-4320-8CE6-EA92BC382FB7}" emma:medium="tactile" emma:mode="ink">
          <msink:context xmlns:msink="http://schemas.microsoft.com/ink/2010/main" type="inkDrawing" rotatedBoundingBox="4720,11013 19255,12650 18851,16236 4316,14599" semanticType="callout" shapeName="None">
            <msink:sourceLink direction="to" ref="{C4E5EAEB-D6A0-469E-9D3A-B473C727B735}"/>
          </msink:context>
        </emma:interpretation>
      </emma:emma>
    </inkml:annotationXML>
    <inkml:trace contextRef="#ctx0" brushRef="#br0">253 63 25 0,'-16'-29'12'0,"13"10"5"0,3 14 13 15,0 0-23-15,0 3 1 16,0-4 1-16,0 6 0 16,0 3-12-16,0 5 0 15,0 16 12-15,0 4 0 16,-5 20-4-16,5 12 1 15,0 8-2-15,0 21 1 0,0 2-1 16,0 7 1-16,-4-2-5 16,0-9 1-16,0-6-1 15,1-10 1-15,-2-14 0 16,2-7 0-16,-1-6 0 16,-1-7 0-16,2-8-1 15,-2-5 1 1,2-12 0-16,-5-9 0 0,-1-8-1 15,-2-19 0-15,-1-13 0 16,0-17 0-16,4-15-1 16,0-17 1-16,4-11-1 15,8 6 0-15,4-7 0 16,4 4 1-16,0 11-1 16,0 7 0-16,-5 16 0 0,2 15 1 15,-5 11 0-15,0 2 0 16,-1 6 0-16,2 11 0 15,-2 4 0-15,-3 11 0 16,0 16 0-16,0 13 0 16,0 13 0-16,0 15 1 15,0 9-1 1,5 10 0-16,-5 2 0 16,4 11 1-16,-4 5-1 15,3 6 0-15,-3 7 0 16,0-13 1-16,0-13-1 15,0 12 0-15,-3-15 0 16,-1-2 0-16,-4-6 0 16,-4-4 1-16,-1 2-1 0,-2-5 0 0,-5 3 0 15,0-1 1-15,1-13-1 16,2 3 0-16,2 0 0 16,2-5 1-16,2-6-1 15,2 1 0-15,6-6 0 16,-1-2 1-16,4-3-1 15,0 0 0-15,0-8 0 0,0-2 0 16,-4-3 0-16,4-3 0 16,0-2 0-16,0-1 0 15,0-4 0-15,0 2 0 16,0 0 0-16,0 0 0 16,0 0 0-16,0-5 0 31,0 0 0-31,4-5 0 0,-4-3 0 15,4 5 0-15,-1 0 0 16,-3-5 0-16,5 5-1 16,-1 0 1-16,0 1 0 15,0-3 0-15,-1-3 0 16,2 2 0-16,-2 1 0 16,6-3 0-16,-1 0 0 0,-5 0 0 0,1-5 0 15,-4 5 0-15,0 0 0 16,0 0 0-16,0 0 0 15,0 0 0-15,0 0 0 16,0 0 1-16,4-5-1 16,5-1 0-16,-2 1 0 31,1-1 1-31,0-1 0 0,4 2 0 16,-4-1 3-16,4 1 0 15,0-1 0-15,4 4 0 16,0 2 0-16,4-8 0 15,0 3-1-15,-1 0 1 16,5 2-4-16,-4-2 0 16,4 2 0-16,-4 3 1 0,-1 0-1 15,1 6 1-15,0-4 0 16,4 3 0-16,-4-2-1 16,0 0 1-16,3-3-1 15,9-3 1-15,8 6-1 16,4-3 1-16,4 0-1 15,-5 0 1 1,5 2-1-16,0 6 0 0,-5 0 0 16,0 3 0-16,-3-1 0 15,4-2 1-15,-4-1-1 16,-5-1 0-16,1-1 0 16,0-2 0-16,4-3 0 15,3 0 0-15,1 2 0 16,4 1 0-16,-4 0 0 0,3-1 1 15,-3 3-1-15,4 0 0 16,-1 1 0-16,5-4 1 16,-9 1-2-16,5-3 1 15,4 3 0-15,4-3 0 16,3 3 0-16,1-1 0 16,0 1 0-16,3 2 0 15,16 0 0 1,-3 0 1-16,-5-2-1 15,4-1 0-15,1 1 0 16,0-1 0-16,-5-2 0 16,4 4 0-16,-3-4 0 15,-9 0 0 1,1-4 0-16,3 2 0 0,5-1 0 16,0 3 0-16,-5 0 0 15,-3 0 0-15,3 3 0 16,5-1 0-16,-9 2 0 15,-3-2 0-15,3-2 0 16,1 0 0-16,4 0 0 16,3 0 0-16,-8 0 0 0,5 0 0 15,0 0 0-15,3 0 0 16,-8-2 0-16,5-2 0 16,-1-1 0-16,13 0 0 15,-4 0 0-15,7 0 0 16,-7 2 0-16,3-2 0 15,-8 0 0 1,-3-1 0-16,7 4 0 16,1-1 0-16,-1 0 0 15,4 1 1-15,1 2-1 16,-5-3 0-16,-3 3 0 16,-1 0 0-16,1 0 0 15,3-2 1-15,5 2-1 16,-9 0 0-16,1 2 0 0,-1-2 0 0,1 3-1 15,-9-3 1-15,5 0 0 16,3-3 0-16,8-2 0 16,-3 3 0-16,-4 2 0 15,3 0 0-15,-3 0 0 16,-1 0 0-16,0 0 0 16,5 0 0-16,4 0 0 0,-1 0 0 15,-3 0 0-15,3-3 0 16,-4 0 0-16,1 6 0 15,-1-3 0-15,9 3 1 16,-1-3-1-16,-4 2 0 16,-3-2 0-16,-4 0 0 15,3 0 0 1,-3 0 0-16,-1 0 0 16,12 0 0-16,1-2 0 15,-1 4 0-15,-3-7 0 16,-5 5 0-16,0 0 0 15,-3 3 0-15,3-6 0 16,-3 3 0 0,39-3-1-16,-7 3 1 15,-13 0-1-15,-8-2 1 0,-4 4-1 16,-11 1 1-16,0-3 0 16,3 0 0-16,0 3-1 15,5-3 1-15,-5 5 0 16,5 0 1-16,7 0-1 31,-11 0 0-31,3 4 0 0,8-4 0 16,2 0 0-16,-2 0 1 15,4 0-1-15,9-2 0 16,-17-1 0-16,0 1 0 16,8-3 0-16,1 0 0 15,-5 0 0-15,-7 0 0 16,3 2 0-16,-3-2 1 0,-9 0-1 15,-3-2 0-15,-4-1 0 16,-1 1 1-16,1 2-1 16,-1 0 0-16,1-3 0 15,-9 3 0-15,-3 0 0 16,-8 0 0-16,-5 0 0 16,5 0 1-16,0 0-1 0,4 0 0 15,7 0 0 1,-3 0 0-16,0 0 0 15,3-2 0-15,1 2 0 16,7 0 0-16,-3 0 0 16,-9-3 0-16,9 0 0 31,4 1 0-31,-1-1 0 16,-11-2 0-16,0 0 0 0,-5-1 0 15,1 6 0-15,0-5 0 16,4 5 0-16,-5-3 0 15,0 3 0-15,2-2 0 16,-6 2 0-16,-3-3 0 16,-4 3 0-16,-8 0 0 0,-5 0 0 15,-2 3 0-15,-6-1-2 16,-2 1 1-16,-2 0-6 16,-3-1 0-16,-4 1-11 15,-8 5 0-15,-15-3-6 16,-10-5 0-16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5.61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E5EAEB-D6A0-469E-9D3A-B473C727B735}" emma:medium="tactile" emma:mode="ink">
          <msink:context xmlns:msink="http://schemas.microsoft.com/ink/2010/main" type="inkDrawing" rotatedBoundingBox="4726,10947 19521,11004 19520,11219 4725,11162" shapeName="None">
            <msink:destinationLink direction="to" ref="{5D86FE92-7F0E-4320-8CE6-EA92BC382FB7}"/>
          </msink:context>
        </emma:interpretation>
      </emma:emma>
    </inkml:annotationXML>
    <inkml:trace contextRef="#ctx0" brushRef="#br0">182 129 21 0,'8'-3'10'0,"-4"-4"-7"0,-1 1 10 16,-3 1-12-16,0-1 0 15,0 1 5-15,5 0 0 16,-5 0-7-16,8 0 1 16,-5-3 4-16,-3 3 1 15,0 0-1-15,-3-1 1 0,-10 1-3 16,1 5 1-16,-3 0-1 15,-13 0 1-15,4 0-1 16,0 0 0-16,4 0 0 16,0 5 0-16,5-2 0 15,2 0 1-15,2-1-1 0,3 1 1 32,4-3 0-32,4 0 0 0,4 2 0 15,4 1 0-15,8 0 0 16,7-1 0-16,6 1-1 15,10-1 0-15,1-4-1 16,8-3 0-16,-1-1 0 16,9 1 0-16,7 0 1 15,-3 5 1-15,7 0-1 0,1 0 1 16,3-3 0-16,-7 3 0 16,8-5-1-16,-1 2 0 15,0 6-1-15,0-3 0 0,2-3 0 16,-2 3 0-16,0 0 0 15,1 0 0-15,-5 3-1 32,-15-3 1-32,16-3 0 15,-5 3 0-15,1 0-1 16,-5 0 1-16,-4 0-1 16,-2 0 1-16,2 3-1 0,1-3 1 15,3 0-1-15,-7-3 1 16,4 6-1-16,3-6 1 15,5 3-1-15,-1 0 1 0,-4 0-1 16,-3 0 1-16,4 0-1 16,0 3 1-16,7 2 0 15,-7-5 0-15,3-5-1 16,8 5 1-16,5 0-1 16,-5 0 1-16,1-3-1 15,4 3 0-15,-5-2 0 0,-3-4 0 16,-5 4 0-16,5 2 1 15,3-5-1-15,0 2 1 16,1-2-1-16,3 2 1 0,1-2-1 16,4-1 1-1,-6 1-1-15,2 5 0 0,0-2 0 32,4 2 1-32,-5 0-1 15,0 2 0-15,-3-2 0 16,-1 0 0-16,-3-2 0 15,-5 2 0-15,1-3 0 16,4 3 0-16,-2 0 0 0,7 3 0 16,-10-1 0-16,0 3 0 15,5-2 0-15,-1 0 0 0,-3-3 0 16,0 0 1-16,7 0-1 16,5 0 0-16,-1 0 0 15,1 0 0-15,-1 2 0 16,4-2 0-16,-3 0 2 15,-1 0 0-15,9 0-2 16,7 0 1 0,-8 0-1-16,9-2 0 15,-1 2 0-15,0 2 0 16,9-2-2-16,7 0 1 16,-8 3 1-16,9 0 0 0,-5-3 0 15,0 3 0-15,12-1 0 16,-4 3 0-16,-7-2 0 15,-1-1 0-15,-7 1 0 16,-2-6 0-16,6 6 0 16,-5-3 1-16,-3 0-1 15,-9 3 0-15,1-1 0 0,-5-2 0 16,-8 0 0-16,1 0 0 16,-5 0-1-16,5 0 1 15,-1 0 0-15,1 0 1 0,-9 3-2 16,5 2 1-16,-1-5 0 15,5 0 1-15,-9-5-1 16,5 5 0-16,7 0 0 16,1 0 0-16,-5 5 0 15,1-2 0-15,3 0 0 32,5-3 0-32,-13 0 1 0,-3 0 0 15,3 0-1-15,1 0 0 16,0 2 0-16,-2-2 1 15,-1 3-1-15,2-1 0 0,0-2-1 16,-3 0 1-16,-4 0 0 16,-5-2 0-16,1-1-1 15,3 3 0-15,5 0 1 16,0 0 0-16,-5 3 0 16,-4-1 0-16,5 1 0 15,8 0 0-15,-9-3 0 0,1 0 0 16,4 0 0-16,3 0 0 15,5 0 0-15,-1 0 0 16,-8 2 0 0,5-2 0-16,3 0 0 15,-3-2 0-15,3-1 0 16,5 3 0-16,-1 0 0 16,5 0 0-16,-13 3 0 15,1-1 0-15,0 1 0 16,-1-3 0-16,-7 0 0 15,-1 0 0-15,1 0 0 0,-1 0 0 16,5 0 0-16,-9 0 0 16,-3 2 1-16,-4 1 0 15,-4 0-1-15,-13-1 0 0,1 3-1 16,-1 0 1-16,-3 1 0 16,4-1 0-16,0 3-1 15,4-3 1-15,-5 0 0 16,2 1 0-16,6-4 0 15,1 1 0-15,3-1 0 16,1 1 1-16,-5 3-4 16,-6-4 1-16,-13 1-12 0,-13-1 0 15,-14 1-7-15,-6-8 1 32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5703 280 41 0,'-42'-53'20'0,"10"-4"-5"0,23 37 21 15,0-5-32-15,0 1 0 0,4 8 3 16,-4 8 0-16,5 8-8 31,4 12 0-31,18 37 6 16,14 20 1-16,23 28-2 0,18 29 0 15,9 29-2-15,10 19 0 16,-1 21-4-16,5-20 0 16,5-16 0-16,-5-42 0 15,-14-23 0-15,-9-25 1 16,-18-16 0-16,-14-21 0 0,-13-19 3 16,-19-34 0-16,-23-19-2 15,-27-25 0-15,-18-33-2 16,-24-32 0-16,-13-37-1 15,-13-15 0-15,-1-10 1 16,9 10 0-16,19 23 2 16,18 45 0-1,14 33 2-15,13 40 0 16,10 29 1-16,8 28 0 0,19 33-1 16,23 28 0-16,23 33-1 15,9 24 1-15,27 17-2 16,10 3 0-16,-1 13 0 15,-4-25 1-15,-5-8-1 16,-18-24 1-16,-14-25 0 0,-13-16 1 16,-19-24-1-16,-18-25 1 15,-18-28-2-15,-9-28 0 16,-24-38-1-16,-17-39 1 16,-24-46-2-16,-13-32 1 15,0-12-1-15,14 28 1 16,22 25 1-1,19 32 1 17,50 110 0-32,18 24 0 15,23 37 0-15,19 36 0 16,22 13 1-16,0 4-1 16,0-5 0-16,-4 5 1 15,-9-17 0-15,-19-12 0 0,-18-12 0 0,-14-16 0 16,-9-16 1-16,-13-25-2 15,-14-20 0-15,-10-37-3 16,-18-24 1-16,-18-33-2 16,5-24 0-16,4-4-2 15,5 20 1-15,13 25-2 16,10 24 0-16,9 24-4 0,4 21 1 16,9 32-8-16,5 20 1 15,-4 9-1-15,22 16 0 16</inkml:trace>
  <inkml:trace contextRef="#ctx0" brushRef="#br0" timeOffset="1">5529 1560 44 0,'-32'-12'22'0,"64"-21"-17"0,-18 17 43 0,8-17-44 16,24-15 1-16,18-21 4 15,14-21 1-15,27-11-12 31,9-21 1-31,14-29 6 0,10-3 1 16,3 3-3-16,1 9 1 16,-23 20-3-16,-19 21 0 15,-17 24-1-15,-24 20 1 16,-18 32-1-16,-27 29 0 16,-37 25-1-16,-32 36 0 15,-36 40-1-15,-23 38 1 0,-33 27-1 16,-8 17 1-16,-14 12 1 15,18-24 1-15,23-12 1 16,13-37 1-16,19-25 1 16,23-32 0-16,14-16 1 15,36-28 0-15,28-46-2 16,27-44 0-16,41-40-1 0,18-38 0 0,33-39-2 16,4-5 1-16,13-4-2 15,-3 28 1-15,-24 21-1 16,-27 36 1-16,-23 29-2 15,-28 36 1-15,-31 33 0 16,-42 32 0-16,-22 54 0 31,-33 36 0-31,-4 20 2 0,-4-4 0 16,8 0 1-16,6-4 1 16,8-17-1-16,14-15 1 15,18-25-1-15,19-12 1 16,22-41-3-16,28-28 0 15,18-37-3-15,14-32 1 16,18-25-6-16,-4-20 0 0,-5-12-8 16,4 0 0-16,10 24-9 15,-9 13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3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426 1155 30 0,'-9'20'15'0,"18"-3"-1"16,-5-13 15-16,1 4-23 15,0-4 0-15,-1 0 3 0,-4 0 1 16,-4 0-12-16,-1-4 0 16,-4-4 9-16,-5-12 0 15,0-9-3-15,-4-11 0 16,4-17-2-16,1-24 1 0,-1-13-2 16,5-28 1-16,4 17-2 15,5 3 1-15,9 9 0 16,5 8 0-16,14 16-1 15,8 8 1-15,1 8 0 16,-1 21 0-16,5 11-1 0,14 5 0 16,9 8-1-16,5 4 1 15,-5 4-5-15,0 4 1 32,-5 0-7-32,-8 0 0 0,-10 5-8 15,-9-1 1-15</inkml:trace>
  <inkml:trace contextRef="#ctx0" brushRef="#br0" timeOffset="1">211 712 51 0,'5'-8'25'0,"36"-21"-21"0,-23 21 42 0,14-4-43 15,14-4 0-15,9-4 2 32,-1 3 0-32,6 5-8 15,4 8 1-15,4 4-3 16,6 4 0-16,8 12-12 0,5 1 0 16</inkml:trace>
  <inkml:trace contextRef="#ctx0" brushRef="#br0" timeOffset="2">1157 984 22 0,'5'0'11'0,"-10"-8"4"0,1 8 6 16,4 0-15-16,-5 0 1 16,1-4 5-16,-1 0 0 15,1-4-14-15,-1 0 1 32,0-4 10-32,1-1 1 0,4 1-3 15,4 0 0-15,1-8-3 16,4-1 0-16,5 1-1 15,4 0 0-15,5-1-2 16,-5 9 1-16,5 0-2 16,5 4 1-16,-1 8-1 15,0 8 1-15,5 8-1 0,-4 1 1 16,-1-1 0-16,1 4 0 16,-5 9 0-16,-5 7 0 15,-9 1-1-15,-4-9 1 16,-5 13-1-16,-10 0 1 0,-3 3-1 15,-10-7 1-15,0 3-1 16,-4-3 1-16,-1-13-1 16,1-11 1-16,-5-1-1 15,0-20 0-15,-5-9 0 16,10 1 0-16,-1-12-1 0,10 11 1 16,4-3-1-16,10 0 1 15,4-5-1-15,4 5 1 31,10 0 0-31,4-1 0 0,1 5 0 16,-1 0 0-16,9 0 1 16,5 3 0-16,9 5 0 15,5 12 1-15,0 9-1 16,0 7 0-16,-5-4-3 16,-5 0 1-16,1-3-16 15,-10-1 1-15,14-8-5 0,-4-20 0 16</inkml:trace>
  <inkml:trace contextRef="#ctx0" brushRef="#br0" timeOffset="3">1862-24 28 0,'9'-8'14'0,"0"12"0"16,-9 9 12-16,0 19-24 15,-5 13 1-15,-4 24 4 0,5 20 0 16,-6 13-6-16,1 16 0 16,0 16 5-16,0-12 1 15,0 8-2-15,0-16 1 16,4-17-7-16,-4-16 1 16,0-16-14-16,9-16 0 15,0-20-3 1,0-25 1-16</inkml:trace>
  <inkml:trace contextRef="#ctx0" brushRef="#br0" timeOffset="4">2456 716 44 0,'27'-28'22'0,"-50"24"-22"0,14 0 41 16,-4 4-40-16,-10 4 0 16,-9 4 1-16,-9 8 1 15,-10 8-4-15,6 5 1 16,3-5 2-16,6 5 0 15,8 3-1-15,6 1 1 16,12 3-1 0,10-7 1-16,14-5-1 15,18 0 1-15,14-7 0 16,4-1 1-16,5 0-1 16,9 1 1-16,-14-5 0 15,1 8 0-15,-15 4-1 16,-8 5 1-1,-51 16 0-15,-14-1 0 16,-18-3-1-16,-13-5 0 16,-28-19-6-1,27-13 1-15,14-8-6 16,28-8 0-16,13-5-10 16,23-7 0-16,14-9-1 15,9-3 0-15</inkml:trace>
  <inkml:trace contextRef="#ctx0" brushRef="#br0" timeOffset="5">2703 1005 44 0,'-5'-4'22'0,"5"16"-19"15,0-8 44-15,0 4-43 16,5 0 1-16,4 0 4 16,9-4 1-16,10-8-12 15,8-8 1-15,5-8 6 0,5-13 1 0,-5 5-3 16,-4-1 0-16,-14-11-3 16,-5 7 0-16,-13 1-1 15,-15 7 0-15,-12 5 0 16,-6 12 1-16,-9 12-1 15,1 12 1-15,-1 9 0 32,-4 19 1-32,0 13 1 0,0 8 0 15,9 4 1-15,18-8 0 16,10 0 1-16,13-4 1 16,9-16-1-16,14-5 1 15,14-15-8-15,9-13 1 16,4-16-17-16,-4-21 0 15,23-16-5-15,-5-24 0 0</inkml:trace>
  <inkml:trace contextRef="#ctx0" brushRef="#br0" timeOffset="6">-5125 1826 34 0,'-4'12'17'0,"22"-37"-51"0,-4 13 19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01.4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81 476 22 0,'-13'0'11'0,"3"-25"-9"0,1 17 10 15,0 4-10-15,0-4 1 16,0 0 3-16,0 4 1 16,4 4-7-16,1 4 0 0,-1 0 6 15,5-4 0-15,0 4 1 32,0-4 0-32,14 0-1 15,-1 4 1-15,6 0-2 16,4-4 1-16,9 0-2 15,9 0 1-15,14 0-2 16,4 4 1-16,5 0-1 16,14 0 1-16,-1-4-1 15,-3 0 1-15,8-4-1 0,14 4 1 0,0-4-1 16,0 0 0-16,5 4-2 16,4 0 1-16,-14 0-1 15,1-4 0-15,-1 8 0 16,5-8 0-16,-5 0-1 15,1 0 1-15,4 4 0 16,-9-4 0-16,0 4-1 0,-1 0 1 16,6-4 0-16,-1 4 0 15,-4-4-1-15,-4-1 1 16,-1-3 0-16,5 4 0 16,-10-4-1-16,-3 0 1 0,-6 4-1 15,5 0 1-15,-4 0-1 31,4 4 1-31,-9 0 0 16,-5 0 0-16,-8 0 0 16,-1 4 0-16,-4-4 0 15,0 4 1-15,-1-4-1 16,1 4 1-16,0 4-1 0,-10-4 0 16,1 0 0-16,-1 0 1 15,1 4-2-15,0-3 1 0,4-1-1 16,-5 4 0-16,1 4 0 15,-1-4 0-15,6 0 0 16,-1 0 0-16,0 5 0 16,-5-5 1-16,1 4-1 15,0-12 0-15,-1-4 0 32,5 0 0-32,-4 4 0 0,-5-4 1 15,-5 4-2-15,1-4 1 16,-5 8 0-16,-5-4 0 15,-4 0 0-15,-1 4 0 16,6 0 0-16,-10-4 0 0,0 4 0 16,-5-4 1-16,1 0-1 15,-5 0 0-15,5 0 0 16,-1-8 1-16,-4 8-1 16,-4-12 0-16,-10-1-1 15,-9 1 1-15,-14-8-1 16,5-5 1-16,-4-3-1 15,-10-9 1-15,-9 5 0 0,-4-5 0 16,-10-3-1-16,10-5 0 0,4 4 0 16,5 9 0-16,-1-1-1 15,6 13 1-15,8 0-1 16,1 3 1-16,8 5-1 16,5 4 1-16,10 4 0 15,8 4 0-15,10 0 0 31,8 12 0-31,10 0 0 0,9 9 0 16,23 3 1-16,9-4 0 16,5 5 0-16,-1 7 0 15,10 1 0-15,0 3 1 16,-10-3-1-16,1-1 0 16,-1-3 0-16,5-5 1 0,-4 1-1 15,-5-1 1-15,-9 0-1 16,-9-3 0-16,-14-1 0 15,-9 0 1-15,-10 1 0 16,-13-1 0-16,-13-4 0 16,-15 1 1-16,-4 3-2 15,-9 0 1-15,-9 5-1 0,-10 3 0 32,-4 0-2-32,-4 1 1 0,4-1-7 15,4-3 0-15,14-9-10 16,14-12 0-16,19-8-5 15,40-24 1-15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5318 5583 17 0,'-23'-36'8'0,"23"-58"14"16,5 74 8-16,-5-4-23 15,4-1 0 1,-4 1 5-16,5 3 0 0,0 5-15 15,-5 4 1-15,0 12 11 16,4 8 0-16,5 12-4 16,0 17 0-16,10 24-3 15,4 12 1-15,-1 21-3 16,6 3 1-16,-1-3-3 16,-8-17 1-16,-1-12 1 0,-9-4 0 15,0-21 1-15,-4-19 1 16,-10-29 0-16,-4-21 0 15,-5-28 0-15,-4-28 1 16,-14-17-3-16,5-11 1 16,-1 7-2-16,5 12 1 15,5 13-1 1,4 20 1-16,5 21-1 16,0 27 0-16,4 38 1 15,1 28 0-15,8 24-1 16,6 28 1-16,3 17-1 15,6-8 1-15,3-8 0 16,-3-17 1-16,-6-20 1 16,-8-28 0-16,-10-25 0 0,-4-20 1 0,-4-28-1 15,-6-25 0-15,1-29-1 16,4-19 1-16,1-13-3 16,8 12 1-16,5 13-1 15,5 32 0-15,-1 16 0 16,5 37 1-16,0 32 0 15,-4 25 0-15,0 20-1 0,4 21 1 16,4 3 0-16,-3 1 1 16,3-9-1-16,1-4 0 15,-5-16 0-15,0-4 0 16,-4-12 1-16,-1-13 0 16,-4-3-1-16,0-5 1 15,0-11-1 1,0-9 1-16,0 0-1 15,0-8 1-15,0 0-1 16,-4 0 1-16,-1 0-1 16,-4 0 1-16,0 4-1 15,4 4 1-15,1-4-1 16,-1 4 1-16,1-4 0 0,4 9 0 16,0-9-1-16,4-8 1 0,5-17 0 15,5-7 1-15,9-13 0 16,0-24 0-16,13-32-1 15,15-50 0-15,40-15-1 16,19-17 1-16,18-16-2 16,18 0 1-16,14 12-2 15,14 16 1 1,-23 21 0-16,-19 12 1 16,-8 20-1-16,-14 12 0 15,-14 29 0-15,-23 16 0 16,-18 13 0-16,-23 7 0 15,-23 29-1-15,-18 16 1 16,-14 21 0-16,-14 19 0 16,-31 13 0-16,-19 25 1 0,-32 23 0 15,-5 13 0-15,-13 8-1 16,-4 4 1-16,3 5 0 16,1-1 0-16,18 0-1 15,14-8 1-15,28-8-1 16,8 0 0-16,10-12-2 15,4-13 1-15,4-7 0 0,15-17 0 0,8-20 0 16,5-17 0-16,5-16 0 16,9-15 1-16,4-22 1 15,19-19 0-15,0-13 0 16,9-16 0-16,13-25 0 16,24-11 1-16,13-17 0 31,14-12 1-31,13 0-1 0,-4-16 0 15,5-1 0-15,0 13 0 16,-1 24-1-16,-13 17 0 16,-9 16-1-16,-14 12 1 15,-5 12 0-15,-13 20 0 16,-10 5 0-16,-8 16 0 0,-14 8-1 16,-14 8 1-16,-19 16-1 15,-17 21 1-15,-24 24 0 16,-4 24 0-16,-32 29-1 15,-9 12 0-15,-23 20 1 16,-4 17 0-16,17-8 0 0,10-5 0 16,14-24 0-16,13-12 0 31,23-33-4-31,14-8 0 0,32-32-13 16,22-33 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0:58.6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-4041 5733 23 0,'-23'-4'11'0,"5"-8"2"0,13 12 12 16,1 0-20-16,4 0 1 15,0 0 6-15,0 0 0 16,4 0-13-16,10-5 1 15,4 1 10-15,23 0 1 0,10 0-2 16,13-4 1-16,18-4-3 16,28-4 0-16,18-1-1 15,14 1 1-15,18 4-3 16,4 4 1-16,1 0-2 16,-5 0 1-16,-9-1-1 15,0-3 1 1,-10 4-2-16,-13 4 0 0,-4 8 0 15,-24 0 1-15,-8 0-1 16,-19 0 0-16,-5 4 0 16,1 1 0-16,4-5-1 15,5-4 0-15,-5 0 0 16,-4 0 0-16,-10 4-1 16,-9-4 1-16,-4 8-1 0,0 0 0 15,0 0 0-15,-1-4 0 16,-4 0 0-16,1-4 1 15,-1-4-1-15,-5 8 0 16,-4 0 0-16,0-4 0 16,-4 4 0-16,-5-4 0 15,-1 4 0-15,-3 1 0 0,-1-1-1 16,5 0 1-16,0 0 0 16,0 0 1-16,-1 0-1 15,-3-4 0-15,-1 0-1 16,-4 0 1-16,-5 0-1 15,0 0 1-15,-9 0-1 16,0 0 0 0,5-8-1-16,-5 8 0 0,0-8 0 15,0-5 0-15,0 1-1 16,0-4 0-16,-5-8 0 16,-4-5 0-16,-5 1-1 15,-9-13 1-15,-4-8-1 16,-10 0 1-16,5 5 1 15,-4 7 0-15,-1 1 0 0,1-1 1 16,4 5 1-16,0 7 1 16,9 5-1-16,4 4 1 15,6-5-1-15,8 21 1 16,14 0 0-16,14 17 0 16,0-1 0-16,18 8 0 15,14 9 1 1,18 7 0-16,5-3-1 15,0-1 1-15,8 1-1 16,-3-9 1-16,-10 5-2 16,-4-1 0-16,-1 1 0 15,-13 4 0-15,-14-9 0 16,-9 0 0-16,-14-3 0 0,-18-5 0 16,-18 1 0-16,-28 7 1 0,-18 0 0 15,-22 5 0-15,-10 3 0 16,-1-3 1-16,11 4-3 15,3-5 1-15,10-8-9 16,14-3 1-16,18-5-14 16,22-4 1-16,15 0-4 15,22-20 0-15</inkml:trace>
  <inkml:trace contextRef="#ctx0" brushRef="#br0" timeOffset="0.5017">362 5156 40 0,'0'4'20'0,"18"28"-9"0,0-28 33 0,5 9-39 15,5-1 1-15,8 4 5 16,19-4 0-16,23 0-13 16,13 1 0-16,28-5 9 15,-4-8 0-15,8-4-4 16,-4 4 1-16,-14 4-3 16,-18 4 0-16,-19 4-6 0,-13 0 1 15,-14 4-10-15,-13-3 1 16,-10-1-8-16,-13-4 0 31</inkml:trace>
  <inkml:trace contextRef="#ctx0" brushRef="#br0" timeOffset="1.501">906 4721 29 0,'-9'-25'14'0,"4"13"0"0,5 12 14 15,-4 0-25-15,-1 4 0 16,5 13 4-16,0 19 1 0,-4 17-8 15,-1 16 1-15,0 8 7 16,-4 29 0-16,0 20-2 0,0-4 1 16,0-4-3-16,4-13 1 15,1-15-5-15,-1-29 1 16,1-12-8-16,-6-17 0 16,1-24-5-1,5-16 0-15,-1-8-7 16,1-9 0-16</inkml:trace>
  <inkml:trace contextRef="#ctx0" brushRef="#br0" timeOffset="2.5017">1624 5920 24 0,'0'0'12'0,"4"-4"9"16,-4 4 7-16,5-13-23 16,-1 5 1-16,-4-4 3 15,-4-4 0-15,-5-4-11 0,0-9 0 16,-1 1 8-16,-3-1 0 0,-1-3-3 15,5-5 1-15,0 1-2 16,4 3 0-16,1 1 0 16,4 3 0-16,4 5 0 15,10-1 0-15,4 5 1 16,10 8 1-16,-1 0-2 0,10 12 1 16,13-9-1-16,0 9 1 15,-4 5-2-15,-9-1 0 16,-1 4-1-16,1 4 1 15,-5 0-5-15,0-4 1 16,0 0-7-16,-5-8 1 31,1 0-11-31,-6-8 0 0</inkml:trace>
  <inkml:trace contextRef="#ctx0" brushRef="#br0" timeOffset="3.5017">2250 5436 20 0,'0'8'10'0,"0"4"12"16,0-8-2-16,-4 9-17 16,-1 3 1-16,-4 8 4 15,0 9 0-15,0-1-9 31,-1 9 1-31,6 4 6 0,4-1 1 16,4-3-1-16,6-8 0 16,8-5-1-16,5-4 0 15,4-3-1-15,1-13 0 16,4 0-2-16,-5-16 1 16,5-12-1-16,0-5 0 15,5-11-2 1,-10 3 1-16,-9 5-1 15,-4 3 1-15,0-3-2 16,-10-1 0-16,5 1-1 16,1-9 1-16,-1 1 0 15,0-1 1-15,-9 9 0 16,0 3 0 0,0 5 1-16,0 4 0 0,-5 4-1 15,1-1 1-15,-1 5-3 16,1 4 1-16,-1 4-6 15,0 4 0-15,5 4-11 16,5 5 0-16</inkml:trace>
  <inkml:trace contextRef="#ctx0" brushRef="#br0" timeOffset="4.5017">2790 5558 25 0,'-5'-4'12'0,"5"12"2"0,0-8 4 15,0 0-14-15,5 4 1 0,4 4 3 16,4-4 1-16,1 4-10 16,9-3 1-16,4-1 6 15,5 0 1-15,0-8-3 32,5-5 1-32,4-7-3 0,-9-4 1 15,-4-9-2-15,-5 9 0 16,-5-4-1-16,-4-1 1 15,-5 1-1-15,-5-4 1 16,-8-1-1-16,-1 1 0 16,-9 3 0-16,-4 5 0 15,-5 8 0-15,-9 8 1 0,-4 12-1 16,-10 8 0-16,0 8 0 16,5 5 1-16,4 7-1 15,10 5 0-15,4 0 1 16,9-5 0-16,5 5 2 15,9-9 0-15,5 1 1 16,4 4 1 0,5-1 0-16,4 5 0 15,5-5-1-15,4-7 1 0,5-5-2 16,5-8 1-16,9-3-1 16,4-1 0-16,5-8-2 15,4-4 0-15,1-12-3 16,-10 0 1-16,0-1-8 15,-9-3 1-15,-4 0-14 0,-5 0 1 16,0 3-1-16,-9 1 0 16</inkml:trace>
  <inkml:trace contextRef="#ctx0" brushRef="#br0" timeOffset="5.5017">-607 5623 16 0,'32'-37'8'0,"36"-52"-27"0,-31 57 17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40.3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6283D3-D4B0-40B7-9932-25EBB23AEE51}" emma:medium="tactile" emma:mode="ink">
          <msink:context xmlns:msink="http://schemas.microsoft.com/ink/2010/main" type="writingRegion" rotatedBoundingBox="19396,6813 21909,5681 22611,7239 20098,8371"/>
        </emma:interpretation>
      </emma:emma>
    </inkml:annotationXML>
    <inkml:traceGroup>
      <inkml:annotationXML>
        <emma:emma xmlns:emma="http://www.w3.org/2003/04/emma" version="1.0">
          <emma:interpretation id="{DCFCBEF0-CDD6-486C-B87E-22873E99AB20}" emma:medium="tactile" emma:mode="ink">
            <msink:context xmlns:msink="http://schemas.microsoft.com/ink/2010/main" type="paragraph" rotatedBoundingBox="19396,6813 21909,5681 22611,7239 20098,83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D94976-7F2F-4832-8585-B40AD17355F5}" emma:medium="tactile" emma:mode="ink">
              <msink:context xmlns:msink="http://schemas.microsoft.com/ink/2010/main" type="line" rotatedBoundingBox="19396,6813 21909,5681 22611,7239 20098,8371"/>
            </emma:interpretation>
          </emma:emma>
        </inkml:annotationXML>
        <inkml:traceGroup>
          <inkml:annotationXML>
            <emma:emma xmlns:emma="http://www.w3.org/2003/04/emma" version="1.0">
              <emma:interpretation id="{8E233F10-9849-4021-BC1C-4353DBA3B1A6}" emma:medium="tactile" emma:mode="ink">
                <msink:context xmlns:msink="http://schemas.microsoft.com/ink/2010/main" type="inkWord" rotatedBoundingBox="19396,6813 21909,5681 22611,7239 20098,8371">
                  <msink:destinationLink direction="with" ref="{4DC23801-F43F-408E-B5FE-3F2A208AFF71}"/>
                </msink:context>
              </emma:interpretation>
            </emma:emma>
          </inkml:annotationXML>
          <inkml:trace contextRef="#ctx0" brushRef="#br0">4169-1467 18 0,'-30'10'9'0,"12"-20"-1"16,18 4 7-16,-5 1-10 16,-1 0 0-16,0 0 3 15,6-6 0-15,0 1-10 16,0-6 1-16,6 0 7 16,5 1 0-16,13-1-1 15,11 0 0-15,13 0-1 0,-1 1 1 16,-6 4-2-16,-6 1 1 15,1 4-1-15,-1-4 1 16,-11 10-2-16,-7 10 0 16,-11 17-1-16,-6 9 1 15,-18 11 0-15,-11 11 0 16,-18 10 0-16,-6 0 1 16,0 0-1-16,6-5 1 15,5 0-1-15,13-5 1 16,5-16 0-16,13 5 0 15,5-11-2-15,6-4 1 16,17-11-1-16,7-11 0 0,17-5-4 16,12-5 0-16,-6 0-6 15,0-5 0-15,6 0-11 16,24-6 1-16</inkml:trace>
          <inkml:trace contextRef="#ctx0" brushRef="#br0" timeOffset="330.452">4899-1467 29 0,'-35'15'14'0,"-30"38"0"15,47-27 9-15,-5 21-21 16,-1 16 1-16,1-6 5 16,-1 11 0-16,1 1-8 15,5-17 0-15,24 6 5 0,17-17 0 16,19-9-1-16,11-27 1 15,17-15-5-15,7-17 1 16,-1-14-2-16,-5-22 1 16,0-5-1-16,-18-6 1 15,-12 6-1-15,-11 0 1 16,-19 11 1-16,-22 4 0 16,-31 11-1-16,1 11 1 15,-6 10-1-15,-12 10 0 16,0 17-1-16,6 9 1 0,0 1-5 15,12 0 0-15,5 20-10 16,19 1 0-16</inkml:trace>
          <inkml:trace contextRef="#ctx0" brushRef="#br0" timeOffset="1111.9309">5583-1368 14 0,'-30'5'7'0,"12"11"14"0,18-16-7 16,0 10-8-16,0-4 0 15,0 9 4-15,0-4 0 16,0-1-12-16,6 6 0 0,6-16 9 16,12-16 0-16,11-10-3 15,6-5 0-15,6-16-2 16,1-6 0-16,-7 6-1 16,-6 5 0-16,-5-5 0 15,-13 21 1-15,-5 5-2 16,0 0 1-16,-12 11 0 15,0 10 0-15,-6 0-1 16,0 20 1-16,0 12-1 16,0 15 1-16,0 16-1 15,1 5 1-15,-1 5 0 16,0-10 0-16,-6 5 0 16,0-15 0-16,-5-6 0 15,-1 0 0-15,-12-10 0 16,-5-6 0-16,0-5-1 0,-1-5 1 15,7-5-1-15,-1-6 1 16,7 1-1-16,-1-6 0 16,7-5 0-16,5 0 0 15,6 0 1-15,6 0 0 16,12 0 1-16,11 5 1 16,7-5 1-16,11 5 0 15,6-10 1-15,6 0 0 16,6-5-1-16,6-1 0 15,0 1-4-15,-1-6 1 16,-5 0-9-16,0 6 1 0,-12-6-12 16,-11 0 1-16,11 11-3 15,-6-5 0-15</inkml:trace>
          <inkml:trace contextRef="#ctx0" brushRef="#br0" timeOffset="2388.3236">5371-902 25 0,'0'-10'12'0,"11"-22"7"0,1 32 1 0,6-5-16 16,5 0 1-16,13 0 6 15,11-1 0-15,6 1-13 16,0 5 1-16,0 5 8 16,0 1 0-16,0-1-4 15,0 0 0-15,0 0-12 16,0-10 1-16,18-11-8 16,-6-5 1-16</inkml:trace>
          <inkml:trace contextRef="#ctx0" brushRef="#br0" timeOffset="1817.2217">6307-1326 43 0,'6'-26'21'0,"12"31"-16"0,-6-10 38 16,-1 5-41-16,7-11 0 16,6-4 0-16,5-6 1 15,1-6-4-15,5-4 0 16,0-6 2-16,-5 1 1 16,-1 4-2-16,-5 11 0 15,-1 6 0-15,-5-1 1 16,-6 5-1-16,-6 1 0 15,-6 10 0-15,-6 10 0 16,0 6 0-16,0 5 0 0,0 0 0 16,0 10 0-16,6 1 0 15,0 10 1 1,0 36 0 0,0-10 0-16,0 1-1 15,6-12 1-15,0-10 0 16,0-5 0-16,-6-5-1 15,0-6 0-15,0-10 1 16,-6 0 0-16,-6-10-1 16,-5 4 0-16,-7-4 0 15,0-1 1-15,-5 1-1 16,0 4 1-16,-1-9-1 16,1 4 0-16,5-5 0 15,0 1 0-15,1-12 1 16,5 6 1-16,6-5 0 15,7 0 0-15,-1-6 1 0,6 11 0 16,11-10 0-16,13 5 1 16,5 5-1-16,13-5 1 15,11-1 0-15,6 1 0 16,0 0-1-16,11-6 1 16,1 6-1-16,-6 0 1 15,-6 0-7-15,0-1 1 16,-12 1-10-16,-12-5 0 15,0-1-11-15,-5-5 1 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37:47.0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323AFE-2FBC-4817-8D81-6CEA053DF70D}" emma:medium="tactile" emma:mode="ink">
          <msink:context xmlns:msink="http://schemas.microsoft.com/ink/2010/main" type="inkDrawing" rotatedBoundingBox="18760,14778 19441,11130 19656,11171 18975,14818" semanticType="callout" shapeName="Other"/>
        </emma:interpretation>
      </emma:emma>
    </inkml:annotationXML>
    <inkml:trace contextRef="#ctx0" brushRef="#br0">-629 6073 26 0,'-24'-5'13'0,"4"-5"-12"0,16 5 13 16,4-1-13-16,-4-1 1 15,0-2 3 1,0 2 1-16,0 1-5 16,-4 6 0-16,1 6 4 15,-6 1 0-15,1 4 1 16,0 2 0-16,4-5-1 16,0 8 0-16,5 7-1 15,-1 6 1-15,-4 3 0 0,-4 15 0 16,-4-3-1-16,-4 11 1 0,0 5-1 15,0 13 1-15,-4 3-2 16,-3 3 1-16,-1 7-1 16,-8 4 1-16,4-1-2 15,0 7 0-15,4-2-1 16,9 6 1-16,-1-1-1 31,3-6 1-31,6-5-1 0,-1-1 0 16,0-11 0-16,1-6 0 15,-2-7-1-15,1-11 1 16,0-5-1-16,1-7 0 16,3 2 0-16,-1-1 0 15,1-1 0-15,1 2 0 16,-1 2 0-16,0-5 0 0,0 3 0 16,4 0 0-16,0-5 0 15,0-6 1-15,0-7-2 16,0-6 1-16,0-2-1 15,0-5 1-15,4-4-1 0,0-1 0 16,0-1 0-16,0 0 1 16,4-3 0-1,0 1 1-15,0 0-1 16,-4-3 1-16,0 0 0 16,4-6 1-16,0 1-1 15,-4-2 0-15,4-4-1 16,0-2 0-16,4 0-6 15,0-5 1-15,4-11-15 16,-1-11 1-16,1-9-3 0,16-22 1 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6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F2D80-73FC-4076-BBD4-91117AC261E3}" emma:medium="tactile" emma:mode="ink">
          <msink:context xmlns:msink="http://schemas.microsoft.com/ink/2010/main" type="inkDrawing" rotatedBoundingBox="24116,16605 24131,16605 24131,16620 24116,16620" shapeName="Other"/>
        </emma:interpretation>
      </emma:emma>
    </inkml:annotationXML>
    <inkml:trace contextRef="#ctx0" brushRef="#br0">32 12288 0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39.9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066709-7FAF-4CC1-A1B1-E364C0B6E014}" emma:medium="tactile" emma:mode="ink">
          <msink:context xmlns:msink="http://schemas.microsoft.com/ink/2010/main" type="writingRegion" rotatedBoundingBox="8911,4156 12528,16982 4505,19245 888,6419"/>
        </emma:interpretation>
      </emma:emma>
    </inkml:annotationXML>
    <inkml:traceGroup>
      <inkml:annotationXML>
        <emma:emma xmlns:emma="http://www.w3.org/2003/04/emma" version="1.0">
          <emma:interpretation id="{61DC8B6F-1E8B-4F41-A31B-B7C91D7B51D4}" emma:medium="tactile" emma:mode="ink">
            <msink:context xmlns:msink="http://schemas.microsoft.com/ink/2010/main" type="paragraph" rotatedBoundingBox="7750,5236 11171,17364 4505,19245 1084,71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CCD4-8C71-47F8-A211-AF929BB5E538}" emma:medium="tactile" emma:mode="ink">
              <msink:context xmlns:msink="http://schemas.microsoft.com/ink/2010/main" type="line" rotatedBoundingBox="7750,5236 11171,17364 4505,19245 1084,7116"/>
            </emma:interpretation>
          </emma:emma>
        </inkml:annotationXML>
        <inkml:traceGroup>
          <inkml:annotationXML>
            <emma:emma xmlns:emma="http://www.w3.org/2003/04/emma" version="1.0">
              <emma:interpretation id="{42D71910-E537-4DC2-A49B-007BEBC4B5D2}" emma:medium="tactile" emma:mode="ink">
                <msink:context xmlns:msink="http://schemas.microsoft.com/ink/2010/main" type="inkWord" rotatedBoundingBox="7750,5236 11171,17364 4505,19245 1084,7116"/>
              </emma:interpretation>
            </emma:emma>
          </inkml:annotationXML>
          <inkml:trace contextRef="#ctx0" brushRef="#br0">206 1047 25 0,'11'9'12'0,"-6"-4"2"0,-5-5 13 0,0 0-24 16,0 0 0-16,0 0 4 15,0 0 0-15,0 0-7 16,0 0 0-16,0 0 7 15,0 0 0-15,0 0 0 16,-5 0 0-16,0 0-1 0,-1-9 1 16,-4 0-2-16,-1 5 1 0,-10 4-1 31,0-5 0-31,-6 1-2 16,-4 4 1-16,-1-4-1 0,-5 4 0 15,0 0 0-15,0 0 1 16,-6 4-2-16,-4 0 1 15,-6 1-1 1,-11 8 0-16,-10-4-1 0,0 0 1 16,-11 8-2-16,-5 5 1 15,6 9-1-15,10-5 0 16,-11 1 0-16,0-1 1 16,-10 1-1-16,-5-6 1 15,-1 10-1-15,-5 5 1 16,6-2-1-16,10 7 1 15,-6-2-1-15,-4 0 1 16,-1-3-1-16,1 3 0 0,10-3 0 0,-5 3 0 16,-6 1 0-16,1 4 1 15,10 9-2 1,-11 8 1-16,-10 1 0 16,10 0 0-16,1 17 0 0,-1-8 0 0,11-6-1 31,6 5 1-31,-1 1 0 15,11 8 0-15,-5-8 0 16,-1 8 0-16,1 0 0 16,-6 14 0-16,6 8 0 15,5-8 0-15,0 3 0 16,0 1 0-16,5-9 0 16,5 9 0-16,6-9 0 15,0 9 0-15,15-1-1 0,6 5 1 16,0-3 0-1,0-2 0-15,6 1 0 0,-1 4 0 0,0-8 0 32,6 8 0-32,-1 0 0 0,6 5 0 0,-5 0 0 15,-6-5 0-15,0 9 0 16,0-9 1-16,6 18-1 16,-1-8 0-16,6-7 0 15,0 20 1-15,0-14-1 16,0 13 1-1,0 5-1-15,5 4 0 16,0-5 0-16,5 5 1 0,1 1-1 16,4-1 1-16,1-9-1 15,5 5 1-15,0-9 0 16,5 4 0-16,1-13 0 16,-1 8 0-16,0-3-1 15,0 0 1-15,1 4-1 16,4-5 1-16,1 0-1 0,0-8 1 15,4 12 0-15,1-7 0 16,11-5-1-16,-1 12 1 16,1 1-1-16,-6-5 0 15,0-3 1-15,5 8 0 16,-4-14 0-16,-1 5 0 16,0 9 0-1,0 0 0-15,-5-5 0 16,5-4 0-16,0 1 0 15,-10 3 0-15,5-5-1 16,5 2 1-16,5-6-1 16,6 5 1-16,0-8-1 0,5-1 1 15,5 5-1-15,6-10 0 16,5 1 0-16,-6 4 0 0,12-4 0 16,-6 0 1-16,5-4-1 15,-5-10 1-15,5 0 0 16,-5 2 0-16,5-2 0 15,0-4 1-15,11 0-1 16,0 5 0-16,5-9 0 16,0 13 0-16,-10-8-1 0,-1-15 1 15,1 5-1-15,-1 1 1 16,1-5-1-16,-1 4 1 16,-10-12-1-16,0-1 1 15,0 5-1-15,5-5 0 16,0-5 0-1,0-3 1-15,6 8-1 16,-6-8 0-16,6-5 0 16,-6 0 0-16,0-10 0 15,0 2 0-15,-5-1 0 16,0-8 0-16,0 8 0 0,-11-9 0 16,1 1 0-16,-6-5 0 15,5 4 0-15,0-4 1 16,11 0-1-16,-5 4 0 0,0-3 0 15,-1-2 0-15,1 6 0 16,-1 0 0-16,-4-14 0 16,-1-5 0-16,6 15 0 15,-1-6 1-15,1 5-1 16,0-9 0-16,-6 10 0 16,6-7 0-1,-11-2 0-15,0 0 1 16,5-1-1-16,0-5 0 15,1 5 0-15,-1-3 1 16,6-2-1-16,-1 0 0 16,1 2 0-16,5 3 0 0,5-5 0 15,-5-3 1-15,5 3-1 16,-5-3 0 0,21-18 0-1,-10 5 0-15,-1-10 0 0,6 5 1 16,-6 3-1-16,-4-3 0 15,-7 9 0-15,1-5 1 16,-5-4-1-16,0 0 0 16,-6-5 0-16,0 5 0 0,1-5 0 15,-1 14 0-15,0-9 0 16,-5 4 0-16,0-4 0 16,0 0 0-16,-5-5 0 15,5 0 0-15,-10-3 0 31,-1-2 1-31,1 1-1 16,-12 0 0-16,1 0 0 0,0 0 0 16,0 0 0-16,0 0 0 15,0 9 0-15,0-9 0 16,5 4 0-16,-5-3 0 16,5 3 0-16,0-4 0 0,0 4 0 15,0-4 0-15,1 0-1 16,4 0 1-16,-5 0 0 15,0 0 1-15,1 1-2 16,-1-2 1-16,-5-3 0 0,5 3 0 16,-5 7 0-16,5-12 0 15,-5 7 0-15,0 8 0 16,-6-5 0-16,1-8 0 31,-1 8 0-31,1-4 0 0,-1 8-1 16,1 6 1-16,-6-1-1 15,1 5 1-15,-6 4-1 16,0 0 1-16,0-9-1 16,0 9 1-16,-6-4-1 15,-4-1 1-15,-1 10 0 16,-5-5 0-16,-5 0 0 0,0 8 0 16,-5 5 0-16,-12 0 0 15,7 5 0-15,-6 0 0 16,5 4 0-16,-5 5 0 0,10-6-1 15,-4 5 1-15,-1 2 0 16,0-12 0-16,0 2 0 31,1 5 0-31,4-6 0 16,6 0 0-16,5 1-1 0,0 4 1 16,6 0 0-16,4 0 0 15,1-4-1-15,0-1 1 16,10-8 0-16,-5 0 0 15,5-9-1-15,11 9 1 16,5-5-2-16,-5-12 1 0,6-6 0 16,-1-3 1-16,5 8 0 15,6-9 0-15,5 1 0 16,0-1 0-16,0 0 1 16,0 0 0-16,0 2-3 15,0 2 1-15,-5 0-1 16,0-7 0-16,-11 8 0 0,0-5 0 15,-5 0-1-15,-6 0 1 16,-4 10 1-16,-6-5 1 0,-6 4 0 16,-4 5 0-16,-6 4 0 15,-5 4 0-15,-6 5 0 16,-4 4 0-16,-6 0 0 31,-6 0 0-31,6-3 0 0,0-2 0 16,0 0 0-1,5 6 0-15,1-5-1 0,4 9 1 16,6-5-1-16,0 5 1 0,5-2-1 16,5-6 1-16,6 3-1 15,5-5 1-15,0-3-1 16,11 0 0-16,5-1 0 16,-1-13 1-16,12 0-1 15,5-8 1-15,5 7 0 16,0-6 0-16,0-2 0 15,0-5 1-15,-5 2-1 16,-1-5 0-16,-4 3 0 16,-1-8 0-1,1 5 0-15,-6-5 1 16,-5 9-1-16,0 9 0 16,-6-1 1-16,-5 6 0 0,-5-1-1 15,0 5 0-15,-10 4 0 16,-1 4 0-16,-10 10 0 15,0-1 0-15,0 0-1 16,0 0 1-16,5 0-1 16,-5 5 0-16,5-10 0 0,5 2 1 15,6-2-2-15,0-3 1 16,-1-1-1-16,6-4 1 16,6 4-1-16,-6 1 1 15,5-5-2-15,0 0 1 16,6-5-2-16,5 1 1 0,-1-5 0 15,7 1 0-15,-1-5 0 16,0-5 0-16,0 0 1 16,0 0 1-16,-5 5 1 15,-5 0 1-15,-1 0 1 16,-4 0 0-16,-6 0 0 31,0 3 1-31,0 2-1 0,0 8 1 16,0 0-1-16,0 0 0 0,5 8-1 15,-5 10 0-15,0 8-1 16,0 10 1-16,0 13-1 16,0-2 0-16,0 2 0 15,5 0 0-15,0-10 0 16,1-4 0-16,-1-4 0 0,0-4 0 16,-5-6 0-16,6-3 0 15,-1-5-1-15,0-8 1 16,-5-1-1-16,6 0 1 15,-6-4 0-15,0-13 0 16,0-5 0-16,-6-8 0 16,1-5 0-1,0-8 0-15,-1 0 0 16,6 8 1-16,-5 0-1 16,5 8 1-16,0 6-1 15,0 13 1-15,0 4 0 16,0 8 0-16,0 10-1 15,5 13 1-15,-5 8-1 16,6 5 0-16,-1 5 0 0,0 3 0 16,-5-3 0-16,0-5 0 0,0-9 0 15,6-13 0-15,-6-13-1 16,0-18 1-16,-6-13 0 16,6-13 0-16,-5-9-1 15,0-9 1-15,-1-4 0 16,6 4 1-1,-5 4 0-15,5 5 0 16,0 23 0-16,0 3 1 16,0 18-1-16,0 13 1 15,5 13-1-15,-5 18 0 16,0-3-1-16,0 3 1 16,-5 0-2-16,5-5 0 15,-5-8-9-15,5-13 1 0,0-27-13 16,-11-31 1-16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2:50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307 781 23 0,'-63'9'11'0,"21"-5"5"0,31-4 11 0,-5-8-24 15,0-5 1-15,-5 0 5 16,0-1 0-16,5-3-9 15,0-6 0-15,0 2 8 16,6-5 1 0,-1-10-2-16,6 10 1 0,5-5-3 15,10-5 1-15,6 2-2 16,16-6 0-16,5 0-1 16,16 5 0-16,5 9-2 15,11-1 1-15,0-4-1 16,10 5 1-16,6 4-1 15,15-4 1-15,-4 8-1 0,9 13 0 16,1 5 0-16,-5 14 1 16,-11 8 1-16,0 0 0 15,-11 13-1-15,-10 13 1 16,-6 5-1-16,-15 9 1 0,-6 4-2 16,-15 9 1-16,-17 8-1 31,-15-3 0-31,-11-15 0 15,-5 1 0-15,-21-4-1 0,-22-5 1 16,-15-8-1-16,-11-1 1 16,-21-17-1-16,5-14 0 15,5-12-2-15,-4-14 0 16,-1-18-1-16,0 1 0 16,0-18 0-16,0-4 1 0,16-5-1 15,11 0 1-15,10 1 1 16,11-23 1-16,16 8-1 15,15-11 0-15,17 3 0 16,20 0 1-16,17-4-2 16,10 4 1-16,16 9 0 15,21 8 0-15,5 10 1 0,-5 5 0 16,16 7 0-16,0 0 1 16,5 10 0-16,6 13 1 15,-1 18 0-15,-10 8 0 16,-5 18-1-16,0 17 1 15,-6 0-2-15,-15 14 1 0,-6 8-1 32,-5 5 1-32,-6 9 0 15,-10 4 1-15,-16 8-1 16,-21-8 0-16,-15 5 1 16,-17-1 0-16,-26-8-1 0,-11-5 1 15,-21-9-1-15,-16-13 0 16,0-21-1-16,11-18 0 15,-11-18-2-15,-5-18 0 0,10-21 0 16,6-5 1-16,0-14-2 16,10-16 1-16,11-6 0 15,11-8 1-15,15 0 0 16,16-4 1-16,16-1-1 16,27 1 0-16,16 4 0 15,25 4 0 1,23 10 0-16,4 17 0 15,0 16 0-15,22 15 1 16,-1 18-1-16,6 16 1 16,0 15 0-16,-5 3 1 15,-6 13 0-15,-11 14 0 16,-9 4 0-16,-12 5 0 0,-21 8 1 16,-15 5 1-16,-17 0-1 15,-20 18 0-15,-17-15 0 16,-20 2 0-16,-22-1-1 15,-16-4 1-15,-5-9-2 16,0-9 1-16,-5-26-2 0,-11-18 1 16,0-22-3-16,1-12 1 15,-6-10 0-15,21-23 0 0,10 2-1 16,11 3 0-16,16 1 1 16,11-9 0-16,10-5 1 15,17-3 1-15,15-10 0 16,21-5 0-16,16 14-1 15,10 0 1-15,6 13-6 32,11 14 1-32,-1-1-13 0,11 18 1 15,-5 9-4-15,0 0 0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13.0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0CBD4B-8A5B-467D-B684-76A6F9F128AC}" emma:medium="tactile" emma:mode="ink">
          <msink:context xmlns:msink="http://schemas.microsoft.com/ink/2010/main" type="inkDrawing" rotatedBoundingBox="6684,16030 10588,16141 10532,18125 6628,18015" semanticType="enclosure" shapeName="Other"/>
        </emma:interpretation>
      </emma:emma>
    </inkml:annotationXML>
    <inkml:trace contextRef="#ctx0" brushRef="#br0">-1383-306 62 0,'9'-16'31'0,"32"16"-33"16,-31-3 31-16,0-6-31 15,-6-7 0-15,-4-12 0 16,-14-3 1-16,-9 3 4 15,-23 4 1-15,-24 4 1 0,-18 8 0 16,-29 8 2-16,-13 15 1 0,-8 10 0 16,-11 7 0-16,-14 0-3 15,5 12 1-15,1 0-3 16,8 4 0-16,5-1-1 16,5-3 0-16,9 8 1 15,23 4 0-15,10 0-1 16,18 4 1-16,18-9 0 0,20 14 1 15,13-9-2-15,14 8 0 16,18 11-1-16,20 6 0 16,23-2 0-16,8 1 0 15,19-4 0-15,19 0 0 16,5-8-1-16,18 3 1 31,9-6 0-31,5-9 1 0,5-5-1 16,-5-3 0-16,9-4-1 15,5-8 1-15,-10-12 0 16,1-8 0-16,-10-12-1 16,6-8 0-16,12-4 0 0,-8 8 1 15,0-16-1-15,-11 0 0 16,-3-8-1-16,0-4 1 0,-9 0 0 16,-6 0 0-16,-13-3 0 15,-10-10 0-15,2 5 0 16,-2-11 0-16,-14-10 0 15,-8 5 0-15,-15 1-1 16,-9 7 1-16,-19 0-1 31,-8-8 1-31,-20 0-1 0,-8-4 1 16,-14 5-1-16,-5-5 0 16,-14 4 0-16,-19 8 0 15,-14 4 0-15,1 4 1 0,-24 0-1 16,-9 8 1-16,-14 0-1 15,0 4 1-15,-5 5 0 16,1 2 0-16,18 9 0 16,-5 5 0-16,-8 7-1 15,-2 3 1-15,5 1-1 16,2 4 1-16,-7 0 0 16,1 4 0-16,10-4 0 15,13 4 0-15,24 0 0 0,8 4 0 16,10 9-1-1,9 6 1-15,11 5-1 16,2-4 0-16,11 0 0 16,0-4 0-16,8-4 1 15,5-5 0-15,1-2 0 16,0-9 1-16,4-12 0 16,4-8 0-16,6-4-1 15,8-5 1-15,6-2-1 16,4-1 0-16,0-4 0 15,4 0 0-15,0-4-1 16,6 4 1-16,13 0-1 16,14-4 1-16,18 0 0 15,15 0 0-15,18 0 0 0,10 4 0 16,27 4 0-16,0 5 0 0,14-1 0 16,1 8 1-16,8 12-1 15,0-5 1-15,1 17 0 16,-14 9 0-16,-10 7-1 15,5 12 1-15,-10-1-1 0,-13 17 0 16,-5 8 0-16,-19 8 0 31,-13 8 0-31,-10-4 0 0,-23 12-1 16,-13-5 1-16,-29 17 0 16,-18-4 0-16,-24-4 0 15,-27 0 1-15,-24-8-1 16,-4-5 0-16,-14-6 0 15,-14-6 1-15,-19-7-1 16,-4-12 0-16,-19-8-1 0,0-16 1 16,-18-12 0-16,-1-16 0 31,-106-40-1-31,51-4 0 0,28-8 0 16,23 0 1-16,28-4-1 15,18-3 1-15,15-5-1 31,13-12 0-31,19 4 1 16,22-4 0-16,25-4 0 16,17 4 0-16,20-4 0 15,22 1 0-15,15 6 0 16,27 9 0-16,24 1 0 0,37-5 0 16,13 12 0-16,24 8 0 15,14 8 0-15,14 4 0 0,13 12 0 16,1 9 1-16,4 10-1 15,0 9 0-15,-18 13 0 16,-19 14 1-16,0 13-1 16,-19 8 0-16,-22 12-1 15,-24 12 1-15,-14 4 0 16,-23-4 0-16,-19 7 0 0,-13 5 0 16,-14-4 0-16,-24 9 0 15,-23-6 0-15,-23-3 0 16,-23 0 0-16,-24 3 0 15,-18-15 0-15,-23-7 1 0,-10-10-1 16,-4-11 0-16,-9-12 0 31,-15-8 0-31,-3-4-1 16,8-8 1-16,-9-4-1 16,5-8 1-16,12-12 0 15,16-8 0-15,18-12-1 16,19-20 1-16,18-12-1 15,18-15 0-15,16-5-1 16,21 0 1-16,24 0 0 0,14 4 0 0,19-4 0 16,18 1 1-16,28 6 0 15,28 1 1-15,23 5 0 16,14-5 0-16,32 20-1 16,24 8 1-16,14 0-1 15,3 17 1-15,7 11-1 31,-6 15 0-31,-14-2 0 0,-4 15 1 16,-5 15-1-16,-28 21 1 16,-18 20-1-16,-15 8 0 15,-22 8 0-15,-15 12 0 16,-27-5 0-16,-23 10 0 0,-29 2 0 16,-22 9 0-16,-38 0 0 15,-37-8 1-15,-18-4-1 16,-24-4 1-16,-27-5-1 15,-10-7 1-15,-9-20 0 16,0-8 0-16,-9-20-1 16,0-16 0-16,8-20-1 0,-13-4 1 15,15-16 0-15,8-12 0 16,14 1 0 0,18-17 1-16,24-5-1 15,15-2 0-15,12-13 0 16,29 0 0-16,23 8-1 15,23 0 0-15,36 0-1 16,30 0 0-16,36-3-7 16,33-1 1-16,37 4-14 15,18-5 1-15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37:40.4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599EBA-3571-489C-A9C2-66A76FB67BB2}" emma:medium="tactile" emma:mode="ink">
          <msink:context xmlns:msink="http://schemas.microsoft.com/ink/2010/main" type="inkDrawing" rotatedBoundingBox="10226,16581 10231,16597 10217,16602 10212,16586" shapeName="Other"/>
        </emma:interpretation>
      </emma:emma>
    </inkml:annotationXML>
    <inkml:trace contextRef="#ctx0" brushRef="#br0">5 16 0,'0'0'0,"0"0"15,0 0-15,0 0 16,0 0-16,0 0 16,0 0-16,0 0 15,0 0-15,0 0 16,0 0-16,0 0 16,-5-16-16,5 16 0,0 0 15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1T12:42:32.5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0915D-19B3-4E6B-B431-E0D8BDB46152}" emma:medium="tactile" emma:mode="ink">
          <msink:context xmlns:msink="http://schemas.microsoft.com/ink/2010/main" type="inkDrawing" rotatedBoundingBox="16068,8213 16083,8213 16083,8228 16068,8228" shapeName="Other"/>
        </emma:interpretation>
      </emma:emma>
    </inkml:annotationXML>
    <inkml:trace contextRef="#ctx0" brushRef="#br0">0 0 0,'0'0'0,"0"0"15,0 0 1,0 0 0,0 0-1,0 0 1,0 0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1T12:43:34.76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00881F7-CF62-4B5A-8697-9AC3450E0A49}" emma:medium="tactile" emma:mode="ink">
          <msink:context xmlns:msink="http://schemas.microsoft.com/ink/2010/main" type="inkDrawing" rotatedBoundingBox="15654,9808 16350,15956 10301,16641 9605,10492" shapeName="Other"/>
        </emma:interpretation>
      </emma:emma>
    </inkml:annotationXML>
    <inkml:trace contextRef="#ctx0" brushRef="#br0">4 6539 24 0,'0'24'12'0,"0"-57"-1"0,0 37 13 15,0 10-23-15,0-14 1 16,0 0 1-16,0 0 0 0,0 0-4 0,11 0 1 15,0 0 3-15,4 10 0 16,7-5 1-16,4-1 1 16,6-13 0-16,0-1 0 15,5 1-1-15,5 0 0 16,-5-5 0-16,0-1 1 16,11-3-3-1,10-6 0-15,5 1 0 16,6-6 0-16,5 1 1 15,0 0 0-15,16 4 0 16,-5-4 1-16,-6 5-1 16,1-1 1-16,-1-14-1 15,11 1 0-15,0-5-2 16,0-1 1-16,5-4-1 0,0 0 0 0,-5 0 0 16,-5-9 0-16,0 13 1 15,5-4 0-15,5-9-1 16,5-10 0-16,6 0 0 15,5 10 0-15,-10-5-1 16,-6-1 1-16,-5 1-1 16,-5 0 0-1,5 5 0-15,0-1 1 16,-6-4-1-16,6 0 1 16,-5 4 0-16,5-4 0 15,0-9 0-15,-5-6 0 16,-1 1-1-16,1 5 1 15,5-1 1-15,5-4 0 0,-10 4 0 16,0 1 1-16,-1-6-1 16,1 6 0-16,-6-5 0 15,-10-5 1-15,0 4-3 16,0-13 1-16,5-14-1 16,10 9 1-16,-10-5-1 15,1 9 0-15,-1-8 0 16,-6-1 1-16,-4 5-1 0,-1 4 1 0,1-13-1 15,-6-1 1-15,-5 10-1 16,-5 0 1-16,-6 5-1 16,0-5 0-16,-5-14 0 15,0 9 1-15,0 0-1 16,0 0 0-16,1 1 0 31,-12-1 0-31,-5 0 1 0,-5 19 0 16,0-5-1-16,-6-9 1 15,-10 5-1-15,0 14 0 16,0-5 0-16,-5 4 1 16,-5-4-1-16,-6 15 1 15,-5-6-1-15,-6 10 0 16,1 0 0-16,-11 0 1 0,0 4-1 16,-6 5 0-16,-10-4 0 15,11 14 0-15,-16-20-1 16,0 11 1-16,-1 4 0 15,-4-5 0-15,-6 0 0 16,0 5 0-16,0 5 0 16,1 0 0-1,-17 4 0-15,-16 10 0 0,-4 4 0 16,4 1 0 0,-36-20-1-1,9 6 1-15,7 8-1 16,-1 1 1-16,0 9-1 15,6 5 0-15,0 5 0 16,4 4 1-16,17 10-1 0,11-5 1 16,-1 5-1-16,5 4 1 15,1-4-1-15,-6 4 1 16,6 5-1-16,5-4 1 16,-5 4-1-16,-1 5 0 15,1 4 0-15,-1 5 1 16,6 1-1-16,0-1 1 0,11 5-1 15,5 0 1-15,-6-10-1 16,1-9 1-16,4 5 0 16,6 0 0-16,1 0 0 15,-1-1 0-15,0 6-1 16,0 4 1-16,0 5 0 16,0 5 0-1,-5-1-1-15,5-8 1 0,11 4 0 16,4-1 0-16,1 6 0 15,0 0 0-15,0-5-1 16,0-5 1-16,0 5 0 16,-5-5 1-16,5 0-1 15,5-4 0-15,6-5 0 16,-6-5 0-16,11 0 0 0,0 0 0 16,-1-5-1-16,7-4 1 15,-1 0-1-15,5 4 0 16,1-4-1-16,4 0 1 15,1-5 0-15,0 4 0 16,-1 1 0-16,1 0 1 16,0-1-1-1,-1-4 1-15,1 5 0 16,5 0 0-16,0-1 0 16,0 1 0-16,-5-5 0 15,5 0 0-15,0 0-1 16,0 0 1-16,0 0 0 15,0 0 0-15,0 0 0 16,0 0 0-16,0 0 0 0,5-5 0 16,-5 5-1-16,11-9 1 0,-1 0 0 15,12-5 0-15,4-1 0 16,-5-8 0-16,6-5 0 16,-1-10 0-16,6 5 0 15,0 0 1-15,-6 10-1 16,6-6 1-16,-11 6 0 0,-5 4 1 15,0-4-1-15,0-1 0 16,-1-4 0-16,-4 0 1 16,0 4-2-16,-1 1 1 15,1 4-1-15,-6 5 0 16,0 4 0-16,-5 10 1 31,0 0-1-31,-5 5 1 0,5 0-1 16,-5 4 1-16,-11 5-1 15,-5 0 1-15,-6 5-1 16,-4 0 1-16,-1 9-1 16,-11 10 0-16,1 4 0 15,0 5 0-15,5 0 0 16,5-4 0-16,6-11-1 0,10-3 1 0,0-6-1 16,5-4 1-16,1-5 0 15,4-4 0-15,1-6-1 16,5 1 1-16,0 0 0 15,5-5 0-15,6-5 0 16,5-4 0-16,10-1 0 31,6-9 0-31,5-14 0 0,5-14 1 16,1 5-1-16,-6 0 0 16,-6-5-1-16,-4 9 1 15,-1 5 0-15,-4 5 0 16,-7 4 0-16,-9 6 1 15,-1 3-1-15,-5 11 1 16,-11 8-1-16,-10 11 0 16,-10-1 0-16,-17 23 1 0,0 10-2 15,1 0 1-15,-1 5 0 16,6-5 0-16,5-5-1 16,5-4 1-16,5-5 0 15,6-5 0-15,5-4-1 0,6-10 1 16,10-5 0-16,10-9 0 0,1-14 0 15,10-9 0-15,11-6 0 16,10-8 0-16,6-15 0 16,-1 5 0-16,1 0 0 15,-11 0 1-15,0 5-2 16,-5-1 1-16,-6 6 0 31,-4 8 0-31,-7 6 0 0,-4 14 1 16,-16 13-1-16,-16 15 0 15,-22 5 0-15,-15 18 1 16,-6 10-1-16,1 4 0 16,5 1 0-16,5-10 0 15,11 0-1-15,4-5 1 16,1-9 0-16,11-5 0 0,10-4-1 16,6-1 1-16,-1-4 0 15,6-5 0-15,5-5 0 16,5 1 0-16,0-5 0 15,6-1 0-15,-6 1 0 16,0 4 0-16,1-4-1 16,-1 0 1-1,0-1 0-15,1 1 0 0,-6 0 0 16,5 0 0-16,-5-5 0 16,0 0 1-16,0 0-1 15,0 0 0-15,0-5 0 16,0 5 1-16,0-10-1 15,0 10 0-15,-5 0 0 16,5 0 0-16,0-4 0 0,0 4 0 16,0 0 0-16,5-5 0 15,5-4 0-15,6 9 0 16,11-10 0-16,-1 6 1 16,11-6-1-16,11 10 1 15,5 0-1-15,0 0 1 16,-6-5-1-16,-4 1 1 0,-1-6 0 15,-5 6 0-15,0-6-1 16,0-4 1-16,-5 0-1 16,-6 5 1-16,-4-1-1 15,-12 1 1-15,-10 9-1 16,-5 0 1-16,-11 4 0 31,-11 1 0-31,-10 0-1 0,-10 0 1 16,-6-1-1-16,-5 1 0 0,-1 0 0 15,7-1 0-15,-1 6-1 16,5 4 1-16,6-5 0 16,5 10 0-16,5-5-1 15,5 0 1-15,17-4-1 16,15 4 1-16,16-9-1 0,16-5 1 16,11-5 0-16,16 0 0 15,4-4-1-15,-4 4 1 16,-1 0 0-16,-4 5 0 15,-7-4 0-15,-4-1 1 16,-6 0-1-16,-10 1 0 16,-5 4 0-1,-12 0 1-15,-15 0-1 16,-5 0 1-16,-11-10-1 16,-10 1 1-16,-6-1 0 15,-10-4 0-15,-6 10-1 16,-5-1 0-16,0 0 0 15,6 5 0-15,-1 0-1 0,6 5 1 16,-1-5 0-16,6 5 0 16,11-5-1-16,5 0 1 0,5 0-1 15,11 4 1-15,5 1-1 16,10-5 1-16,11-5 0 16,11-4 0-16,10 4-1 15,1 0 1-15,-1 1 0 16,-10-1 0-16,-6 0 0 0,-5 5 0 15,-5-4 0-15,-5-1 1 16,-11 5-1-16,-11-10 0 16,-5 1 0-16,-5 0 1 15,-5-1-1-15,-6 6 0 16,0-1 0-16,6 5 0 31,-1 0 0-31,1 0 0 0,-1 0-1 16,6 0 1-16,0 5 0 15,5-5 0-15,6 0-1 16,4-5 1-16,6-5 0 16,6 1 0-16,4-10-1 15,11-14 1-15,6-9 0 16,10 4 0-16,11-13 0 0,-1-11 0 16,6-3 0-16,-11 3 0 15,6-3 0-15,-6-1 0 0,1 5 0 16,-6 9 0-16,-11 10-1 15,-5 9 1-15,-10 14 0 16,-16 23 0-16,-11 25-1 31,-11 8 1-31,-20 24 0 0,-11 1 0 16,-1 8-1-16,6 1 1 16,0-5 0-16,11-1 0 15,5-8 0-15,5-5 0 16,6-19 0-16,5-5 0 15,5-9-1-15,5-5 1 16,6-14-3-16,5-14 0 0,11-10-13 16,20-18 1-16,22-19-8 15,-5-29 1-15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3.8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942 83 9 0,'-30'-6'4'0,"12"38"-3"16,18-32 5-16,-6 0-6 15,6 0 1-15,0 0 0 16,0 11 1-16,-6 5-1 0,0 0 1 16,0 6 1-16,0 4 1 15,-6 6 0-15,12 1 0 31,18 9 2-31,12 1 1 0,12 0-2 16,18 0 1-16,25-6-2 16,17-5 1-16,0-5-2 15,19-11 1-15,17 0-3 16,6-5 1-16,19-6-2 16,-1 0 1-16,19-5 0 15,-1-10 0-15,-5 4 0 0,5-10 0 16,-12-5-1-16,-17 5 1 15,-13-11-1-15,-23 6 1 16,-25-1 0-16,-18 1 1 0,-36-6-1 16,-30 6 1-16,-36-1 0 15,-42 6 0-15,-49-5-1 32,-41 16 0-32,-55 5-1 15,-41 10 0-15,-31 12 0 16,-18 5 0-16,-12 5-1 15,13 5 1-15,23-10 0 0,24 5 0 16,19-16-1-16,35 0 0 16,43-5 1-16,35-1 0 15,37-10 1-15,36 0 0 0,42-5-1 16,66-11 1-16,42-5 0 16,43-1 0-16,47-5 0 15,37 6 1-15,41 0-1 16,19-1 1-16,12 6-1 15,12 6 0-15,-19-12 0 16,1 1 1-16,-18-1-1 0,-24-4 0 16,-31 10 0-16,-35-6 1 15,-37 6 0-15,-42 5 0 16,-42-5 1-16,-60-5 1 0,-48 16-3 16,-60-6 1-16,-72 6-1 15,-31 10 0-15,-30 0-1 31,-17 6 0-31,-7 5-2 16,6 5 1-16,19-5 1 16,17 1 0-16,43-7-1 15,35-4 1-15,31-6-1 16,36-6 1-16,42-4-2 0,48-1 1 16,48-11 0-16,42 1 1 15,48 0-1-15,43 10 1 0,36 0 0 16,23 1 1-16,13 4-1 15,6-4 1-15,-13-12-1 16,-5-5 1-16,-36 11 0 16,-31 0 0-16,-42-5 1 15,-29 10 0-15,-49 1 0 16,-48-1 1 0,-66 16-2-16,-54 17 1 15,-67-1-2-15,-66 16 0 16,-41 6-2-16,-19-5 1 15,0 4-1-15,12 1 0 16,25-5 0-16,17-6 1 0,37 0 0 16,47-11 1-16,37-5-1 15,36 0 0-15,48-5 0 16,48-11 0-16,54 0 0 16,48-5 0-16,55-6 0 15,41 6 1-15,37-6 0 16,29 6 1-16,19-6 0 0,0 0 1 15,-12 0 0-15,-31-5 0 16,-29 6 0-16,-55 4 1 0,-47-4 0 16,-49 4 1-16,-60 6-1 15,-72 16 0-15,-73 11-1 16,-83 0 0-16,-67 16-1 16,-30-11 0-16,-18 0-3 15,7-6 1-15,-1-15-4 31,24-11 0-31,24-11-7 0,43-15 0 16,47-1-8-16,55-26 1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5.93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-2 330 25 0,'-54'5'12'0,"90"-5"-8"0,-6 6 12 15,36-6-16-15,36 0 0 0,43-6 0 32,35 1 0-32,31 5 2 15,23 0 0-15,25 0 2 16,12 0 0-16,12-5 1 0,5 5 0 15,-17 0 1-15,0-6 0 16,-19-4-1-16,-35 4 0 16,-31 1-1-16,-41 5 0 15,-37 0 0-15,-42 5 0 0,-54 1-2 16,-60 10 1-16,-66 0-1 16,-73 5 0-16,-53-5-1 15,-61-5 0-15,-24-11-1 16,-18-5 0-16,6-1 1 15,13 1 0-15,5-1-1 16,42 6 1 0,42 0-1-16,49 6 1 15,35-1-1-15,49 1 0 16,138-12 0 0,73-10 0-16,65-11 0 15,55-10 0-15,35 0 0 16,43-17 1-16,6 6 1 15,-18 0 1-15,6 10-1 16,-37 17 0-16,-35 0 0 0,-43 15 1 16,-41-4 0-16,-61-1 0 15,-48 16-2-15,-72 11 1 16,-72 0-1-16,-85 6 1 16,-66-1-1-16,-41 0 0 15,-31-5-2-15,-6 1 1 0,18-1 0 16,18 5 0-16,43 0 0 15,47-5 0-15,55 6-1 16,35-6 0-16,61-5-1 16,54 5 1-16,72-6 0 15,85-4 0-15,65-12-1 16,55-4 1 0,36-12 1-16,42-10 1 0,-6 0 0 15,12 0 0-15,-37 11 0 16,-47-1 0-16,-48 6 0 15,-61 5 1-15,-48 6 0 16,-59 10 0-16,-74 6 0 16,-77 0 0-16,-66-1-1 15,-85 1 1-15,-42 0-1 16,-29-6 1-16,-13 6-2 0,0-6 1 16,12-5-1-16,18 6 0 15,55-6-5-15,53-6 0 16,49-4-14-16,59-6 1 15,67-38-4-15,30-31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8.5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28860-67EB-4C99-BD70-78154B12D0C8}" emma:medium="tactile" emma:mode="ink">
          <msink:context xmlns:msink="http://schemas.microsoft.com/ink/2010/main" type="inkDrawing" rotatedBoundingBox="15477,8387 19426,8181 19541,10372 15591,10578" hotPoints="19767,9015 17980,10358 15872,9612 17659,8269" semanticType="enclosure" shapeName="Ellipse">
            <msink:destinationLink direction="with" ref="{4DC23801-F43F-408E-B5FE-3F2A208AFF71}"/>
          </msink:context>
        </emma:interpretation>
      </emma:emma>
    </inkml:annotationXML>
    <inkml:trace contextRef="#ctx0" brushRef="#br0">533 1287 28 0,'-29'-5'14'0,"-24"21"-1"0,41-16 14 16,-6 0-21-16,-5 0 0 15,-7-5 4-15,1-6 0 16,-1-5-11-16,7-5 0 16,-1-5 9-16,7 0 1 15,5-11-3-15,6-5 0 16,12-10-1-16,0 15 1 16,17-20-3-16,13-1 1 0,11-10-2 15,12-10 1-15,6 4-2 16,5 6 1-16,-5 0-1 15,6 0 0-15,17 0-1 16,12 16 1-16,6-1 0 16,24 6 0-16,0 0 0 15,-13 0 1-15,1 5-1 16,6 10 0-16,0 6 0 16,-6 0 0-16,17 5-1 15,1 11 1-15,-13-1 0 16,1 6 1-16,12 10-1 15,-1 6 1-15,12 4 0 16,1 12 0-16,-13-1 0 16,-23 5 0-16,-6 6-1 15,-6 10 0-15,0 16-1 0,1 0 1 16,-13 10-1-16,-11 11 1 16,-13 0-1-16,-5-1 1 15,-12 12-1-15,-11-17 1 16,-19-5-1-16,-11 6 0 15,-17 5 0-15,-19-6 1 16,-11 11-1-16,-18-5 1 16,0 5-1-16,-6-5 1 15,-23-5-1-15,-24-1 1 16,-12 11-1-16,-23-21 0 16,6 6 0-16,-30-1 1 0,-6 0-2 15,-23-5 1-15,11-15 0 16,6-11 0-16,-5-6 0 15,-24-25 0-15,0-27 0 16,5-31 0-16,-16-32 0 16,-1-15 0-16,17-21 0 15,25-16 0-15,35-10-1 16,29-1 0-16,12 1 0 16,29-1 0-16,36-10-5 15,17 11 1-15,36 0-17 16,53 15 0-16,35 0-3 15,30 6 0-15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07.44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981 643 36 0,'-114'-6'18'0,"78"97"-19"16,42-80 18-16,12-1-17 15,12 1 0-15,24 0 0 32,36 5 1-32,42-5 0 0,43 5 0 15,47 5 1-15,55 0 1 16,48 6 0-16,42-5 1 16,48-1 1-16,30-10 0 15,31-1 0-15,17-4 0 0,0-12 0 16,-6 12 0-16,-35-6-1 15,-31-6 1-15,-60 1-1 16,-55 0 0-16,-77 5 0 0,-61 0 1 16,-71 0-1-16,-79 0 0 15,-84-6-1-15,-97 12 0 16,-102-6-2-16,-113 0 1 16,-74 0-2-16,-77-6 0 15,-61-4 0 1,-23 4 0-16,-13 1-1 15,19 0 1-15,29 5 0 16,49 5 0-16,41 6-1 16,73-1 1-16,60 6-1 15,85 0 1-15,71 0-1 16,79 11 1-16,90-11-1 16,84-5 1-16,108-22-1 0,97-10 1 15,120-27 0-15,84-6 1 0,67-15 0 16,47-12 1-16,25 1-1 15,-187 27 0-15,210-6 0 16,-59 11 1-16,-67 5-1 16,-78 16 1-16,-90 6-1 31,-90 5 0-31,-67 5 0 16,-90 0 1-16,-96 1-2 15,-108 4 1-15,-121-4-1 0,-107 4 1 16,-98 12-1-16,-89 10 1 15,-37 5-2-15,-29 11 1 16,5 38 0-16,13-11 0 16,59 5-1-16,55-5 1 0,90-6-1 15,78-10 1-15,91-6-1 16,90-5 1-16,77 0-1 16,86-10 1-16,113-17 0 15,115-5 0-15,96-11 0 16,102-5 1-16,54-10-1 15,49-22 1-15,17-6-1 0,25-21 1 16,-37-5 0-16,-29 0 0 0,-73 0 1 16,-66 15 0-16,-90 12 0 15,-84 16 1-15,-85 15-1 16,-90 22 0-16,-90 16 0 16,-114 22 0-16,-121 4-2 31,-132 17 1-31,-138 0-2 15,-115 5 1-15,-84 0 0 0,-6-5 1 16,42-11-1-16,73-5 0 16,89-5 0-16,79-1 1 15,96-5-2-15,96 0 1 16,73-10-1-16,71 4 0 16,97-4-1-16,97 4 1 0,107 1 0 15,103-11 0-15,132-5 1 16,84-6 0-16,85-21 1 15,35 0 0-15,25-21 0 16,0-1 1-16,-43 1-1 16,-47-6 1-16,-61 6-2 15,-78-11 1 1,-90 10-1-16,-90 11 0 0,-79 1-2 16,-84-1 0-16,-66 16-8 15,-84 0 1-15,-84 22-14 16,-103 16 1-16,-72-22-2 15,-24-15 1-15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3:59:14.9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385D6C-A2E3-4DC3-AA93-410E4516C321}" emma:medium="tactile" emma:mode="ink">
          <msink:context xmlns:msink="http://schemas.microsoft.com/ink/2010/main" type="writingRegion" rotatedBoundingBox="17990,7705 24176,6242 25006,9749 18820,11213"/>
        </emma:interpretation>
      </emma:emma>
    </inkml:annotationXML>
    <inkml:traceGroup>
      <inkml:annotationXML>
        <emma:emma xmlns:emma="http://www.w3.org/2003/04/emma" version="1.0">
          <emma:interpretation id="{C58785B1-5D8A-4726-8250-44B459F592A0}" emma:medium="tactile" emma:mode="ink">
            <msink:context xmlns:msink="http://schemas.microsoft.com/ink/2010/main" type="paragraph" rotatedBoundingBox="18102,7707 20387,6946 20764,8077 18479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3485B-E271-4527-9809-736FDB7DF416}" emma:medium="tactile" emma:mode="ink">
              <msink:context xmlns:msink="http://schemas.microsoft.com/ink/2010/main" type="line" rotatedBoundingBox="18102,7707 20387,6946 20764,8077 18479,8837"/>
            </emma:interpretation>
          </emma:emma>
        </inkml:annotationXML>
        <inkml:traceGroup>
          <inkml:annotationXML>
            <emma:emma xmlns:emma="http://www.w3.org/2003/04/emma" version="1.0">
              <emma:interpretation id="{20FFA26F-48FF-4602-919C-658853327C72}" emma:medium="tactile" emma:mode="ink">
                <msink:context xmlns:msink="http://schemas.microsoft.com/ink/2010/main" type="inkWord" rotatedBoundingBox="18102,7707 20387,6946 20764,8077 18479,8837"/>
              </emma:interpretation>
            </emma:emma>
          </inkml:annotationXML>
          <inkml:trace contextRef="#ctx0" brushRef="#br0">43 1233 25 0,'0'11'12'0,"12"21"-1"16,-6-27 13-16,6 11-19 16,-6-26 0-16,6 4 5 15,-6-10 0-15,-6-26-12 16,-6 20 1-16,-6-31 8 0,0-33 0 15,0-21-2-15,6-21 0 16,-6-22-3-16,-6 38 1 16,6 0-2-16,6 15 0 15,6 12-1-15,0 21 1 0,12 26-1 16,6 38 0-16,18 5-1 31,12 44 1-31,18 52 0 16,13 38 0-16,23-10 0 0,12 15 0 15,-18-16 0-15,-5-26 0 16,-7-22 1-16,-12-37 1 16,-12-32 1-16,-6-6 0 15,-17-37 1-15,-13-38 0 16,-6-31 0-16,-6-12 0 0,-6-20-1 16,-12 31 1-16,-6-5-3 15,0 6 1-15,0-1-3 16,0 16 1-16,6 22-7 15,6 11 0-15,6 21-7 16,18 16 1-16,12 21-8 16,12 11 0-1</inkml:trace>
          <inkml:trace contextRef="#ctx0" brushRef="#br0" timeOffset="400.5739">1619 645 44 0,'-30'-112'22'0,"0"-17"-23"0,30 87 35 16,0 10-31-16,6-17 0 15,12-15 3-15,12 0 1 16,6 0-7-16,12 0 0 0,13 16 4 15,5 16 1-15,6 21-2 16,6 27 1-16,-6 16-2 16,1 16 1-16,-19-10-2 15,-18 20 0-15,-12 17 0 16,-24 38 1-16,-30-12-1 31,-24 11 1-31,-25-10-1 0,13-22 0 16,-12-16-1-16,-6-21 1 15,-6-32-1-15,11-33 0 16,7-26-2-16,0-21 0 0,12-6-3 16,18-11 1-16,12 17-5 15,18-6 1-15,18 32-11 16,24 17 1-16</inkml:trace>
        </inkml:traceGroup>
      </inkml:traceGroup>
    </inkml:traceGroup>
    <inkml:traceGroup>
      <inkml:annotationXML>
        <emma:emma xmlns:emma="http://www.w3.org/2003/04/emma" version="1.0">
          <emma:interpretation id="{ECC5619A-6DE7-409E-9AE5-C2BEA061CF58}" emma:medium="tactile" emma:mode="ink">
            <msink:context xmlns:msink="http://schemas.microsoft.com/ink/2010/main" type="paragraph" rotatedBoundingBox="18517,9931 24703,8467 25006,9749 18820,112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4188C6-2612-466A-B315-48B381496D1E}" emma:medium="tactile" emma:mode="ink">
              <msink:context xmlns:msink="http://schemas.microsoft.com/ink/2010/main" type="line" rotatedBoundingBox="18517,9931 24703,8467 25006,9749 18820,11213"/>
            </emma:interpretation>
          </emma:emma>
        </inkml:annotationXML>
        <inkml:traceGroup>
          <inkml:annotationXML>
            <emma:emma xmlns:emma="http://www.w3.org/2003/04/emma" version="1.0">
              <emma:interpretation id="{2C66CD8A-7F1F-4DFC-9B49-A006E017BA33}" emma:medium="tactile" emma:mode="ink">
                <msink:context xmlns:msink="http://schemas.microsoft.com/ink/2010/main" type="inkWord" rotatedBoundingBox="18517,9931 24703,8467 25006,9749 18820,11213"/>
              </emma:interpretation>
            </emma:emma>
          </inkml:annotationXML>
          <inkml:trace contextRef="#ctx0" brushRef="#br0" timeOffset="1121.8327">1072 2335 31 0,'-48'5'15'0,"-31"-10"-4"0,55 16 13 16,-18 15-21-16,-12 33 1 16,-12-5 2-16,0 10 1 15,6 5-9-15,12-5 0 16,11-5 5 0,19 0 0-16,24-5-1 15,24-12 0-15,25-20-1 16,17-12 1-16,30 1 0 15,18 0 0-15,13 16 0 16,-7-11 1-16,0 5-1 16,-23 6 1-16,-19-6 0 15,-18 11 1-15,-24 0 0 0,-30-5 0 16,-36 10-1-16,-36 6 1 16,-96 27-2-1,-7-6 1-15,7-11-4 16,11-15 0-16,7-6-4 15,18-11 0-15,17-5-7 16,25 0 0-16,24-10-7 16,24-17 1-16</inkml:trace>
          <inkml:trace contextRef="#ctx0" brushRef="#br0" timeOffset="1753.5632">1463 2982 48 0,'-48'32'24'0,"126"-64"-17"0,-48 21 36 0,18-5-41 15,0-11 1-15,24-10 0 31,19-6 1-31,11 0-7 16,0 11 1-16,13 0-2 0,5 5 0 16,-12-10-12-16,6-6 0 15</inkml:trace>
          <inkml:trace contextRef="#ctx0" brushRef="#br0" timeOffset="1537.7006">1601 2185 36 0,'-72'0'18'0,"0"32"-14"0,60-21 34 16,0 0-32-16,18 5 1 15,6-6 2-15,24 1 1 16,12-6-13-16,18-10 0 16,24-11 8-16,25-11 0 15,11 0-6-15,6-5 0 0,1 11-6 16,-25 16 0-16,-18 10-10 16,-12 6 0-16</inkml:trace>
          <inkml:trace contextRef="#ctx0" brushRef="#br0" timeOffset="1352.7751">1758 2287 46 0,'0'10'23'0,"0"28"-20"15,0-1 37-15,0 22-38 16,0-11 0-16,0 65 2 16,12-23 1-16,6 23-7 15,6-6 0-15,6-16-2 0,0-17 1 16,0-25-11-16,0-28 1 15,0-37-3-15,-6-16 1 16</inkml:trace>
          <inkml:trace contextRef="#ctx0" brushRef="#br0" timeOffset="1975.5913">2792 2062 54 0,'-24'-5'27'0,"42"-1"-20"16,-6 28 40 0,0 15-41-16,0 22 1 15,0 21 1-15,0 11 1 16,7 5-14-16,5 1 1 15,6-6-2-15,6-17 0 0,6-20-14 16,-6-33 1-16</inkml:trace>
          <inkml:trace contextRef="#ctx0" brushRef="#br0" timeOffset="2595.9618">3604 3014 26 0,'-6'11'13'0,"-12"-17"11"0,18-4 2 0,0-12-20 16,-6-15 1-16,0-22 3 15,0-27 1-15,-6-15-14 0,6-11 1 16,-6-11 9-16,0 5 0 16,6 0-3-16,6 22 1 15,0 16-2-15,6 21 1 32,6 27-1-32,12 32 0 0,-6 11-2 15,12 42 0-15,13 33 0 16,17 21 0-16,6-6-1 15,6-5 1-15,-6-15-1 16,-6-23 1-16,-11-25 1 16,-7-17 0-16,-12-43 1 15,-6-27 0-15,-6-15-1 0,-6-27 0 16,0 5 0-16,-6-16 0 16,-6 0-4-16,0 27 1 0,0-33-6 15,6 12 0-15,0 20-7 16,6 33 1-16,12 27-9 15,12 37 0-15</inkml:trace>
          <inkml:trace contextRef="#ctx0" brushRef="#br0" timeOffset="2883.6811">4681 2661 55 0,'-18'5'27'0,"12"-74"-35"0,6 26 44 0,0-5-36 15,0-27 1-15,0 0 2 16,0 11 0-16,0-43-2 16,0 6 0-16,6 4 4 0,0 12 0 15,12 10 0-15,-6 16 1 16,6 27-2-16,12 27 1 16,13 10-2-16,5 22 0 15,12 26-2 1,12-5 0-16,12 22-1 15,13-6 1-15,-19-5-3 16,-12-6 1-16,-12-5-4 16,-12-5 1-16,-6-16-9 15,-12-6 0-15,-18-10-7 16,-6-11 1-16</inkml:trace>
          <inkml:trace contextRef="#ctx0" brushRef="#br0" timeOffset="3079.7679">4591 2035 55 0,'-12'11'27'0,"6"-27"-23"16,6 16 47-16,12 5-48 31,12-10 1-31,24-6-1 0,24-5 1 16,7 0-13-16,-1 0 1 15,12 0-8-15,0 5 0 16,13 1-3-16,-7-1 0 15</inkml:trace>
          <inkml:trace contextRef="#ctx0" brushRef="#br0" timeOffset="3447.0992">5391 1490 58 0,'-18'-27'29'0,"54"-32"-30"0,-18 43 54 16,0-5-49-16,12-6 1 15,6-5 0-15,25-21 1 16,5 15-10-16,0 6 1 16,0 5 0-16,0 11 1 0,-12 6-10 15,-5 20 0-15,-13 1-8 16,-12 16 0-16</inkml:trace>
          <inkml:trace contextRef="#ctx0" brushRef="#br0" timeOffset="3647.4158">5493 1709 65 0,'18'0'32'0,"49"-27"-34"16,-37 11 60-16,18-5-57 15,12-6 0-15,6-5-3 16,0 5 1-16,-6 6-5 16,-5 5 1-16,-7 5-9 0,0 6 1 15,-12 10-7-15,6 11 1 16</inkml:trace>
          <inkml:trace contextRef="#ctx0" brushRef="#br0" timeOffset="3847.7495">5620 2174 60 0,'-6'27'30'0,"72"-48"-24"16,-36 10 56-16,18-5-56 16,12-16 0-16,6 11 2 15,13-12 1-15,5 1-14 0,0 0 0 16,-18 6 1-16,-6 4 1 0,1 1-19 15,5 5 0-15,6 5-2 16,-12-32 1-16</inkml:trace>
          <inkml:trace contextRef="#ctx0" brushRef="#br0" timeOffset="3230.5743">5517 1624 47 0,'-6'85'23'0,"49"27"-23"16,-31-69 45-16,6 5-47 15,0 1 0-15,0 9-16 0,6-4 1 0,6-11 12 16,6-11 1-16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8:39.6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23801-F43F-408E-B5FE-3F2A208AFF71}" emma:medium="tactile" emma:mode="ink">
          <msink:context xmlns:msink="http://schemas.microsoft.com/ink/2010/main" type="inkDrawing" rotatedBoundingBox="18389,8440 19231,6992 19300,7032 18458,8480" semanticType="callout" shapeName="Other">
            <msink:sourceLink direction="with" ref="{02228860-67EB-4C99-BD70-78154B12D0C8}"/>
            <msink:sourceLink direction="with" ref="{8E233F10-9849-4021-BC1C-4353DBA3B1A6}"/>
          </msink:context>
        </emma:interpretation>
      </emma:emma>
    </inkml:annotationXML>
    <inkml:trace contextRef="#ctx0" brushRef="#br0">2920 187 17 0,'-12'11'8'0,"12"-27"4"0,0 16 8 16,0 0-15-16,0 0 1 15,0 0 3-15,0 0 0 16,-6-5-9-16,6-5 0 15,6-6 8-15,6-10 0 16,11-16-1-16,7-16 0 16,11-15-1-16,12-11 1 15,12-10-2-15,5-16 1 16,1 10-2-16,-12 1 1 16,0 4-1-16,-12 12 1 15,-6 4-3-15,-5 11 1 0,-13 10-2 16,-5 6 0-16,5 10 0 15,-11 6 0-15,0 4-5 16,6-5 1-16,-1 11-6 16,7-5 1-16,5 10-10 15,1 0 0-15,5 5-3 16,-11 16 1-16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22T10:59:02.3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2149F-D03E-45A0-8965-431EBADDBA45}" emma:medium="tactile" emma:mode="ink">
          <msink:context xmlns:msink="http://schemas.microsoft.com/ink/2010/main" type="writingRegion" rotatedBoundingBox="20756,7698 29677,10399 29101,12301 20180,9600"/>
        </emma:interpretation>
      </emma:emma>
    </inkml:annotationXML>
    <inkml:traceGroup>
      <inkml:annotationXML>
        <emma:emma xmlns:emma="http://www.w3.org/2003/04/emma" version="1.0">
          <emma:interpretation id="{2B73FD0A-751B-4F2D-9003-45355A7323C3}" emma:medium="tactile" emma:mode="ink">
            <msink:context xmlns:msink="http://schemas.microsoft.com/ink/2010/main" type="paragraph" rotatedBoundingBox="20756,7698 29677,10399 29101,12301 20180,9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174FC-D977-4DA4-B19E-1052C490801C}" emma:medium="tactile" emma:mode="ink">
              <msink:context xmlns:msink="http://schemas.microsoft.com/ink/2010/main" type="line" rotatedBoundingBox="20756,7698 29677,10399 29101,12301 20180,9600"/>
            </emma:interpretation>
          </emma:emma>
        </inkml:annotationXML>
        <inkml:traceGroup>
          <inkml:annotationXML>
            <emma:emma xmlns:emma="http://www.w3.org/2003/04/emma" version="1.0">
              <emma:interpretation id="{1BBC1048-03AB-45A2-9A92-6C0B02414AF9}" emma:medium="tactile" emma:mode="ink">
                <msink:context xmlns:msink="http://schemas.microsoft.com/ink/2010/main" type="inkWord" rotatedBoundingBox="20756,7698 26064,9305 25497,11178 20189,9571"/>
              </emma:interpretation>
            </emma:emma>
          </inkml:annotationXML>
          <inkml:trace contextRef="#ctx0" brushRef="#br0">2296 299 36 0,'6'0'18'0,"6"-5"-15"0,-12 0 19 0,-12-11-22 15,-5-5 0-15,-7-5 3 16,-5 0 1-16,-7 0-1 16,-5-6 0-16,-18 1 3 15,-12 5 0-15,-11-6 0 16,-6 6 1-16,-7 5-2 16,-5 16 1-16,0 5-2 15,-6 16 0-15,-12 4-2 16,-17 12 1-16,11 15-1 15,-6 16 1-15,-5 5 0 16,-1 10 0-16,12 6-1 16,1-5 1-16,11 5-1 15,12 5 1-15,17-11-1 16,18-15 0-16,18 0-2 16,24 5 1-16,23 0-2 15,23 0 1-15,18-15 0 16,18 15 0-16,24 0 0 0,11-5 1 15,12-6-1-15,30-4 1 16,-1-6 0-16,18 0 0 16,6-11 0-16,-5-4 0 15,5-6 0-15,12 5 0 16,-12-15 0-16,6-5 0 16,-12-6 1-16,-6-5 0 15,12-11 0-15,-6 1 0 16,-11-11-1-16,-1 0 1 0,1-5-1 15,-19-11 1-15,1 6-2 16,-12-6 1-16,0-10-1 16,-6-5 0-16,-12-11 0 15,-5 0 1-15,-13 0-1 16,-5-15 1-16,-12 4-1 16,-6 1 1-16,-18 0-1 15,-17-16 1-15,-24 5-1 16,-23-11 1-16,-36 6-1 15,-18 0 1-15,-11 16-2 16,-24 15 1-16,-6-4 0 16,-23 9 0-16,-12 6-4 15,-12 10 0-15,-11 6-7 16,-7 31 0-16,-5 11-13 16,-1 25 1-16,7 27-1 15,29 16 1-15</inkml:trace>
          <inkml:trace contextRef="#ctx0" brushRef="#br0" timeOffset="870.4927">3428 1373 36 0,'-18'-47'18'0,"6"21"-10"16,6 20 19-16,6 6-26 16,-6 0 1-16,6 6 3 15,0 4 1-15,6 16-6 16,12 6 1-16,23 15 5 16,24 5 1-16,18 11 0 15,23 5 1-15,29 11-1 16,1-16 0-16,29 5-1 15,0 0 1-15,0 5-3 0,-1-5 1 16,-22-10-2-16,-18-11 0 16,-12 5-3-16,-12-15 1 15,-18-11-8-15,-17-5 1 16,-18-16-16-16,-12 0 1 16,-11 11-1-16,-12 5 1 15</inkml:trace>
        </inkml:traceGroup>
        <inkml:traceGroup>
          <inkml:annotationXML>
            <emma:emma xmlns:emma="http://www.w3.org/2003/04/emma" version="1.0">
              <emma:interpretation id="{26508B1B-B8C2-4DCE-A5CB-1C1AFBF17174}" emma:medium="tactile" emma:mode="ink">
                <msink:context xmlns:msink="http://schemas.microsoft.com/ink/2010/main" type="inkWord" rotatedBoundingBox="26328,9789 29564,10769 29101,12301 25864,11321"/>
              </emma:interpretation>
            </emma:emma>
          </inkml:annotationXML>
          <inkml:trace contextRef="#ctx0" brushRef="#br0" timeOffset="1681.8751">5784 2357 31 0,'6'-26'15'0,"-6"-5"-7"15,0 31 22-15,12-11-27 16,6 1 0-16,5-6 4 15,7 1 1-15,5-1-9 16,12 0 1-16,-6 6 5 16,12 4 0-16,6 12-1 15,0 4 0-15,-6 6-3 16,-6 0 1-16,-11 20-2 16,-13 1 1-16,-5 10-1 15,-18 5 1-15,-18 1-1 16,1 10 0-16,-13 5 0 15,-5 5 1-15,5-10-1 16,-11 0 1-16,-6-1-1 0,6-4 0 16,11-6 0-16,7-10 1 15,11 0 1-15,18-16 1 16,12 1 0-16,-1-12 0 16,7 6 0-16,11-10 1 15,18-11-2-15,12 0 0 16,0-5-6-16,11-1 0 15,-5-9-10-15,-6 4 0 16,6-5-6-16,-1 1 1 0</inkml:trace>
          <inkml:trace contextRef="#ctx0" brushRef="#br0" timeOffset="2162.0851">6880 2515 36 0,'-12'-21'18'0,"1"15"-18"15,5 12 26-15,-6 4-24 16,0 1 1-16,-5 10 1 15,-1 5 1-15,0 10-5 0,1 22 0 16,-1-6 4-16,6 16 1 16,6 6-1-16,6-6 1 15,6 0-1-15,18-10 0 16,11-11-2-16,18-16 1 16,-6-10-1-16,12-10 0 15,6-22-2-15,6-26 1 16,-7-10 0-16,7-5 0 15,-18-16-1-15,-18 0 1 16,-17-11-1-16,-12-10 0 16,-18 0 0-16,-11 16 1 0,-13 5-1 15,-5 10 1-15,6 16-1 16,-18 11 0-16,-6 15-2 16,0 6 1-16,0 20-6 15,6 11 0-15,6 10-9 16,6 6 1-16,17 15-2 15,24 1 1-15</inkml:trace>
          <inkml:trace contextRef="#ctx0" brushRef="#br0" timeOffset="2792.4451">7440 2598 35 0,'0'21'17'0,"0"-5"-14"0,6-16 33 16,6 11-32-16,11-1 1 15,1-10 0-15,5-5 1 16,12-11-9-16,7-5 1 16,-1-10 5-16,6-22 0 0,-6 1-3 15,-6-6 1-15,-6 1-1 16,-11-1 0-16,-6 6 0 16,-6 5 1-16,-1 10-1 15,-11 6 1-15,-6 20-1 16,-5 16 0-16,-13 21 0 15,6 6 1-15,1 26-1 16,5 15 1-16,0-5 0 16,6 10 0-16,6 1-1 15,0-6 1-15,0-10-1 16,-12-5 1-16,1-11-1 16,-7-10 1-16,0-6-1 15,1-10 1-15,-7-5-1 16,-5-1 0-16,-1 1 0 15,1-5 1-15,5 4-2 16,1 1 1-16,5-6 0 0,6 1 0 16,12-11-1-16,18-5 1 15,5-1 0-15,13-4 1 16,29 0 2-16,-7-6 0 16,7 5 0-16,6 6 1 15,0 5-5-15,5-5 1 16,-11-6-9-16,-6-4 0 15,0-12-9-15,-6-9 0 16</inkml:trace>
          <inkml:trace contextRef="#ctx0" brushRef="#br0" timeOffset="3632.7559">8524 2441 19 0,'6'-31'9'0,"6"-27"11"15,-6 43 2-15,-1 4-18 16,-5 1 0-16,6-1 3 15,0 1 0-15,6-1-9 16,6 1 0-16,5 4 5 16,1 1 1-16,5 5-2 15,1 5 0-15,-1 6 0 16,1-1 0-16,-1 6-1 16,-5 5 1-16,-1 5 0 15,7 6 0-15,-7 4-1 16,-5 1 1-16,-12 5-1 15,-6 5 0-15,-6 0 0 16,-12-10 0-16,-11 5 1 16,-12-6 0-16,-7 6-1 0,7-10 1 15,0-11-1-15,0 0 1 16,5-6-1-16,1 1 1 16,6 0-1-16,5-1 0 15,0 1-1-15,7 5 1 16,11 0 0-16,6-5 1 15,6-1 0-15,11 1 1 16,1-5 1-16,17-1 0 16,19-5 0-16,4-5 1 15,-5-5-2-15,6 0 1 16,12-6-5-16,-12 6 0 0,0 0-11 16,-6-6 1-16,0 11-10 15,-6 0 0-15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8-22T10:59:36.85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6-08-22T11:01:05.907"/>
    </inkml:context>
  </inkml:definitions>
  <inkml:traceGroup>
    <inkml:annotationXML>
      <emma:emma xmlns:emma="http://www.w3.org/2003/04/emma" version="1.0">
        <emma:interpretation id="{DD159C15-9E67-4877-940A-AA46A17FC66C}" emma:medium="tactile" emma:mode="ink">
          <msink:context xmlns:msink="http://schemas.microsoft.com/ink/2010/main" type="writingRegion" rotatedBoundingBox="26234,9122 33353,14038 30665,17929 23547,13014"/>
        </emma:interpretation>
      </emma:emma>
    </inkml:annotationXML>
    <inkml:traceGroup>
      <inkml:annotationXML>
        <emma:emma xmlns:emma="http://www.w3.org/2003/04/emma" version="1.0">
          <emma:interpretation id="{72C5644C-C7A9-496C-9A7D-D8FD6E4B8330}" emma:medium="tactile" emma:mode="ink">
            <msink:context xmlns:msink="http://schemas.microsoft.com/ink/2010/main" type="paragraph" rotatedBoundingBox="26234,9122 33353,14038 30665,17929 23547,13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807C5-2808-4A65-B154-789199650714}" emma:medium="tactile" emma:mode="ink">
              <msink:context xmlns:msink="http://schemas.microsoft.com/ink/2010/main" type="line" rotatedBoundingBox="26234,9122 33353,14038 30665,17929 23547,13014"/>
            </emma:interpretation>
          </emma:emma>
        </inkml:annotationXML>
        <inkml:traceGroup>
          <inkml:annotationXML>
            <emma:emma xmlns:emma="http://www.w3.org/2003/04/emma" version="1.0">
              <emma:interpretation id="{321827DC-9D9C-41BB-9D7B-9278387DE784}" emma:medium="tactile" emma:mode="ink">
                <msink:context xmlns:msink="http://schemas.microsoft.com/ink/2010/main" type="inkWord" rotatedBoundingBox="26234,9122 30986,12403 28371,16191 23619,12909"/>
              </emma:interpretation>
            </emma:emma>
          </inkml:annotationXML>
          <inkml:trace contextRef="#ctx0" brushRef="#br0">0 0 0,'0'0'0,"0"0"16,0 0-16,0 0 15,0 0 1,0 0-16</inkml:trace>
          <inkml:trace contextRef="#ctx1" brushRef="#br0">2056 791 41 0,'30'-32'20'0,"11"-4"-19"15,-35 25 21-15,0-4-22 16,-6 4 1-16,-6 1 2 16,-12-1 0-16,-11 1-2 15,-7-1 1-15,-5 11 3 16,-6 0 0-16,-6-5 1 16,-12 10 0-16,-5-5-1 15,-7 11 1-15,-11-6-2 16,-13 11 0-16,-11 5-1 15,1 10 0-15,4 0-1 0,-10 6 0 16,5 0 0-16,6-6 1 16,5 1-1-16,1-1 1 15,6 6-1-15,0 5 1 16,11-1-1-16,1 7 0 16,11-6-1-16,12-1 0 15,6 7-1-15,0-1 1 0,6-5 0 16,12 5 0-16,-1 0 0 15,7 0 1-15,5 0-1 16,12-5 0-16,7 0 0 16,5 0 0-16,5 0-1 15,13 0 0-15,0-1 0 16,-6-4 1-16,11 0-1 16,1-1 1-16,11 1 0 15,6-5 0-15,12-1 0 16,6 6 1-16,0-11-1 15,6-5 0-15,6-6 0 16,5 1 1-16,1-11-1 16,5 1 0-16,-11-1-1 15,0-5 1-15,-1-5 0 16,13-1 0-16,-1 1-1 16,1 0 0-16,-1-6 0 15,1 6 1-15,-1 0-1 16,7 0 1-16,-1 0-1 0,-17-6 0 15,0 1 0-15,5-6 1 16,7 5-1-16,-1-10 1 16,6 11-1-16,1 0 0 15,-13-1 0-15,-5-5 1 16,12 1-1-16,-13-1 1 16,1 0-1-16,-6-5 1 15,-12 0-1-15,0-10 1 16,0-1-1-16,-6 1 1 0,0 5-1 15,0 5 1-15,-5-5-1 16,-1 0 1-16,-6-11 0 16,-5 0 0-16,-7-10-1 15,-5 0 1-15,-6 5-1 16,-6-10 1-16,-6 5 0 16,-12-1 0-16,-6 1-1 15,-11 5 0-15,-7 0 0 16,7 11 1-16,-12-6 0 15,-7 1 0-15,-5-1-1 16,-6 0 1-16,1 6-1 16,-7 5 1-16,-18 5-1 15,-17 10 0-15,-18 11-2 16,-5 16 1-16,-37 5-6 16,-16 10 1-16,-7 17-10 15,18-1 0-15,24-5-10 16,-1 5 0-16</inkml:trace>
          <inkml:trace contextRef="#ctx1" brushRef="#br0" timeOffset="885.7889">2263 2053 30 0,'-18'-21'15'0,"6"-47"-15"0,6 58 15 0,0-1-15 16,-11 1 0-16,-1-6 0 16,0 0 1-16,1 0 0 15,-1 1 1-15,0 4 2 16,6 6 0-16,1 5 2 15,5 5 1-15,6 6 0 16,6 4 0-16,5 1-1 16,13 5 0-16,5 5-2 15,13 21 1-15,11 6-1 16,6 10 0-16,17 15-1 16,-5 6 1-16,11 21 0 15,19 10 0-15,11 16-1 16,5 10 0-16,1 11 0 15,0 5 0-15,-6 0-1 0,-12-5 0 16,-6-5 0-16,-5-11 1 16,-1-10-1-16,6-6 1 15,-17-10-1-15,-12-26 0 16,-12-11-3-16,-12-10 1 16,-6-16-6-16,-11-10 1 15,-6-11-15-15,-18 0 1 16,-12-15-3-16,-6-32 0 15</inkml:trace>
        </inkml:traceGroup>
        <inkml:traceGroup>
          <inkml:annotationXML>
            <emma:emma xmlns:emma="http://www.w3.org/2003/04/emma" version="1.0">
              <emma:interpretation id="{D44520DF-C685-4175-8946-07608097453C}" emma:medium="tactile" emma:mode="ink">
                <msink:context xmlns:msink="http://schemas.microsoft.com/ink/2010/main" type="inkWord" rotatedBoundingBox="30002,14580 32017,15972 30665,17929 28650,16538"/>
              </emma:interpretation>
            </emma:emma>
          </inkml:annotationXML>
          <inkml:trace contextRef="#ctx1" brushRef="#br0" timeOffset="2252.2167">4389 4609 38 0,'-17'0'19'0,"5"-6"-8"15,12 6 20-15,0 0-27 16,0 0 1-16,0 0 3 16,0 0 0-16,6-10-10 15,0 0 1-15,6-6 7 16,5 0 0-16,13-5-2 15,-7-5 1-15,7 5-2 16,11-5 1-16,0 10-1 16,6 0 0-16,6 6-1 0,0 5 0 15,0-1 0-15,-5-4 0 16,-13 10 0-16,0 5 0 16,-11 11 0-16,-12 10 0 15,-12 16 0-15,-12 5 0 16,-12-5-1-16,-17 0 1 15,-6 21-2-15,0 0 1 16,0-6-1-16,-1 6 0 0,1-11-1 16,0 1 1-16,0-1-1 15,0-10 1-15,12-5 0 16,11-6 0-16,0 11-1 16,7-10 1-16,11-1 0 15,6 0 1-15,12 1 1 16,11-6 0-16,7-10 0 15,5-11 1-15,24-5 0 16,18-5 1-16,17-11-2 16,0-5 1-16,6-16-2 15,0 11 0-15,-5-5-5 16,-19-6 1-16,-11 0-10 16,-18 11 0-16,0 0-12 15,-11 10 1-15,-19 1-1 16,-17 15 0-16</inkml:trace>
          <inkml:trace contextRef="#ctx1" brushRef="#br0" timeOffset="2701.8553">5532 4661 49 0,'-5'-26'24'0,"-13"15"-23"0,6 11 48 0,12 6-47 15,-6 9 0-15,0 6 2 16,0 16 0-16,6 21-5 16,0 10 1-16,-5 0 3 15,5 16 1-15,0-16-1 16,0-11 0-16,11-10-1 15,19-15 1-15,17-22 0 16,18-20 0-16,11-22-2 16,1-20 1-16,-6-21-1 15,-7-6 1-15,-5-10-1 16,-12 0 0-16,-17 11 0 16,-18 4 0-16,-18 1 0 15,-12 21 0-15,-17 4-1 16,-18 22 1-16,-6 10-1 15,-12 16 0-15,6 6-3 16,6 15 1-16,12 10-7 0,0 16 0 16,6-5-11-16,11-5 0 15,13-1-1-15,23 1 0 16</inkml:trace>
          <inkml:trace contextRef="#ctx1" brushRef="#br0" timeOffset="3003.245">6340 4331 47 0,'-12'-10'23'0,"30"-22"-16"16,-18 43 45-16,0 4-47 15,0 12 0-15,-6 15 5 16,-6 20 0-16,0 17-12 16,0 10 1-16,0 5 7 15,-5-5 1-15,-1-5-5 16,0 0 0-16,7-11-8 16,5-26 1-16,6-10-10 15,12-21 0-15,11-16-8 16,1-21 1-16</inkml:trace>
          <inkml:trace contextRef="#ctx1" brushRef="#br0" timeOffset="3602.022">6746 4389 47 0,'-12'-32'23'0,"18"-10"-18"0,0 32 37 0,12-6-37 16,0 1 0-16,5-6 4 15,7 0 1-15,5 10-12 16,6 6 0-16,6 10 7 15,-11 11 0-15,11 0-3 16,-12 15 1-16,0-5-2 16,-11 6 0-16,-12 10-1 15,-18 5 0-15,-12 5 0 16,-11-5 1 0,-24-10-2-1,0-6 0-15,11-10 0 16,7-10 0-16,17-6-1 15,18-10 1-15,0-6-1 16,12 1 0-16,6-1 1 16,5 1 1-16,7 10 0 0,5 5 0 15,12 11 0-15,-11-1 1 16,5 6 0-16,-12 11 1 16,-17 4 0-16,0 6 0 15,-12 5 1-15,-24 1 0 16,-17-6 0-16,-12 5 0 15,-23 10 1-15,-7 6 1 16,-5-11-3-16,5-4 0 16,13-17-3-16,5-10 0 15,18-16-7-15,11-10 1 0,19-21-16 16,28-6 0-16,13-20 1 16,11-11 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ABB74-F18E-4162-82D3-4FF62E96D8D2}" type="datetimeFigureOut">
              <a:rPr lang="it-IT" smtClean="0"/>
              <a:t>26/08/2016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4862E-9507-4BEC-B7E3-B3B5E302CC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20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About me (tutorials, open-source work, conferences, SW Engineer at Bloomberg LP)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GitHub repo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Look</a:t>
            </a:r>
            <a:r>
              <a:rPr lang="en-US" baseline="0" dirty="0"/>
              <a:t> for TODO</a:t>
            </a:r>
            <a:endParaRPr lang="it-IT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align everything in every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652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85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TODO:</a:t>
            </a:r>
            <a:r>
              <a:rPr lang="en-US" baseline="0" dirty="0"/>
              <a:t> pictures/drawings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TODO: mention location of standard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56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example,</a:t>
            </a:r>
            <a:r>
              <a:rPr lang="en-US" baseline="0" dirty="0"/>
              <a:t> seen earlier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</a:t>
            </a:r>
            <a:r>
              <a:rPr lang="en-US" baseline="0" dirty="0"/>
              <a:t> two rules: consistency with runtime if and scopes in the language. I.e. the D example does not work in C++.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(show animation)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Last rule: basically, the two branches have to be </a:t>
            </a:r>
            <a:r>
              <a:rPr lang="en-US" baseline="0" dirty="0" err="1"/>
              <a:t>parseable</a:t>
            </a:r>
            <a:r>
              <a:rPr lang="en-US" baseline="0" dirty="0"/>
              <a:t> and well-formed. Only the matched branch will be instantiated, though.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rules deal with the controversial ideas of N3613, making `</a:t>
            </a:r>
            <a:r>
              <a:rPr lang="en-US" dirty="0" err="1"/>
              <a:t>constexpr</a:t>
            </a:r>
            <a:r>
              <a:rPr lang="en-US" dirty="0"/>
              <a:t> if` an intuitive and familiar compile-time version of the regular `if` statement.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`if </a:t>
            </a:r>
            <a:r>
              <a:rPr lang="en-US" dirty="0" err="1"/>
              <a:t>constexpr</a:t>
            </a:r>
            <a:r>
              <a:rPr lang="en-US" dirty="0"/>
              <a:t>` is part of the C++17 standard...</a:t>
            </a:r>
            <a:r>
              <a:rPr lang="en-US" baseline="0" dirty="0"/>
              <a:t> </a:t>
            </a:r>
            <a:r>
              <a:rPr lang="en-US" dirty="0"/>
              <a:t>...but you don't have to wait for your compiler to implement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turns out that we can create an equivalent construct with C++14</a:t>
            </a:r>
            <a:r>
              <a:rPr lang="en-US" baseline="0" dirty="0"/>
              <a:t> </a:t>
            </a:r>
            <a:r>
              <a:rPr lang="en-US" dirty="0"/>
              <a:t>language features, with, unfortunately, a slightly less enticing syntax.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64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</a:t>
            </a:r>
            <a:r>
              <a:rPr lang="en-US" baseline="0" dirty="0"/>
              <a:t> are specialized C++14 variable templates.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5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532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99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23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en-US" baseline="0" dirty="0"/>
              <a:t> picture/drawing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191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11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AD33-72D2-4A0B-9DE7-EE3CF26210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a name given to the compile-time counterpart of the `if` statement - its inclusion in the C++ language has been controversially proposed multiple times, but it has found a home in other languages. (C++17 will finally introduce a compile-time branching construct that we're going to analyze in this talk.)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C++ developers often feel that the functional purity of template metaprogramming and its lack of explicit control flow options make compile-time code harder to implement and to reason about.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this talk, we'll analyze and implement two powerful compile-time</a:t>
            </a:r>
            <a:r>
              <a:rPr lang="en-US" baseline="0" dirty="0"/>
              <a:t> </a:t>
            </a:r>
            <a:r>
              <a:rPr lang="en-US" dirty="0"/>
              <a:t>C++14 control flow constructs: `</a:t>
            </a:r>
            <a:r>
              <a:rPr lang="en-US" dirty="0" err="1"/>
              <a:t>static_if</a:t>
            </a:r>
            <a:r>
              <a:rPr lang="en-US" dirty="0"/>
              <a:t>` and `</a:t>
            </a:r>
            <a:r>
              <a:rPr lang="en-US" dirty="0" err="1"/>
              <a:t>static_for</a:t>
            </a:r>
            <a:r>
              <a:rPr lang="en-US" dirty="0"/>
              <a:t>`.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doing that, we'll look at some examples of `static if` in action in other languages, and at the new `if </a:t>
            </a:r>
            <a:r>
              <a:rPr lang="en-US" dirty="0" err="1"/>
              <a:t>constexpr</a:t>
            </a:r>
            <a:r>
              <a:rPr lang="en-US" dirty="0"/>
              <a:t>` construct.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30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above D code snippet shows a working compile-time `static if`, where every branch does not introduce a new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audience:</a:t>
            </a:r>
            <a:r>
              <a:rPr lang="en-US" baseline="0" dirty="0"/>
              <a:t> how to achieve that in C++?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 </a:t>
            </a:r>
            <a:r>
              <a:rPr lang="en-US" dirty="0"/>
              <a:t>To achieve the same result in C++, a solution based on "explicit template specialization" can be used.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0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"static if" is not only useful when defining type aliases, but it's very convenient (and considered superior to specialization) in contexts where a small piece of code needs to be conditionally executed depending on a compile-time condition.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two overloads,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36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a</a:t>
            </a:r>
            <a:r>
              <a:rPr lang="en-US" baseline="0" dirty="0"/>
              <a:t> single overload, no repetition, “more local” code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75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Traditional:</a:t>
            </a:r>
            <a:r>
              <a:rPr lang="en-US" baseline="0" dirty="0"/>
              <a:t> explicit specialization, </a:t>
            </a:r>
            <a:r>
              <a:rPr lang="en-US" baseline="0" dirty="0" err="1"/>
              <a:t>enable_if</a:t>
            </a:r>
            <a:r>
              <a:rPr lang="en-US" baseline="0" dirty="0"/>
              <a:t>, two functions, repetition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2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Static if: one function,</a:t>
            </a:r>
            <a:r>
              <a:rPr lang="en-US" baseline="0" dirty="0"/>
              <a:t> no enable if, no repetition, “cleanliness” and “locality”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above examples were not created by me: they are part of a series of proposals that led to the inclusion of `if </a:t>
            </a:r>
            <a:r>
              <a:rPr lang="en-US" dirty="0" err="1"/>
              <a:t>constexpr</a:t>
            </a:r>
            <a:r>
              <a:rPr lang="en-US" dirty="0"/>
              <a:t>` in the upcoming C++17 standard.</a:t>
            </a:r>
            <a:endParaRPr lang="it-IT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35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Original static</a:t>
            </a:r>
            <a:r>
              <a:rPr lang="en-US" baseline="0" dirty="0"/>
              <a:t> if proposals were similar to D’s construct (they did not follow familiar scope rules)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4862E-9507-4BEC-B7E3-B3B5E302CC7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3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99-D734-49BA-B02C-66CF566A3557}" type="datetime1">
              <a:rPr lang="it-IT" smtClean="0"/>
              <a:t>26/08/2016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AA2D-9E98-447F-9AC8-8B8BBC8F1471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19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EA2-88A4-4DF8-B5A3-5AF75D5F7FEB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9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472812"/>
            <a:ext cx="10515600" cy="470415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A9E5-DA13-4383-AF30-B82612DA5B70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C6FA-806D-410B-B823-6F306677AAD8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6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444892"/>
            <a:ext cx="5181600" cy="473207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1D85-EC53-4D47-91B3-58DD481942D6}" type="datetime1">
              <a:rPr lang="it-IT" smtClean="0"/>
              <a:t>26/08/2016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4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BE19-7487-4C54-B331-05D26EF11F29}" type="datetime1">
              <a:rPr lang="it-IT" smtClean="0"/>
              <a:t>26/08/2016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0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2B60-F435-4A1B-8AA9-84B05FDC0247}" type="datetime1">
              <a:rPr lang="it-IT" smtClean="0"/>
              <a:t>26/08/2016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10EF-698B-4622-BD04-D6DD23160294}" type="datetime1">
              <a:rPr lang="it-IT" smtClean="0"/>
              <a:t>26/08/2016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9C94-BC10-4F97-B6F8-6C4AC0215A83}" type="datetime1">
              <a:rPr lang="it-IT" smtClean="0"/>
              <a:t>26/08/2016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F62E-64E4-4D33-8C7C-D4445113CDDC}" type="datetime1">
              <a:rPr lang="it-IT" smtClean="0"/>
              <a:t>26/08/2016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1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vittorioromeo.info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github.com/SuperV1234/cppcon2016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451872"/>
            <a:ext cx="10515600" cy="472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356196" y="38144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66E6-87AD-46A7-9224-66C045FB7427}" type="datetime1">
              <a:rPr lang="it-IT" smtClean="0"/>
              <a:t>26/08/2016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34337" y="3161538"/>
            <a:ext cx="4086298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925776" y="6356352"/>
            <a:ext cx="1428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CEBC-9AC0-446C-9417-17B7E0F2B36C}" type="slidenum">
              <a:rPr lang="it-IT" smtClean="0"/>
              <a:t>‹#›</a:t>
            </a:fld>
            <a:endParaRPr lang="it-IT"/>
          </a:p>
        </p:txBody>
      </p:sp>
      <p:sp>
        <p:nvSpPr>
          <p:cNvPr id="7" name="CasellaDiTesto 8"/>
          <p:cNvSpPr txBox="1"/>
          <p:nvPr userDrawn="1"/>
        </p:nvSpPr>
        <p:spPr>
          <a:xfrm>
            <a:off x="2458452" y="6274626"/>
            <a:ext cx="2669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http://</a:t>
            </a:r>
            <a:r>
              <a:rPr lang="it-IT" sz="1400" b="1" dirty="0">
                <a:latin typeface="Consolas" panose="020B0609020204030204" pitchFamily="49" charset="0"/>
                <a:cs typeface="Consolas" panose="020B0609020204030204" pitchFamily="49" charset="0"/>
                <a:hlinkClick r:id="rId13"/>
              </a:rPr>
              <a:t>vittorioromeo.info</a:t>
            </a:r>
            <a:endParaRPr lang="it-IT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vittorio.romeo@</a:t>
            </a:r>
            <a:r>
              <a:rPr lang="it-IT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outlook.com</a:t>
            </a:r>
          </a:p>
        </p:txBody>
      </p:sp>
      <p:pic>
        <p:nvPicPr>
          <p:cNvPr id="8" name="Immagin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31" y="6345778"/>
            <a:ext cx="329248" cy="341900"/>
          </a:xfrm>
          <a:prstGeom prst="rect">
            <a:avLst/>
          </a:prstGeom>
        </p:spPr>
      </p:pic>
      <p:sp>
        <p:nvSpPr>
          <p:cNvPr id="9" name="Rettangolo 23"/>
          <p:cNvSpPr/>
          <p:nvPr userDrawn="1"/>
        </p:nvSpPr>
        <p:spPr>
          <a:xfrm>
            <a:off x="5697560" y="6354297"/>
            <a:ext cx="3876118" cy="34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0" dirty="0">
                <a:hlinkClick r:id="rId15"/>
              </a:rPr>
              <a:t>http:</a:t>
            </a:r>
            <a:r>
              <a:rPr lang="en-US" sz="1600" i="0" dirty="0">
                <a:hlinkClick r:id="rId15"/>
              </a:rPr>
              <a:t>//</a:t>
            </a:r>
            <a:r>
              <a:rPr lang="it-IT" sz="1600" i="0" dirty="0">
                <a:hlinkClick r:id="rId15"/>
              </a:rPr>
              <a:t>github.com/SuperV12</a:t>
            </a:r>
            <a:r>
              <a:rPr lang="it-IT" sz="1600" b="0" i="0" dirty="0">
                <a:hlinkClick r:id="rId15"/>
              </a:rPr>
              <a:t>3</a:t>
            </a:r>
            <a:r>
              <a:rPr lang="it-IT" sz="1600" i="0" dirty="0">
                <a:hlinkClick r:id="rId15"/>
              </a:rPr>
              <a:t>4/cppcon2016</a:t>
            </a:r>
            <a:endParaRPr lang="en-US" sz="1600" i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45779"/>
            <a:ext cx="347372" cy="3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github.com/SuperV1234/cppcon2016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0.emf"/><Relationship Id="rId3" Type="http://schemas.openxmlformats.org/officeDocument/2006/relationships/hyperlink" Target="http://www.open-std.org/jtc1/sc22/wg21/docs/papers/2015/n4461.html" TargetMode="External"/><Relationship Id="rId7" Type="http://schemas.openxmlformats.org/officeDocument/2006/relationships/hyperlink" Target="http://open-std.org/jtc1/sc22/wg21/docs/papers/2016/p0292r1.html" TargetMode="External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6/p0292r0.html" TargetMode="External"/><Relationship Id="rId11" Type="http://schemas.openxmlformats.org/officeDocument/2006/relationships/image" Target="../media/image19.emf"/><Relationship Id="rId5" Type="http://schemas.openxmlformats.org/officeDocument/2006/relationships/hyperlink" Target="http://open-std.org/jtc1/sc22/wg21/docs/papers/2016/p0128r1.html" TargetMode="External"/><Relationship Id="rId15" Type="http://schemas.openxmlformats.org/officeDocument/2006/relationships/image" Target="../media/image21.emf"/><Relationship Id="rId10" Type="http://schemas.openxmlformats.org/officeDocument/2006/relationships/customXml" Target="../ink/ink13.xml"/><Relationship Id="rId4" Type="http://schemas.openxmlformats.org/officeDocument/2006/relationships/hyperlink" Target="http://open-std.org/jtc1/sc22/wg21/docs/papers/2015/p0128r0.html" TargetMode="External"/><Relationship Id="rId9" Type="http://schemas.openxmlformats.org/officeDocument/2006/relationships/image" Target="../media/image18.emf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td.org/jtc1/sc22/wg21/docs/papers/2016/p0292r2.html" TargetMode="External"/><Relationship Id="rId7" Type="http://schemas.openxmlformats.org/officeDocument/2006/relationships/image" Target="../media/image20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11.emf"/><Relationship Id="rId4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customXml" Target="../ink/ink20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hyperlink" Target="http://boostorg.github.io/hana/index.html#tutorial-type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240.emf"/><Relationship Id="rId12" Type="http://schemas.openxmlformats.org/officeDocument/2006/relationships/hyperlink" Target="http://pfultz2.com/blog/2015/01/24/dependent-typ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260.emf"/><Relationship Id="rId5" Type="http://schemas.openxmlformats.org/officeDocument/2006/relationships/image" Target="../media/image230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250.emf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1.emf"/><Relationship Id="rId3" Type="http://schemas.openxmlformats.org/officeDocument/2006/relationships/image" Target="../media/image29.PNG"/><Relationship Id="rId7" Type="http://schemas.openxmlformats.org/officeDocument/2006/relationships/image" Target="../media/image29.emf"/><Relationship Id="rId12" Type="http://schemas.openxmlformats.org/officeDocument/2006/relationships/customXml" Target="../ink/ink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PNG"/><Relationship Id="rId7" Type="http://schemas.openxmlformats.org/officeDocument/2006/relationships/customXml" Target="../ink/ink3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32.xml"/><Relationship Id="rId10" Type="http://schemas.openxmlformats.org/officeDocument/2006/relationships/image" Target="../media/image36.emf"/><Relationship Id="rId4" Type="http://schemas.openxmlformats.org/officeDocument/2006/relationships/image" Target="../media/image32.PNG"/><Relationship Id="rId9" Type="http://schemas.openxmlformats.org/officeDocument/2006/relationships/customXml" Target="../ink/ink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customXml" Target="../ink/ink36.xml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34.PNG"/><Relationship Id="rId7" Type="http://schemas.openxmlformats.org/officeDocument/2006/relationships/image" Target="../media/image4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39.emf"/><Relationship Id="rId4" Type="http://schemas.openxmlformats.org/officeDocument/2006/relationships/customXml" Target="../ink/ink37.xml"/><Relationship Id="rId9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45.xml"/><Relationship Id="rId18" Type="http://schemas.openxmlformats.org/officeDocument/2006/relationships/image" Target="../media/image50.emf"/><Relationship Id="rId26" Type="http://schemas.openxmlformats.org/officeDocument/2006/relationships/image" Target="../media/image170.emf"/><Relationship Id="rId3" Type="http://schemas.openxmlformats.org/officeDocument/2006/relationships/customXml" Target="../ink/ink40.xml"/><Relationship Id="rId21" Type="http://schemas.openxmlformats.org/officeDocument/2006/relationships/customXml" Target="../ink/ink49.xml"/><Relationship Id="rId7" Type="http://schemas.openxmlformats.org/officeDocument/2006/relationships/customXml" Target="../ink/ink42.xml"/><Relationship Id="rId12" Type="http://schemas.openxmlformats.org/officeDocument/2006/relationships/image" Target="../media/image47.emf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2" Type="http://schemas.openxmlformats.org/officeDocument/2006/relationships/image" Target="../media/image34.PNG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customXml" Target="../ink/ink44.xml"/><Relationship Id="rId24" Type="http://schemas.openxmlformats.org/officeDocument/2006/relationships/image" Target="../media/image53.emf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10" Type="http://schemas.openxmlformats.org/officeDocument/2006/relationships/image" Target="../media/image46.emf"/><Relationship Id="rId19" Type="http://schemas.openxmlformats.org/officeDocument/2006/relationships/customXml" Target="../ink/ink48.xml"/><Relationship Id="rId4" Type="http://schemas.openxmlformats.org/officeDocument/2006/relationships/image" Target="../media/image44.emf"/><Relationship Id="rId9" Type="http://schemas.openxmlformats.org/officeDocument/2006/relationships/customXml" Target="../ink/ink43.xml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7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5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5" Type="http://schemas.openxmlformats.org/officeDocument/2006/relationships/image" Target="../media/image35.PNG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customXml" Target="../ink/ink55.xml"/><Relationship Id="rId1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510.emf"/><Relationship Id="rId3" Type="http://schemas.openxmlformats.org/officeDocument/2006/relationships/image" Target="../media/image36.PNG"/><Relationship Id="rId7" Type="http://schemas.openxmlformats.org/officeDocument/2006/relationships/image" Target="../media/image480.emf"/><Relationship Id="rId12" Type="http://schemas.openxmlformats.org/officeDocument/2006/relationships/customXml" Target="../ink/ink6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500.emf"/><Relationship Id="rId5" Type="http://schemas.openxmlformats.org/officeDocument/2006/relationships/image" Target="../media/image37.PNG"/><Relationship Id="rId10" Type="http://schemas.openxmlformats.org/officeDocument/2006/relationships/customXml" Target="../ink/ink60.xml"/><Relationship Id="rId4" Type="http://schemas.openxmlformats.org/officeDocument/2006/relationships/image" Target="../media/image33.PNG"/><Relationship Id="rId9" Type="http://schemas.openxmlformats.org/officeDocument/2006/relationships/image" Target="../media/image49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ttorioromeo.inf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SuperV1234" TargetMode="External"/><Relationship Id="rId4" Type="http://schemas.openxmlformats.org/officeDocument/2006/relationships/hyperlink" Target="mailto:vittorio.romeo@outlook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customXml" Target="../ink/ink8.xml"/><Relationship Id="rId18" Type="http://schemas.openxmlformats.org/officeDocument/2006/relationships/image" Target="../media/image16.emf"/><Relationship Id="rId3" Type="http://schemas.openxmlformats.org/officeDocument/2006/relationships/hyperlink" Target="http://open-std.org/jtc1/sc22/wg21/docs/papers/2015/p0128r0.html" TargetMode="External"/><Relationship Id="rId7" Type="http://schemas.openxmlformats.org/officeDocument/2006/relationships/customXml" Target="../ink/ink5.xml"/><Relationship Id="rId12" Type="http://schemas.openxmlformats.org/officeDocument/2006/relationships/image" Target="../media/image13.emf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-std.org/jtc1/sc22/wg21/docs/papers/2013/n3613.pdf" TargetMode="External"/><Relationship Id="rId11" Type="http://schemas.openxmlformats.org/officeDocument/2006/relationships/customXml" Target="../ink/ink7.xml"/><Relationship Id="rId5" Type="http://schemas.openxmlformats.org/officeDocument/2006/relationships/hyperlink" Target="http://open-std.org/jtc1/sc22/wg21/docs/papers/2012/n3329.pdf" TargetMode="External"/><Relationship Id="rId15" Type="http://schemas.openxmlformats.org/officeDocument/2006/relationships/customXml" Target="../ink/ink9.xml"/><Relationship Id="rId10" Type="http://schemas.openxmlformats.org/officeDocument/2006/relationships/image" Target="../media/image12.emf"/><Relationship Id="rId19" Type="http://schemas.openxmlformats.org/officeDocument/2006/relationships/customXml" Target="../ink/ink11.xml"/><Relationship Id="rId4" Type="http://schemas.openxmlformats.org/officeDocument/2006/relationships/hyperlink" Target="http://open-std.org/jtc1/sc22/wg21/docs/papers/2012/n3322.pdf" TargetMode="External"/><Relationship Id="rId9" Type="http://schemas.openxmlformats.org/officeDocument/2006/relationships/customXml" Target="../ink/ink6.xml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707646" y="832831"/>
            <a:ext cx="6838419" cy="185811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Implementing </a:t>
            </a:r>
            <a:r>
              <a:rPr lang="en-US" b="1" dirty="0"/>
              <a:t>“static” control flow </a:t>
            </a:r>
            <a:r>
              <a:rPr lang="en-US" dirty="0"/>
              <a:t>in C++14</a:t>
            </a:r>
            <a:endParaRPr lang="it-IT" dirty="0"/>
          </a:p>
        </p:txBody>
      </p:sp>
      <p:grpSp>
        <p:nvGrpSpPr>
          <p:cNvPr id="5" name="Group 4"/>
          <p:cNvGrpSpPr/>
          <p:nvPr/>
        </p:nvGrpSpPr>
        <p:grpSpPr>
          <a:xfrm>
            <a:off x="1092569" y="3848575"/>
            <a:ext cx="5763441" cy="830997"/>
            <a:chOff x="1092569" y="3918247"/>
            <a:chExt cx="5763441" cy="830997"/>
          </a:xfrm>
        </p:grpSpPr>
        <p:sp>
          <p:nvSpPr>
            <p:cNvPr id="6" name="CasellaDiTesto 8"/>
            <p:cNvSpPr txBox="1"/>
            <p:nvPr/>
          </p:nvSpPr>
          <p:spPr>
            <a:xfrm>
              <a:off x="1742110" y="3918247"/>
              <a:ext cx="5113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http://</a:t>
              </a:r>
              <a:r>
                <a:rPr lang="it-IT" sz="2800" b="1" dirty="0">
                  <a:latin typeface="Consolas" panose="020B0609020204030204" pitchFamily="49" charset="0"/>
                  <a:cs typeface="Consolas" panose="020B0609020204030204" pitchFamily="49" charset="0"/>
                  <a:hlinkClick r:id="rId3"/>
                </a:rPr>
                <a:t>vittorioromeo.info</a:t>
              </a:r>
              <a:endParaRPr lang="it-IT" sz="28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it-IT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vittorio.romeo@</a:t>
              </a:r>
              <a:r>
                <a:rPr lang="it-IT" sz="20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outlook.com</a:t>
              </a:r>
            </a:p>
          </p:txBody>
        </p:sp>
        <p:pic>
          <p:nvPicPr>
            <p:cNvPr id="7" name="Immagin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69" y="4000179"/>
              <a:ext cx="658496" cy="683800"/>
            </a:xfrm>
            <a:prstGeom prst="rect">
              <a:avLst/>
            </a:prstGeom>
          </p:spPr>
        </p:pic>
      </p:grpSp>
      <p:sp>
        <p:nvSpPr>
          <p:cNvPr id="9" name="Rettangolo 23"/>
          <p:cNvSpPr/>
          <p:nvPr/>
        </p:nvSpPr>
        <p:spPr>
          <a:xfrm>
            <a:off x="1421817" y="5155887"/>
            <a:ext cx="926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i="0" dirty="0">
                <a:hlinkClick r:id="rId5"/>
              </a:rPr>
              <a:t>http:</a:t>
            </a:r>
            <a:r>
              <a:rPr lang="en-US" sz="3600" i="0" dirty="0">
                <a:hlinkClick r:id="rId5"/>
              </a:rPr>
              <a:t>//</a:t>
            </a:r>
            <a:r>
              <a:rPr lang="it-IT" sz="3600" i="0" dirty="0">
                <a:hlinkClick r:id="rId5"/>
              </a:rPr>
              <a:t>github.com/SuperV12</a:t>
            </a:r>
            <a:r>
              <a:rPr lang="it-IT" sz="3600" b="0" i="0" dirty="0">
                <a:hlinkClick r:id="rId5"/>
              </a:rPr>
              <a:t>3</a:t>
            </a:r>
            <a:r>
              <a:rPr lang="it-IT" sz="3600" i="0" dirty="0">
                <a:hlinkClick r:id="rId5"/>
              </a:rPr>
              <a:t>4/cppcon2016</a:t>
            </a:r>
            <a:endParaRPr lang="en-US" sz="360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2" y="867667"/>
            <a:ext cx="1754942" cy="1754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01" y="3928844"/>
            <a:ext cx="3231110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- 2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</a:t>
            </a:r>
            <a:r>
              <a:rPr lang="en-US" dirty="0">
                <a:hlinkClick r:id="rId3"/>
              </a:rPr>
              <a:t>N4461</a:t>
            </a:r>
            <a:r>
              <a:rPr lang="en-US" dirty="0"/>
              <a:t> by </a:t>
            </a:r>
            <a:r>
              <a:rPr lang="en-US" i="1" dirty="0"/>
              <a:t>V. </a:t>
            </a:r>
            <a:r>
              <a:rPr lang="en-US" i="1" dirty="0" err="1"/>
              <a:t>Voutilainen</a:t>
            </a:r>
            <a:r>
              <a:rPr lang="en-US" dirty="0"/>
              <a:t>, the idea of a compile-time `if` construct with familiar scope rules began to gain traction.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resurrected</a:t>
            </a:r>
            <a:r>
              <a:rPr lang="en-US" dirty="0"/>
              <a:t>“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dirty="0"/>
          </a:p>
          <a:p>
            <a:r>
              <a:rPr lang="en-US" dirty="0"/>
              <a:t> Eventually, the proposed syntax and standard wording was revised multiple times in </a:t>
            </a:r>
            <a:r>
              <a:rPr lang="en-US" dirty="0">
                <a:hlinkClick r:id="rId4"/>
              </a:rPr>
              <a:t>P0128R0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P0128R1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P0292R0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P0292R1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it-IT" dirty="0" err="1"/>
              <a:t>constexpr_if</a:t>
            </a:r>
            <a:r>
              <a:rPr lang="en-US" dirty="0"/>
              <a:t>” </a:t>
            </a:r>
            <a:r>
              <a:rPr lang="en-US" i="1" dirty="0"/>
              <a:t>– Ville </a:t>
            </a:r>
            <a:r>
              <a:rPr lang="en-US" i="1" dirty="0" err="1"/>
              <a:t>Voutilainen</a:t>
            </a:r>
            <a:r>
              <a:rPr lang="en-US" i="1" dirty="0"/>
              <a:t>, </a:t>
            </a:r>
            <a:r>
              <a:rPr lang="en-US" i="1" dirty="0" err="1"/>
              <a:t>Daveed</a:t>
            </a:r>
            <a:r>
              <a:rPr lang="en-US" i="1" dirty="0"/>
              <a:t> </a:t>
            </a:r>
            <a:r>
              <a:rPr lang="en-US" i="1" dirty="0" err="1"/>
              <a:t>Vandevoorde</a:t>
            </a:r>
            <a:endParaRPr lang="en-US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it-IT" i="1" dirty="0"/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r>
              <a:rPr lang="en-US" i="1" dirty="0"/>
              <a:t> – </a:t>
            </a:r>
            <a:r>
              <a:rPr lang="it-IT" i="1" dirty="0"/>
              <a:t>Jens </a:t>
            </a:r>
            <a:r>
              <a:rPr lang="it-IT" i="1" dirty="0" err="1"/>
              <a:t>Maurer</a:t>
            </a:r>
            <a:endParaRPr lang="en-US" i="1" dirty="0"/>
          </a:p>
          <a:p>
            <a:pPr lvl="1"/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66799" y="1015633"/>
              <a:ext cx="2236320" cy="269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839" y="1008795"/>
                <a:ext cx="2260800" cy="271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1681696" y="957980"/>
              <a:ext cx="1316520" cy="682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3776" y="947540"/>
                <a:ext cx="13348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/>
              <p14:cNvContentPartPr/>
              <p14:nvPr/>
            </p14:nvContentPartPr>
            <p14:xfrm>
              <a:off x="4874879" y="2921631"/>
              <a:ext cx="5424840" cy="883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839" y="2907951"/>
                <a:ext cx="54529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10017119" y="3544431"/>
              <a:ext cx="1351440" cy="78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12799" y="3538311"/>
                <a:ext cx="1364400" cy="801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16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- 3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72776"/>
            <a:ext cx="6514707" cy="4351338"/>
          </a:xfrm>
        </p:spPr>
        <p:txBody>
          <a:bodyPr/>
          <a:lstStyle/>
          <a:p>
            <a:r>
              <a:rPr lang="en-US" dirty="0"/>
              <a:t>The final revision, </a:t>
            </a:r>
            <a:r>
              <a:rPr lang="en-US" dirty="0">
                <a:hlinkClick r:id="rId3"/>
              </a:rPr>
              <a:t>P0292R2</a:t>
            </a:r>
            <a:r>
              <a:rPr lang="en-US" dirty="0"/>
              <a:t>, was accepted for C++17: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constexpr</a:t>
            </a:r>
            <a:r>
              <a:rPr lang="en-US" dirty="0"/>
              <a:t> if: A slightly different syntax”</a:t>
            </a:r>
            <a:br>
              <a:rPr lang="en-US" dirty="0"/>
            </a:br>
            <a:r>
              <a:rPr lang="en-US" i="1" dirty="0"/>
              <a:t>- Jens Maurer</a:t>
            </a:r>
            <a:endParaRPr lang="it-IT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11126" y="1372776"/>
            <a:ext cx="3642674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12693719" y="1908798"/>
              <a:ext cx="2880" cy="10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88679" y="1903758"/>
                <a:ext cx="111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517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valid C++17 example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89" y="1523240"/>
            <a:ext cx="9308423" cy="41649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7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rules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Restricted to block scopes.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Always going to establish a new scope.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Required that there exists values of the condition so either condition branch is well-formed.</a:t>
            </a:r>
            <a:endParaRPr lang="it-IT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1738"/>
            <a:ext cx="4953524" cy="3594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5978639" y="1013838"/>
              <a:ext cx="3928320" cy="4154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039" y="992598"/>
                <a:ext cx="3975120" cy="42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777039" y="803238"/>
              <a:ext cx="4813200" cy="56260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6879" y="778038"/>
                <a:ext cx="4858560" cy="567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4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(…) </a:t>
            </a:r>
            <a:r>
              <a:rPr lang="en-US" dirty="0"/>
              <a:t>– branch chaining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21" y="1707395"/>
            <a:ext cx="5195358" cy="37666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70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“Do I have to wait until C++17 is supported in my company/architecture?”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6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(1)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5625"/>
            <a:ext cx="6373304" cy="4351338"/>
          </a:xfrm>
        </p:spPr>
        <p:txBody>
          <a:bodyPr/>
          <a:lstStyle/>
          <a:p>
            <a:r>
              <a:rPr lang="en-US" dirty="0"/>
              <a:t>Example situation:</a:t>
            </a:r>
          </a:p>
          <a:p>
            <a:pPr lvl="1"/>
            <a:r>
              <a:rPr lang="en-US" dirty="0"/>
              <a:t>Multiple food-related classes with slightly different interfaces.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generic </a:t>
            </a:r>
            <a:r>
              <a:rPr lang="en-US" dirty="0">
                <a:latin typeface="Consolas" panose="020B0609020204030204" pitchFamily="49" charset="0"/>
              </a:rPr>
              <a:t>consume(x)</a:t>
            </a:r>
            <a:r>
              <a:rPr lang="en-US" dirty="0"/>
              <a:t> function that will accept any kind of food instance and will print something to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70" y="696686"/>
            <a:ext cx="2722692" cy="535835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16</a:t>
            </a:fld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9041256" y="1364472"/>
              <a:ext cx="1792080" cy="1965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0856" y="1276272"/>
                <a:ext cx="18939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8894016" y="2706552"/>
              <a:ext cx="1721160" cy="2203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5296" y="2661912"/>
                <a:ext cx="1780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8926416" y="4087512"/>
              <a:ext cx="1903320" cy="175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1296" y="4012632"/>
                <a:ext cx="19677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8989416" y="5496912"/>
              <a:ext cx="2002320" cy="1069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68896" y="5414472"/>
                <a:ext cx="207000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01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example (2)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574276"/>
            <a:ext cx="10709634" cy="1857081"/>
          </a:xfrm>
        </p:spPr>
        <p:txBody>
          <a:bodyPr>
            <a:normAutofit/>
          </a:bodyPr>
          <a:lstStyle/>
          <a:p>
            <a:r>
              <a:rPr lang="en-US" dirty="0"/>
              <a:t>Both 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 and my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implementation require a </a:t>
            </a:r>
            <a:r>
              <a:rPr lang="en-US" i="1" dirty="0"/>
              <a:t>constant expression</a:t>
            </a:r>
            <a:r>
              <a:rPr lang="en-US" dirty="0"/>
              <a:t> as their branching condition.</a:t>
            </a:r>
          </a:p>
          <a:p>
            <a:r>
              <a:rPr lang="en-US" dirty="0"/>
              <a:t>Let’s define some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bool</a:t>
            </a:r>
            <a:r>
              <a:rPr lang="en-US" dirty="0"/>
              <a:t> variable templates to categorize the foods depending on their interface.</a:t>
            </a:r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82" y="3820666"/>
            <a:ext cx="4398543" cy="190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1918"/>
          <a:stretch/>
        </p:blipFill>
        <p:spPr>
          <a:xfrm>
            <a:off x="6937463" y="3829373"/>
            <a:ext cx="4288972" cy="19063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62" y="508505"/>
            <a:ext cx="6328553" cy="5462218"/>
          </a:xfrm>
        </p:spPr>
      </p:pic>
      <p:sp>
        <p:nvSpPr>
          <p:cNvPr id="5" name="TextBox 4"/>
          <p:cNvSpPr txBox="1"/>
          <p:nvPr/>
        </p:nvSpPr>
        <p:spPr>
          <a:xfrm>
            <a:off x="646234" y="1922254"/>
            <a:ext cx="4628560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implementation requires the condition to be wrapped inside a compile-time </a:t>
            </a:r>
            <a:r>
              <a:rPr lang="en-US" sz="2400" dirty="0" err="1"/>
              <a:t>boolean</a:t>
            </a:r>
            <a:r>
              <a:rPr lang="en-US" sz="2400" dirty="0"/>
              <a:t> variable wrapper: that's what </a:t>
            </a:r>
            <a:r>
              <a:rPr lang="en-US" sz="2400" dirty="0" err="1">
                <a:latin typeface="Consolas" panose="020B0609020204030204" pitchFamily="49" charset="0"/>
              </a:rPr>
              <a:t>bool_v</a:t>
            </a:r>
            <a:r>
              <a:rPr lang="en-US" sz="2400" dirty="0"/>
              <a:t> is for.</a:t>
            </a:r>
            <a:endParaRPr lang="it-IT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924486" y="1251123"/>
              <a:ext cx="1139888" cy="389598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169" y="1242121"/>
                <a:ext cx="1167242" cy="411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144282" y="2824892"/>
              <a:ext cx="1107000" cy="604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2762" y="2812652"/>
                <a:ext cx="11318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375520" y="1504795"/>
              <a:ext cx="1710884" cy="728011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799" y="1499762"/>
                <a:ext cx="1726726" cy="74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292082" y="2893292"/>
              <a:ext cx="1877760" cy="432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82722" y="2883932"/>
                <a:ext cx="1891440" cy="448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1170384" y="1267890"/>
            <a:ext cx="9811843" cy="213284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Wrapping types inside values is what allows amazing libraries such as </a:t>
            </a:r>
            <a:r>
              <a:rPr lang="en-US" sz="3200" dirty="0">
                <a:latin typeface="Consolas" panose="020B0609020204030204" pitchFamily="49" charset="0"/>
              </a:rPr>
              <a:t>boost::</a:t>
            </a:r>
            <a:r>
              <a:rPr lang="en-US" sz="3200" dirty="0" err="1">
                <a:latin typeface="Consolas" panose="020B0609020204030204" pitchFamily="49" charset="0"/>
              </a:rPr>
              <a:t>hana</a:t>
            </a:r>
            <a:r>
              <a:rPr lang="en-US" sz="3200" dirty="0"/>
              <a:t> </a:t>
            </a:r>
            <a:r>
              <a:rPr lang="en-US" sz="3200" i="1" dirty="0"/>
              <a:t>(by Louis Dionne)</a:t>
            </a:r>
            <a:r>
              <a:rPr lang="en-US" sz="3200" dirty="0"/>
              <a:t> or </a:t>
            </a:r>
            <a:r>
              <a:rPr lang="en-US" sz="3200" dirty="0">
                <a:latin typeface="Consolas" panose="020B0609020204030204" pitchFamily="49" charset="0"/>
              </a:rPr>
              <a:t>fit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tick</a:t>
            </a:r>
            <a:r>
              <a:rPr lang="en-US" sz="3200" dirty="0"/>
              <a:t> </a:t>
            </a:r>
            <a:r>
              <a:rPr lang="en-US" sz="3200" i="1" dirty="0"/>
              <a:t>(by Paul Fultz II)</a:t>
            </a:r>
            <a:r>
              <a:rPr lang="en-US" sz="3200" dirty="0"/>
              <a:t> to provide extremely powerful, clean, and intuitive metaprogramming facilities. </a:t>
            </a:r>
            <a:endParaRPr lang="it-IT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170384" y="3662354"/>
            <a:ext cx="9811843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More info regarding "type-value encoding"/"dependent typing": </a:t>
            </a:r>
            <a:r>
              <a:rPr lang="en-US" sz="2400" dirty="0">
                <a:hlinkClick r:id="rId12"/>
              </a:rPr>
              <a:t>http://pfultz2.com/blog/2015/01/24/dependent-typing/</a:t>
            </a:r>
            <a:r>
              <a:rPr lang="en-US" sz="2400" dirty="0"/>
              <a:t> </a:t>
            </a:r>
            <a:r>
              <a:rPr lang="en-US" sz="2400" dirty="0">
                <a:hlinkClick r:id="rId13"/>
              </a:rPr>
              <a:t>http://boostorg.github.io/hana/index.html#tutorial-type </a:t>
            </a:r>
            <a:endParaRPr lang="it-IT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18</a:t>
            </a:fld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2" y="2087455"/>
            <a:ext cx="10259116" cy="24756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2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44" y="464965"/>
            <a:ext cx="6382887" cy="55091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361074" y="1420046"/>
              <a:ext cx="4986196" cy="1648238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0988" y="1414645"/>
                <a:ext cx="5006368" cy="1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6344154" y="3181017"/>
              <a:ext cx="5290177" cy="2839209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4079" y="3175617"/>
                <a:ext cx="5309608" cy="2854688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772997" y="1640263"/>
            <a:ext cx="5961888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Scope rules are what you would expect.</a:t>
            </a:r>
            <a:endParaRPr lang="it-IT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4966055" y="3198318"/>
              <a:ext cx="33840" cy="3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2815" y="3195798"/>
                <a:ext cx="39600" cy="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/>
              <p14:cNvContentPartPr/>
              <p14:nvPr/>
            </p14:nvContentPartPr>
            <p14:xfrm>
              <a:off x="5353775" y="2156838"/>
              <a:ext cx="867960" cy="343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5135" y="2147478"/>
                <a:ext cx="879840" cy="34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5608294" y="2264478"/>
              <a:ext cx="817871" cy="1979104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9291" y="2255837"/>
                <a:ext cx="830836" cy="1992785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/>
          <p:cNvSpPr txBox="1"/>
          <p:nvPr/>
        </p:nvSpPr>
        <p:spPr>
          <a:xfrm>
            <a:off x="448515" y="888980"/>
            <a:ext cx="4862556" cy="52701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Think of every branch of the </a:t>
            </a:r>
            <a:r>
              <a:rPr lang="en-US" sz="2800" dirty="0" err="1">
                <a:latin typeface="Consolas" panose="020B0609020204030204" pitchFamily="49" charset="0"/>
              </a:rPr>
              <a:t>static_if</a:t>
            </a:r>
            <a:r>
              <a:rPr lang="en-US" sz="2800" dirty="0"/>
              <a:t> as a template function that will only be instantiated if the predicate matches. </a:t>
            </a:r>
          </a:p>
          <a:p>
            <a:endParaRPr lang="en-US" sz="2800" dirty="0"/>
          </a:p>
          <a:p>
            <a:r>
              <a:rPr lang="en-US" sz="2800" dirty="0"/>
              <a:t>In this example, even if </a:t>
            </a:r>
            <a:r>
              <a:rPr lang="en-US" sz="2800" dirty="0" err="1">
                <a:latin typeface="Consolas" panose="020B0609020204030204" pitchFamily="49" charset="0"/>
              </a:rPr>
              <a:t>y.eat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 does not exist, we won't get a compilation error, because the branch won't be instantiated, thus triggering SFINAE. </a:t>
            </a:r>
            <a:endParaRPr lang="it-IT" sz="2800" dirty="0"/>
          </a:p>
        </p:txBody>
      </p:sp>
      <p:sp>
        <p:nvSpPr>
          <p:cNvPr id="29" name="Rectangle 28"/>
          <p:cNvSpPr/>
          <p:nvPr/>
        </p:nvSpPr>
        <p:spPr>
          <a:xfrm>
            <a:off x="7059367" y="2077951"/>
            <a:ext cx="4574964" cy="6092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/>
          <p:cNvSpPr/>
          <p:nvPr/>
        </p:nvSpPr>
        <p:spPr>
          <a:xfrm>
            <a:off x="7059367" y="3700061"/>
            <a:ext cx="4574964" cy="645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ctangle 30"/>
          <p:cNvSpPr/>
          <p:nvPr/>
        </p:nvSpPr>
        <p:spPr>
          <a:xfrm>
            <a:off x="7059367" y="5022915"/>
            <a:ext cx="4574964" cy="4311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19</a:t>
            </a:fld>
            <a:endParaRPr lang="it-IT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overview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 </a:t>
            </a:r>
            <a:r>
              <a:rPr lang="en-US" dirty="0"/>
              <a:t>control flow?</a:t>
            </a:r>
          </a:p>
          <a:p>
            <a:r>
              <a:rPr lang="en-US" dirty="0"/>
              <a:t>Compile-time branching.</a:t>
            </a:r>
          </a:p>
          <a:p>
            <a:pPr lvl="1"/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C++.</a:t>
            </a:r>
          </a:p>
          <a:p>
            <a:pPr lvl="1"/>
            <a:r>
              <a:rPr lang="en-US" dirty="0"/>
              <a:t>C++17: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C++14: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Implementation details.</a:t>
            </a:r>
          </a:p>
          <a:p>
            <a:r>
              <a:rPr lang="en-US" dirty="0"/>
              <a:t>Compile-time iteration.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for_each_argument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/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789223" y="1375594"/>
              <a:ext cx="1846800" cy="2231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3103" y="1365154"/>
                <a:ext cx="1863000" cy="22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573383" y="1684114"/>
              <a:ext cx="2582640" cy="805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7263" y="1677994"/>
                <a:ext cx="259524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/>
              <p14:cNvContentPartPr/>
              <p14:nvPr/>
            </p14:nvContentPartPr>
            <p14:xfrm>
              <a:off x="3780583" y="3633154"/>
              <a:ext cx="1352520" cy="17730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4823" y="3621994"/>
                <a:ext cx="136944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5096023" y="3995314"/>
              <a:ext cx="5460480" cy="75528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1703" y="3988834"/>
                <a:ext cx="5468760" cy="7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9693" y="1271074"/>
            <a:ext cx="6671250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can happen thanks to C++14's generic lambdas.</a:t>
            </a:r>
            <a:endParaRPr lang="it-IT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3" y="2034201"/>
            <a:ext cx="4081528" cy="140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26" y="3509075"/>
            <a:ext cx="4424065" cy="23149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2192198" y="3500069"/>
              <a:ext cx="4478568" cy="2090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209" y="3493586"/>
                <a:ext cx="4497984" cy="21078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20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80160" y="1867354"/>
              <a:ext cx="1193073" cy="644694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318" y="1857224"/>
                <a:ext cx="1210719" cy="66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8970703" y="3913594"/>
              <a:ext cx="866160" cy="7318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183" y="3906034"/>
                <a:ext cx="889920" cy="751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instantiating matching branch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2151" cy="4351338"/>
          </a:xfrm>
        </p:spPr>
        <p:txBody>
          <a:bodyPr/>
          <a:lstStyle/>
          <a:p>
            <a:r>
              <a:rPr lang="en-US" dirty="0"/>
              <a:t> What allows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branches to only be instantiated when the condition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?</a:t>
            </a:r>
          </a:p>
          <a:p>
            <a:r>
              <a:rPr lang="en-US" i="1" dirty="0"/>
              <a:t>"Passing the argument back to </a:t>
            </a:r>
            <a:r>
              <a:rPr lang="en-US" i="1" dirty="0" err="1">
                <a:latin typeface="Consolas" panose="020B0609020204030204" pitchFamily="49" charset="0"/>
              </a:rPr>
              <a:t>static_if</a:t>
            </a:r>
            <a:r>
              <a:rPr lang="en-US" i="1" dirty="0"/>
              <a:t>"</a:t>
            </a:r>
            <a:r>
              <a:rPr lang="en-US" dirty="0"/>
              <a:t> with the final call does that: thanks to this trick, the instantiation of the branches is </a:t>
            </a:r>
            <a:r>
              <a:rPr lang="en-US" i="1" dirty="0"/>
              <a:t>"delayed"</a:t>
            </a:r>
            <a:r>
              <a:rPr lang="en-US" dirty="0"/>
              <a:t> so that SFINAE can take place.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397"/>
            <a:ext cx="5078703" cy="43834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7725095" y="1813758"/>
              <a:ext cx="473400" cy="351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4295" y="1803699"/>
                <a:ext cx="495000" cy="37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7629695" y="5500158"/>
              <a:ext cx="746280" cy="526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615" y="5491176"/>
                <a:ext cx="761040" cy="546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call </a:t>
            </a:r>
            <a:r>
              <a:rPr lang="en-US" dirty="0">
                <a:latin typeface="Consolas" panose="020B0609020204030204" pitchFamily="49" charset="0"/>
              </a:rPr>
              <a:t>consume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14" y="3426609"/>
            <a:ext cx="3675279" cy="45135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40" y="1225263"/>
            <a:ext cx="5415909" cy="48540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put penna 15"/>
              <p14:cNvContentPartPr/>
              <p14:nvPr/>
            </p14:nvContentPartPr>
            <p14:xfrm>
              <a:off x="2447573" y="3119241"/>
              <a:ext cx="2217240" cy="970920"/>
            </p14:xfrm>
          </p:contentPart>
        </mc:Choice>
        <mc:Fallback xmlns="">
          <p:pic>
            <p:nvPicPr>
              <p:cNvPr id="16" name="Input penna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7493" y="3108081"/>
                <a:ext cx="22392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put penna 18"/>
              <p14:cNvContentPartPr/>
              <p14:nvPr/>
            </p14:nvContentPartPr>
            <p14:xfrm>
              <a:off x="3666173" y="1478361"/>
              <a:ext cx="4178160" cy="1654200"/>
            </p14:xfrm>
          </p:contentPart>
        </mc:Choice>
        <mc:Fallback xmlns="">
          <p:pic>
            <p:nvPicPr>
              <p:cNvPr id="19" name="Input penna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9693" y="1469001"/>
                <a:ext cx="419400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/>
              <p14:cNvContentPartPr/>
              <p14:nvPr/>
            </p14:nvContentPartPr>
            <p14:xfrm>
              <a:off x="7786733" y="1474041"/>
              <a:ext cx="678960" cy="44928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7373" y="1465761"/>
                <a:ext cx="696600" cy="466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5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find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37" y="1222925"/>
            <a:ext cx="5345875" cy="4791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/>
              <p14:cNvContentPartPr/>
              <p14:nvPr/>
            </p14:nvContentPartPr>
            <p14:xfrm>
              <a:off x="2307557" y="1876949"/>
              <a:ext cx="2809800" cy="533520"/>
            </p14:xfrm>
          </p:contentPart>
        </mc:Choice>
        <mc:Fallback xmlns="">
          <p:pic>
            <p:nvPicPr>
              <p:cNvPr id="20" name="Input penna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595" y="1868315"/>
                <a:ext cx="2837524" cy="557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put penna 34"/>
              <p14:cNvContentPartPr/>
              <p14:nvPr/>
            </p14:nvContentPartPr>
            <p14:xfrm>
              <a:off x="2686997" y="3331178"/>
              <a:ext cx="2874240" cy="451440"/>
            </p14:xfrm>
          </p:contentPart>
        </mc:Choice>
        <mc:Fallback xmlns="">
          <p:pic>
            <p:nvPicPr>
              <p:cNvPr id="35" name="Input penna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5120" y="3318051"/>
                <a:ext cx="2899794" cy="47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put penna 47"/>
              <p14:cNvContentPartPr/>
              <p14:nvPr/>
            </p14:nvContentPartPr>
            <p14:xfrm>
              <a:off x="3676637" y="5970803"/>
              <a:ext cx="2160" cy="6120"/>
            </p14:xfrm>
          </p:contentPart>
        </mc:Choice>
        <mc:Fallback xmlns="">
          <p:pic>
            <p:nvPicPr>
              <p:cNvPr id="48" name="Input penna 4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637" y="596180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put penna 49"/>
              <p14:cNvContentPartPr/>
              <p14:nvPr/>
            </p14:nvContentPartPr>
            <p14:xfrm>
              <a:off x="2307557" y="3967763"/>
              <a:ext cx="4540320" cy="862318"/>
            </p14:xfrm>
          </p:contentPart>
        </mc:Choice>
        <mc:Fallback xmlns="">
          <p:pic>
            <p:nvPicPr>
              <p:cNvPr id="50" name="Input penna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6399" y="3959482"/>
                <a:ext cx="4564076" cy="88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put penna 54"/>
              <p14:cNvContentPartPr/>
              <p14:nvPr/>
            </p14:nvContentPartPr>
            <p14:xfrm>
              <a:off x="2400409" y="3948683"/>
              <a:ext cx="4623508" cy="58694"/>
            </p14:xfrm>
          </p:contentPart>
        </mc:Choice>
        <mc:Fallback xmlns="">
          <p:pic>
            <p:nvPicPr>
              <p:cNvPr id="55" name="Input penna 5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92129" y="3937089"/>
                <a:ext cx="4641868" cy="7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put penna 86"/>
              <p14:cNvContentPartPr/>
              <p14:nvPr/>
            </p14:nvContentPartPr>
            <p14:xfrm>
              <a:off x="9193224" y="1782595"/>
              <a:ext cx="505080" cy="581400"/>
            </p14:xfrm>
          </p:contentPart>
        </mc:Choice>
        <mc:Fallback xmlns="">
          <p:pic>
            <p:nvPicPr>
              <p:cNvPr id="87" name="Input penna 8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87464" y="1771795"/>
                <a:ext cx="5216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8" name="Input penna 87"/>
              <p14:cNvContentPartPr/>
              <p14:nvPr/>
            </p14:nvContentPartPr>
            <p14:xfrm>
              <a:off x="5362464" y="1752355"/>
              <a:ext cx="2956680" cy="670680"/>
            </p14:xfrm>
          </p:contentPart>
        </mc:Choice>
        <mc:Fallback xmlns="">
          <p:pic>
            <p:nvPicPr>
              <p:cNvPr id="88" name="Input penna 8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7424" y="1748035"/>
                <a:ext cx="296892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put penna 88"/>
              <p14:cNvContentPartPr/>
              <p14:nvPr/>
            </p14:nvContentPartPr>
            <p14:xfrm>
              <a:off x="5338704" y="2006515"/>
              <a:ext cx="1663560" cy="277200"/>
            </p14:xfrm>
          </p:contentPart>
        </mc:Choice>
        <mc:Fallback xmlns="">
          <p:pic>
            <p:nvPicPr>
              <p:cNvPr id="89" name="Input penna 8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1504" y="1994995"/>
                <a:ext cx="16826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0" name="Input penna 89"/>
              <p14:cNvContentPartPr/>
              <p14:nvPr/>
            </p14:nvContentPartPr>
            <p14:xfrm>
              <a:off x="9168077" y="3041018"/>
              <a:ext cx="661680" cy="792000"/>
            </p14:xfrm>
          </p:contentPart>
        </mc:Choice>
        <mc:Fallback xmlns="">
          <p:pic>
            <p:nvPicPr>
              <p:cNvPr id="90" name="Input penna 8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9802" y="3029888"/>
                <a:ext cx="681109" cy="8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1" name="Input penna 90"/>
              <p14:cNvContentPartPr/>
              <p14:nvPr/>
            </p14:nvContentPartPr>
            <p14:xfrm>
              <a:off x="5787317" y="3249458"/>
              <a:ext cx="2722320" cy="460080"/>
            </p14:xfrm>
          </p:contentPart>
        </mc:Choice>
        <mc:Fallback xmlns="">
          <p:pic>
            <p:nvPicPr>
              <p:cNvPr id="91" name="Input penna 9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9397" y="3242618"/>
                <a:ext cx="27363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Input penna 91"/>
              <p14:cNvContentPartPr/>
              <p14:nvPr/>
            </p14:nvContentPartPr>
            <p14:xfrm>
              <a:off x="6831083" y="4016363"/>
              <a:ext cx="241433" cy="844455"/>
            </p14:xfrm>
          </p:contentPart>
        </mc:Choice>
        <mc:Fallback xmlns="">
          <p:pic>
            <p:nvPicPr>
              <p:cNvPr id="92" name="Input penna 9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20028" y="4010241"/>
                <a:ext cx="256054" cy="86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Input penna 92"/>
              <p14:cNvContentPartPr/>
              <p14:nvPr/>
            </p14:nvContentPartPr>
            <p14:xfrm>
              <a:off x="8682077" y="5978003"/>
              <a:ext cx="360" cy="360"/>
            </p14:xfrm>
          </p:contentPart>
        </mc:Choice>
        <mc:Fallback xmlns="">
          <p:pic>
            <p:nvPicPr>
              <p:cNvPr id="93" name="Input penna 9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73077" y="5969003"/>
                <a:ext cx="183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5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2" y="1113135"/>
            <a:ext cx="5445188" cy="4880285"/>
          </a:xfrm>
          <a:prstGeom prst="rect">
            <a:avLst/>
          </a:prstGeom>
        </p:spPr>
      </p:pic>
      <p:sp>
        <p:nvSpPr>
          <p:cNvPr id="20" name="Rettangolo 18"/>
          <p:cNvSpPr/>
          <p:nvPr/>
        </p:nvSpPr>
        <p:spPr>
          <a:xfrm>
            <a:off x="2282434" y="5516740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1341873" y="1818620"/>
            <a:ext cx="5067395" cy="17914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33" name="Rettangolo 32"/>
          <p:cNvSpPr/>
          <p:nvPr/>
        </p:nvSpPr>
        <p:spPr>
          <a:xfrm>
            <a:off x="1549117" y="4781156"/>
            <a:ext cx="5490727" cy="7334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instantiate and call matching branch</a:t>
            </a:r>
            <a:endParaRPr lang="it-IT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/>
              <p14:cNvContentPartPr/>
              <p14:nvPr/>
            </p14:nvContentPartPr>
            <p14:xfrm>
              <a:off x="1011893" y="1695556"/>
              <a:ext cx="2111760" cy="4409153"/>
            </p14:xfrm>
          </p:contentPart>
        </mc:Choice>
        <mc:Fallback xmlns="">
          <p:pic>
            <p:nvPicPr>
              <p:cNvPr id="6" name="Input penna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937" y="1683662"/>
                <a:ext cx="2137671" cy="4436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put penna 20"/>
              <p14:cNvContentPartPr/>
              <p14:nvPr/>
            </p14:nvContentPartPr>
            <p14:xfrm>
              <a:off x="2726933" y="1325116"/>
              <a:ext cx="568440" cy="443644"/>
            </p14:xfrm>
          </p:contentPart>
        </mc:Choice>
        <mc:Fallback xmlns="">
          <p:pic>
            <p:nvPicPr>
              <p:cNvPr id="21" name="Input penna 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5413" y="1313574"/>
                <a:ext cx="592560" cy="467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/>
              <p14:cNvContentPartPr/>
              <p14:nvPr/>
            </p14:nvContentPartPr>
            <p14:xfrm>
              <a:off x="2403293" y="5312228"/>
              <a:ext cx="1226775" cy="610591"/>
            </p14:xfrm>
          </p:contentPart>
        </mc:Choice>
        <mc:Fallback xmlns="">
          <p:pic>
            <p:nvPicPr>
              <p:cNvPr id="13" name="Input penna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334" y="5302513"/>
                <a:ext cx="1253413" cy="63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/>
              <p14:cNvContentPartPr/>
              <p14:nvPr/>
            </p14:nvContentPartPr>
            <p14:xfrm>
              <a:off x="3676613" y="5970973"/>
              <a:ext cx="2160" cy="6120"/>
            </p14:xfrm>
          </p:contentPart>
        </mc:Choice>
        <mc:Fallback xmlns="">
          <p:pic>
            <p:nvPicPr>
              <p:cNvPr id="15" name="Input penna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613" y="596197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/>
              <p14:cNvContentPartPr/>
              <p14:nvPr/>
            </p14:nvContentPartPr>
            <p14:xfrm>
              <a:off x="5784773" y="2956693"/>
              <a:ext cx="360" cy="360"/>
            </p14:xfrm>
          </p:contentPart>
        </mc:Choice>
        <mc:Fallback xmlns="">
          <p:pic>
            <p:nvPicPr>
              <p:cNvPr id="17" name="Input penna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5773" y="2947693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/>
              <p14:cNvContentPartPr/>
              <p14:nvPr/>
            </p14:nvContentPartPr>
            <p14:xfrm>
              <a:off x="3662948" y="3318610"/>
              <a:ext cx="1995120" cy="2360160"/>
            </p14:xfrm>
          </p:contentPart>
        </mc:Choice>
        <mc:Fallback xmlns="">
          <p:pic>
            <p:nvPicPr>
              <p:cNvPr id="18" name="Input penna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56474" y="3305650"/>
                <a:ext cx="2014542" cy="2380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7198681" y="1930693"/>
            <a:ext cx="4326325" cy="193899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Imagine that the entire </a:t>
            </a:r>
            <a:r>
              <a:rPr lang="en-US" sz="2400" dirty="0" err="1">
                <a:latin typeface="Consolas" panose="020B0609020204030204" pitchFamily="49" charset="0"/>
              </a:rPr>
              <a:t>static_if</a:t>
            </a:r>
            <a:r>
              <a:rPr lang="en-US" sz="2400" dirty="0"/>
              <a:t> </a:t>
            </a:r>
            <a:r>
              <a:rPr lang="en-US" sz="2400" i="1" dirty="0"/>
              <a:t>“collapses” </a:t>
            </a:r>
            <a:r>
              <a:rPr lang="en-US" sz="2400" dirty="0"/>
              <a:t>to the first matching branch’s body. The body can then be called with the argument </a:t>
            </a:r>
            <a:r>
              <a:rPr lang="en-US" sz="2400" dirty="0">
                <a:latin typeface="Consolas" panose="020B0609020204030204" pitchFamily="49" charset="0"/>
              </a:rPr>
              <a:t>FWD(x)</a:t>
            </a:r>
            <a:r>
              <a:rPr lang="en-US" sz="2400" dirty="0"/>
              <a:t>.</a:t>
            </a:r>
            <a:endParaRPr lang="it-IT" sz="2400" dirty="0"/>
          </a:p>
        </p:txBody>
      </p:sp>
      <p:sp>
        <p:nvSpPr>
          <p:cNvPr id="14" name="Rettangolo 18"/>
          <p:cNvSpPr/>
          <p:nvPr/>
        </p:nvSpPr>
        <p:spPr>
          <a:xfrm>
            <a:off x="1848185" y="3592905"/>
            <a:ext cx="723748" cy="2795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6" name="Rettangolo 18"/>
          <p:cNvSpPr/>
          <p:nvPr/>
        </p:nvSpPr>
        <p:spPr>
          <a:xfrm>
            <a:off x="2502631" y="4558833"/>
            <a:ext cx="293972" cy="2134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9" y="3106157"/>
            <a:ext cx="5075637" cy="1655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33" grpId="0" animBg="1"/>
      <p:bldP spid="12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C++14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– capture?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3948"/>
            <a:ext cx="3416165" cy="2856247"/>
          </a:xfrm>
        </p:spPr>
        <p:txBody>
          <a:bodyPr/>
          <a:lstStyle/>
          <a:p>
            <a:r>
              <a:rPr lang="en-US" dirty="0"/>
              <a:t>Would capturing the variable work?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90" y="1542040"/>
            <a:ext cx="5640009" cy="4368184"/>
          </a:xfrm>
          <a:prstGeom prst="rect">
            <a:avLst/>
          </a:prstGeom>
        </p:spPr>
      </p:pic>
      <p:pic>
        <p:nvPicPr>
          <p:cNvPr id="5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27" y="4475747"/>
            <a:ext cx="2943297" cy="3753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5363" y="2624031"/>
            <a:ext cx="3409976" cy="159183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600" dirty="0"/>
              <a:t>Nope.</a:t>
            </a:r>
            <a:endParaRPr lang="it-IT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4" y="1254484"/>
            <a:ext cx="6581511" cy="526835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3992855" y="5123577"/>
              <a:ext cx="1387440" cy="212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1895" y="5045457"/>
                <a:ext cx="1459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98655" y="3794817"/>
              <a:ext cx="1283040" cy="142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1735" y="3714177"/>
                <a:ext cx="1334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383375" y="1872777"/>
              <a:ext cx="2648160" cy="373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5135" y="1776657"/>
                <a:ext cx="273672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6618695" y="2655777"/>
              <a:ext cx="2346120" cy="1296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95" y="2646777"/>
                <a:ext cx="2361600" cy="13129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code();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959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810886"/>
            <a:ext cx="10515600" cy="47497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6000" b="1" dirty="0" err="1"/>
              <a:t>Questions</a:t>
            </a:r>
            <a:r>
              <a:rPr lang="it-IT" sz="6000" b="1" dirty="0"/>
              <a:t>?</a:t>
            </a:r>
          </a:p>
          <a:p>
            <a:pPr marL="0" indent="0" algn="ctr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  <a:hlinkClick r:id="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"/>
              </a:rPr>
              <a:t>http://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vittorioromeo.info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vittorio.romeo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@outlook.com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http://github.com/</a:t>
            </a:r>
            <a:r>
              <a:rPr lang="it-IT" b="1" dirty="0"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SuperV1234</a:t>
            </a:r>
            <a:b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6000" dirty="0"/>
          </a:p>
          <a:p>
            <a:pPr marL="0" indent="0" algn="ctr">
              <a:buNone/>
            </a:pPr>
            <a:r>
              <a:rPr lang="it-IT" sz="6000" dirty="0" err="1"/>
              <a:t>Thank</a:t>
            </a:r>
            <a:r>
              <a:rPr lang="it-IT" sz="6000" dirty="0"/>
              <a:t> </a:t>
            </a:r>
            <a:r>
              <a:rPr lang="it-IT" sz="6000" dirty="0" err="1"/>
              <a:t>you</a:t>
            </a:r>
            <a:r>
              <a:rPr lang="it-IT" sz="6000" dirty="0"/>
              <a:t> for </a:t>
            </a:r>
            <a:r>
              <a:rPr lang="it-IT" sz="6000" dirty="0" err="1"/>
              <a:t>attending</a:t>
            </a:r>
            <a:r>
              <a:rPr lang="it-IT" sz="6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4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“static”</a:t>
            </a:r>
            <a:r>
              <a:rPr lang="en-US" dirty="0"/>
              <a:t> control flow?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is a specifier with multiple meanings in C++.</a:t>
            </a:r>
          </a:p>
          <a:p>
            <a:r>
              <a:rPr lang="en-US" dirty="0"/>
              <a:t>It’s also a word commonly used by developers to refer to </a:t>
            </a:r>
            <a:r>
              <a:rPr lang="en-US" b="1" dirty="0"/>
              <a:t>compile-time control flow</a:t>
            </a:r>
            <a:r>
              <a:rPr lang="en-US" dirty="0"/>
              <a:t>.</a:t>
            </a:r>
          </a:p>
          <a:p>
            <a:r>
              <a:rPr lang="en-US" dirty="0"/>
              <a:t>Existing languages, such as D, have powerful compile-time constructs like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.</a:t>
            </a:r>
          </a:p>
          <a:p>
            <a:r>
              <a:rPr lang="en-US" dirty="0"/>
              <a:t>Goals of this talk:</a:t>
            </a:r>
          </a:p>
          <a:p>
            <a:pPr lvl="1"/>
            <a:r>
              <a:rPr lang="en-US" dirty="0"/>
              <a:t>Understand the benefits of static control flow.</a:t>
            </a:r>
          </a:p>
          <a:p>
            <a:pPr lvl="1"/>
            <a:r>
              <a:rPr lang="en-US" dirty="0"/>
              <a:t>Look at the history of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/>
              <a:t> proposals in C++, analyze </a:t>
            </a: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Implement two C++14 constructs: </a:t>
            </a:r>
            <a:r>
              <a:rPr lang="en-US" dirty="0" err="1">
                <a:latin typeface="Consolas" panose="020B0609020204030204" pitchFamily="49" charset="0"/>
              </a:rPr>
              <a:t>static_if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static_for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19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in D</a:t>
            </a:r>
            <a:endParaRPr lang="it-IT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2630"/>
            <a:ext cx="4293630" cy="311530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786" y="1342630"/>
            <a:ext cx="3626437" cy="46010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6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(traditional)</a:t>
            </a:r>
            <a:endParaRPr lang="it-IT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586"/>
            <a:ext cx="3672701" cy="204859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43" y="2965771"/>
            <a:ext cx="5983556" cy="29358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handling </a:t>
            </a:r>
            <a:r>
              <a:rPr lang="en-US" dirty="0" err="1"/>
              <a:t>variadic</a:t>
            </a:r>
            <a:r>
              <a:rPr lang="en-US" dirty="0"/>
              <a:t> argument packs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53" y="1542520"/>
            <a:ext cx="6198295" cy="44696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(traditional)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38" y="1490765"/>
            <a:ext cx="9071525" cy="42727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object construction </a:t>
            </a:r>
            <a:r>
              <a:rPr lang="en-US" i="1" dirty="0"/>
              <a:t>(static if)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72" y="1528538"/>
            <a:ext cx="9335656" cy="417711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52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>
                <a:latin typeface="Consolas" panose="020B0609020204030204" pitchFamily="49" charset="0"/>
              </a:rPr>
              <a:t>static if</a:t>
            </a:r>
            <a:r>
              <a:rPr lang="en-US" dirty="0"/>
              <a:t> proposals - 1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were taken from proposal </a:t>
            </a:r>
            <a:r>
              <a:rPr lang="en-US" dirty="0">
                <a:hlinkClick r:id="rId3"/>
              </a:rPr>
              <a:t>P0128R0</a:t>
            </a:r>
            <a:r>
              <a:rPr lang="en-US" dirty="0"/>
              <a:t>:</a:t>
            </a:r>
          </a:p>
          <a:p>
            <a:pPr lvl="1"/>
            <a:r>
              <a:rPr lang="it-IT" dirty="0"/>
              <a:t>"</a:t>
            </a:r>
            <a:r>
              <a:rPr lang="it-IT" dirty="0" err="1"/>
              <a:t>constexpr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" </a:t>
            </a:r>
            <a:r>
              <a:rPr lang="it-IT" i="1" dirty="0"/>
              <a:t>- Ville </a:t>
            </a:r>
            <a:r>
              <a:rPr lang="it-IT" i="1" dirty="0" err="1"/>
              <a:t>Voutilainen</a:t>
            </a:r>
            <a:endParaRPr lang="it-IT" i="1" dirty="0"/>
          </a:p>
          <a:p>
            <a:r>
              <a:rPr lang="en-US" dirty="0"/>
              <a:t>This paper was originally created as a "resurrection" of the very controversial previous "static if" </a:t>
            </a:r>
            <a:r>
              <a:rPr lang="en-US" dirty="0">
                <a:hlinkClick r:id="rId4"/>
              </a:rPr>
              <a:t>N3322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N3329</a:t>
            </a:r>
            <a:r>
              <a:rPr lang="en-US" dirty="0"/>
              <a:t> proposals:</a:t>
            </a:r>
          </a:p>
          <a:p>
            <a:pPr lvl="1"/>
            <a:r>
              <a:rPr lang="en-US" dirty="0"/>
              <a:t>"A Preliminary Proposal for a Static if" </a:t>
            </a:r>
            <a:r>
              <a:rPr lang="en-US" i="1" dirty="0"/>
              <a:t>- Walter E. Brown</a:t>
            </a:r>
          </a:p>
          <a:p>
            <a:pPr lvl="1"/>
            <a:r>
              <a:rPr lang="en-US" dirty="0"/>
              <a:t>"static if declaration" </a:t>
            </a:r>
            <a:r>
              <a:rPr lang="en-US" i="1" dirty="0"/>
              <a:t>- W. Bright, H. Sutter, A. </a:t>
            </a:r>
            <a:r>
              <a:rPr lang="en-US" i="1" dirty="0" err="1"/>
              <a:t>Alexandrescu</a:t>
            </a:r>
            <a:endParaRPr lang="en-US" i="1" dirty="0"/>
          </a:p>
          <a:p>
            <a:r>
              <a:rPr lang="en-US" dirty="0"/>
              <a:t>The two above proposals were considered harmful in </a:t>
            </a:r>
            <a:r>
              <a:rPr lang="en-US" dirty="0">
                <a:hlinkClick r:id="rId6"/>
              </a:rPr>
              <a:t>N3613</a:t>
            </a:r>
            <a:r>
              <a:rPr lang="en-US" dirty="0"/>
              <a:t>, due to their unintuitive scope rules and inconsistency with the rest of the language:</a:t>
            </a:r>
          </a:p>
          <a:p>
            <a:pPr lvl="1"/>
            <a:r>
              <a:rPr lang="en-US" dirty="0"/>
              <a:t>"Static if considered" </a:t>
            </a:r>
            <a:r>
              <a:rPr lang="en-US" i="1" dirty="0"/>
              <a:t>- B. </a:t>
            </a:r>
            <a:r>
              <a:rPr lang="en-US" i="1" dirty="0" err="1"/>
              <a:t>Stroustrup</a:t>
            </a:r>
            <a:r>
              <a:rPr lang="en-US" i="1" dirty="0"/>
              <a:t>, G. Dos Reis, A. Sutton</a:t>
            </a:r>
          </a:p>
          <a:p>
            <a:endParaRPr lang="it-IT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7063679" y="2036444"/>
              <a:ext cx="1076760" cy="282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55399" y="2027804"/>
                <a:ext cx="1092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5587319" y="2635844"/>
              <a:ext cx="1425600" cy="801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5079" y="2623964"/>
                <a:ext cx="145080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6632759" y="2193404"/>
              <a:ext cx="315720" cy="51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5919" y="2186564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/>
              <p14:cNvContentPartPr/>
              <p14:nvPr/>
            </p14:nvContentPartPr>
            <p14:xfrm>
              <a:off x="7302719" y="2657804"/>
              <a:ext cx="3283200" cy="1139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1559" y="2648444"/>
                <a:ext cx="330192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/>
              <p14:cNvContentPartPr/>
              <p14:nvPr/>
            </p14:nvContentPartPr>
            <p14:xfrm>
              <a:off x="8813999" y="3789284"/>
              <a:ext cx="2635200" cy="19234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2479" y="3780284"/>
                <a:ext cx="265752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/>
              <p14:cNvContentPartPr/>
              <p14:nvPr/>
            </p14:nvContentPartPr>
            <p14:xfrm>
              <a:off x="8194799" y="1302044"/>
              <a:ext cx="1604880" cy="690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2199" y="1291964"/>
                <a:ext cx="163152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/>
              <p14:cNvContentPartPr/>
              <p14:nvPr/>
            </p14:nvContentPartPr>
            <p14:xfrm>
              <a:off x="9679799" y="746924"/>
              <a:ext cx="1981440" cy="7934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70799" y="738284"/>
                <a:ext cx="1993680" cy="811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CEBC-9AC0-446C-9417-17B7E0F2B36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2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</TotalTime>
  <Words>1440</Words>
  <Application>Microsoft Office PowerPoint</Application>
  <PresentationFormat>Widescreen</PresentationFormat>
  <Paragraphs>163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di Office</vt:lpstr>
      <vt:lpstr>Implementing “static” control flow in C++14</vt:lpstr>
      <vt:lpstr>Talk overview</vt:lpstr>
      <vt:lpstr>What is “static” control flow?</vt:lpstr>
      <vt:lpstr>Example: static if in D</vt:lpstr>
      <vt:lpstr>Example: handling variadic argument packs (traditional)</vt:lpstr>
      <vt:lpstr>Example: handling variadic argument packs (static if)</vt:lpstr>
      <vt:lpstr>Example: {} vs () object construction (traditional)</vt:lpstr>
      <vt:lpstr>Example: {} vs () object construction (static if)</vt:lpstr>
      <vt:lpstr>History of static if proposals - 1</vt:lpstr>
      <vt:lpstr>History of static if proposals - 2</vt:lpstr>
      <vt:lpstr>History of static if proposals - 3</vt:lpstr>
      <vt:lpstr>if constexpr(…) – valid C++17 example</vt:lpstr>
      <vt:lpstr>if constexpr(…) – rules</vt:lpstr>
      <vt:lpstr>if constexpr(…) – branch chaining</vt:lpstr>
      <vt:lpstr>“Do I have to wait until C++17 is supported in my company/architecture?”</vt:lpstr>
      <vt:lpstr>C++14 static_if – example (1)</vt:lpstr>
      <vt:lpstr>C++14 static_if – example (2)</vt:lpstr>
      <vt:lpstr>PowerPoint Presentation</vt:lpstr>
      <vt:lpstr>PowerPoint Presentation</vt:lpstr>
      <vt:lpstr>PowerPoint Presentation</vt:lpstr>
      <vt:lpstr>C++14 static_if – instantiating matching branch</vt:lpstr>
      <vt:lpstr>Step 0: call consume</vt:lpstr>
      <vt:lpstr>Step 1: find matching branch</vt:lpstr>
      <vt:lpstr>Step 2: instantiate and call matching branch</vt:lpstr>
      <vt:lpstr>C++14 static_if – capture?</vt:lpstr>
      <vt:lpstr>code();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0: call consume</dc:title>
  <dc:creator>Vittorio Romeo</dc:creator>
  <cp:lastModifiedBy>Vittorio Romeo</cp:lastModifiedBy>
  <cp:revision>183</cp:revision>
  <dcterms:created xsi:type="dcterms:W3CDTF">2016-08-21T12:32:41Z</dcterms:created>
  <dcterms:modified xsi:type="dcterms:W3CDTF">2016-08-26T11:03:53Z</dcterms:modified>
</cp:coreProperties>
</file>