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6" r:id="rId22"/>
    <p:sldId id="257" r:id="rId23"/>
    <p:sldId id="25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74143" autoAdjust="0"/>
  </p:normalViewPr>
  <p:slideViewPr>
    <p:cSldViewPr snapToGrid="0">
      <p:cViewPr varScale="1">
        <p:scale>
          <a:sx n="68" d="100"/>
          <a:sy n="68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3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1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9">7797 3424 27 0,'-6'-74'13'0,"-18"22"-7"15,24 42 4-15,0-1-16 16,12 11 0-16,12 5-8 15,17 16 1-15</inkml:trace>
          <inkml:trace contextRef="#ctx0" brushRef="#br0" timeOffset="2866.7469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5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2">30 587 0,'0'0'0,"0"0"16,0 0-1,0 0-15,0 0 16,0 0-16</inkml:trace>
          <inkml:trace contextRef="#ctx0" brushRef="#br0" timeOffset="-59178.7993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8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1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2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r>
              <a:rPr lang="en-US" baseline="0" dirty="0"/>
              <a:t>(show animation)</a:t>
            </a:r>
          </a:p>
          <a:p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endParaRPr lang="en-US" baseline="0" dirty="0"/>
          </a:p>
          <a:p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</a:p>
          <a:p>
            <a:r>
              <a:rPr lang="en-US" dirty="0"/>
              <a:t>// ...but you don't have to wait for your compiler to implement it!</a:t>
            </a:r>
          </a:p>
          <a:p>
            <a:r>
              <a:rPr lang="en-US" dirty="0"/>
              <a:t>// It turns out that we can create an equivalent construct with C++14</a:t>
            </a:r>
          </a:p>
          <a:p>
            <a:r>
              <a:rPr lang="en-US" dirty="0"/>
              <a:t>// language features, with, unfortunately, a slightly less enticing</a:t>
            </a:r>
          </a:p>
          <a:p>
            <a:r>
              <a:rPr lang="en-US" dirty="0"/>
              <a:t>//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27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27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44.PNG"/><Relationship Id="rId7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44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“static” control flow in C++14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Vittorio Romeo, Bloomberg, </a:t>
            </a:r>
            <a:r>
              <a:rPr lang="en-US" dirty="0" err="1"/>
              <a:t>CppCon</a:t>
            </a:r>
            <a:r>
              <a:rPr lang="en-US" dirty="0"/>
              <a:t> (check </a:t>
            </a:r>
            <a:r>
              <a:rPr lang="en-US" dirty="0" err="1"/>
              <a:t>c++</a:t>
            </a:r>
            <a:r>
              <a:rPr lang="en-US" dirty="0"/>
              <a:t>now </a:t>
            </a:r>
            <a:r>
              <a:rPr lang="en-US" dirty="0" err="1"/>
              <a:t>ecst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734885" y="2051823"/>
            <a:ext cx="4683964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87735" y="3857969"/>
            <a:ext cx="4683964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87735" y="5214677"/>
            <a:ext cx="4683964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5074" y="5271391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1276</Words>
  <Application>Microsoft Office PowerPoint</Application>
  <PresentationFormat>Widescreen</PresentationFormat>
  <Paragraphs>110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matching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92</cp:revision>
  <dcterms:created xsi:type="dcterms:W3CDTF">2016-08-21T12:32:41Z</dcterms:created>
  <dcterms:modified xsi:type="dcterms:W3CDTF">2016-08-22T11:54:22Z</dcterms:modified>
</cp:coreProperties>
</file>