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4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F5DA82-573B-4A9C-AD44-470EB7FA0A09}" emma:medium="tactile" emma:mode="ink">
          <msink:context xmlns:msink="http://schemas.microsoft.com/ink/2010/main" type="inkDrawing" rotatedBoundingBox="6737,9648 12877,9345 13007,11976 6866,12278" hotPoints="13215,10865 10181,12188 7174,10803 10208,9480" semanticType="enclosure" shapeName="Ellipse">
            <msink:destinationLink direction="from" ref="{2095B460-6416-4932-A84C-951DCD82C4C6}"/>
          </msink:context>
        </emma:interpretation>
      </emma:emma>
    </inkml:annotationXML>
    <inkml:trace contextRef="#ctx0" brushRef="#br0">4343 367 46 0,'-21'-37'23'0,"5"4"-29"0,11 19 42 16,-11-5-37-16,-5-9 1 15,-6-1-1-15,-15 1 0 16,-6 0 1-16,-5 0 0 15,-15 4 1-15,-22 10 1 0,-16 0 0 16,-32 9 1-16,-5 0 0 16,-21 10 0-16,-5-5 0 15,-6 10 1-15,6 4-2 16,0 0 1-16,5 5-2 16,5 9 0-16,-5 9 0 15,-5 6 1 1,4 9-2-16,-4 4 0 15,5 10 0-15,0 4 0 0,11-8 2 16,10 3 1-16,21 6-1 16,11-5 1-16,5 4-1 15,11 10 1-15,21 0-2 16,5 0 1-16,5 10-2 16,12-1 0-16,9 5 0 15,6 14 1-15,5-18 0 0,17-1 1 16,9 5 0-16,12-9 1 15,20 9-1-15,11-5 0 16,16-4-1-16,5 4 0 16,22-4-1-16,9 4 1 15,17-23-1-15,16-5 1 0,5-9 0 16,11-5 0-16,20-5 0 16,12-9 0-16,15-4 0 15,0-15 1-15,21-5-1 16,6-9 0-16,-11-5 0 15,11-4 0-15,5 4-1 32,0-4 1-32,-11-5-1 0,22-5 1 15,-11-14 0-15,0 9 0 0,-6-8-1 16,1-6 1-16,-22 0-1 16,1 1 1-16,-11-6-1 15,-16-4 1-15,-11-4-1 16,1-1 1-16,-17-5 0 15,-15-4 0-15,0 0-1 16,-22-5 0-16,-10-4 0 0,-21-6 0 16,-16-4-1-16,-11-9 1 15,-15-10-1-15,-22-9 0 16,-15-5 0-16,-22-4 0 16,-21-1-1-16,-26 0 1 15,-17 1 0 1,-20 9 0-16,-16 14 0 15,-17 4 0-15,-9 6 0 16,-12 4 1-16,-4 9-1 16,-12 5 1-16,-9 5-1 15,-12 0 1-15,-10 9-1 16,-21 14 1-16,0 10-1 16,-11 0 1-16,1 23 0 0,4 24 0 15,6 5 0-15,0 4 0 0,0 14 0 16,10 5 0-16,1 10 0 15,-1-1 1-15,6 1-1 16,0 4 0-16,5 9 0 16,10-4 1-16,17 0-1 15,21 5 0-15,42 4-1 16,26 19 0-16,27 23-4 16,32 25 1-16,36 18-7 0,33 32 0 15,15 34-10-15,27 28 1 16,5-37 0-16,0-25 1 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426 1155 30 0,'-9'20'15'0,"18"-3"-1"16,-5-13 15-16,1 4-23 15,0-4 0-15,-1 0 3 0,-4 0 1 16,-4 0-12-16,-1-4 0 16,-4-4 9-16,-5-12 0 15,0-9-3-15,-4-11 0 16,4-17-2-16,1-24 1 0,-1-13-2 16,5-28 1-16,4 17-2 15,5 3 1-15,9 9 0 16,5 8 0-16,14 16-1 15,8 8 1-15,1 8 0 16,-1 21 0-16,5 11-1 0,14 5 0 16,9 8-1-16,5 4 1 15,-5 4-5-15,0 4 1 32,-5 0-7-32,-8 0 0 0,-10 5-8 15,-9-1 1-15</inkml:trace>
  <inkml:trace contextRef="#ctx0" brushRef="#br0" timeOffset="1">211 712 51 0,'5'-8'25'0,"36"-21"-21"0,-23 21 42 0,14-4-43 15,14-4 0-15,9-4 2 32,-1 3 0-32,6 5-8 15,4 8 1-15,4 4-3 16,6 4 0-16,8 12-12 0,5 1 0 16</inkml:trace>
  <inkml:trace contextRef="#ctx0" brushRef="#br0" timeOffset="2">1157 984 22 0,'5'0'11'0,"-10"-8"4"0,1 8 6 16,4 0-15-16,-5 0 1 16,1-4 5-16,-1 0 0 15,1-4-14-15,-1 0 1 32,0-4 10-32,1-1 1 0,4 1-3 15,4 0 0-15,1-8-3 16,4-1 0-16,5 1-1 15,4 0 0-15,5-1-2 16,-5 9 1-16,5 0-2 16,5 4 1-16,-1 8-1 15,0 8 1-15,5 8-1 0,-4 1 1 16,-1-1 0-16,1 4 0 16,-5 9 0-16,-5 7 0 15,-9 1-1-15,-4-9 1 16,-5 13-1-16,-10 0 1 0,-3 3-1 15,-10-7 1-15,0 3-1 16,-4-3 1-16,-1-13-1 16,1-11 1-16,-5-1-1 15,0-20 0-15,-5-9 0 16,10 1 0-16,-1-12-1 0,10 11 1 16,4-3-1-16,10 0 1 15,4-5-1-15,4 5 1 31,10 0 0-31,4-1 0 0,1 5 0 16,-1 0 0-16,9 0 1 16,5 3 0-16,9 5 0 15,5 12 1-15,0 9-1 16,0 7 0-16,-5-4-3 16,-5 0 1-16,1-3-16 15,-10-1 1-15,14-8-5 0,-4-20 0 16</inkml:trace>
  <inkml:trace contextRef="#ctx0" brushRef="#br0" timeOffset="3">1862-24 28 0,'9'-8'14'0,"0"12"0"16,-9 9 12-16,0 19-24 15,-5 13 1-15,-4 24 4 0,5 20 0 16,-6 13-6-16,1 16 0 16,0 16 5-16,0-12 1 15,0 8-2-15,0-16 1 16,4-17-7-16,-4-16 1 16,0-16-14-16,9-16 0 15,0-20-3 1,0-25 1-16</inkml:trace>
  <inkml:trace contextRef="#ctx0" brushRef="#br0" timeOffset="4">2456 716 44 0,'27'-28'22'0,"-50"24"-22"0,14 0 41 16,-4 4-40-16,-10 4 0 16,-9 4 1-16,-9 8 1 15,-10 8-4-15,6 5 1 16,3-5 2-16,6 5 0 15,8 3-1-15,6 1 1 16,12 3-1 0,10-7 1-16,14-5-1 15,18 0 1-15,14-7 0 16,4-1 1-16,5 0-1 16,9 1 1-16,-14-5 0 15,1 8 0-15,-15 4-1 16,-8 5 1-1,-51 16 0-15,-14-1 0 16,-18-3-1-16,-13-5 0 16,-28-19-6-1,27-13 1-15,14-8-6 16,28-8 0-16,13-5-10 16,23-7 0-16,14-9-1 15,9-3 0-15</inkml:trace>
  <inkml:trace contextRef="#ctx0" brushRef="#br0" timeOffset="5">2703 1005 44 0,'-5'-4'22'0,"5"16"-19"15,0-8 44-15,0 4-43 16,5 0 1-16,4 0 4 16,9-4 1-16,10-8-12 15,8-8 1-15,5-8 6 0,5-13 1 0,-5 5-3 16,-4-1 0-16,-14-11-3 16,-5 7 0-16,-13 1-1 15,-15 7 0-15,-12 5 0 16,-6 12 1-16,-9 12-1 15,1 12 1-15,-1 9 0 32,-4 19 1-32,0 13 1 0,0 8 0 15,9 4 1-15,18-8 0 16,10 0 1-16,13-4 1 16,9-16-1-16,14-5 1 15,14-15-8-15,9-13 1 16,4-16-17-16,-4-21 0 15,23-16-5-15,-5-24 0 0</inkml:trace>
  <inkml:trace contextRef="#ctx0" brushRef="#br0" timeOffset="6">-5125 1826 34 0,'-4'12'17'0,"22"-37"-51"0,-4 13 19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81 476 22 0,'-13'0'11'0,"3"-25"-9"0,1 17 10 15,0 4-10-15,0-4 1 16,0 0 3-16,0 4 1 16,4 4-7-16,1 4 0 0,-1 0 6 15,5-4 0-15,0 4 1 32,0-4 0-32,14 0-1 15,-1 4 1-15,6 0-2 16,4-4 1-16,9 0-2 15,9 0 1-15,14 0-2 16,4 4 1-16,5 0-1 16,14 0 1-16,-1-4-1 15,-3 0 1-15,8-4-1 0,14 4 1 0,0-4-1 16,0 0 0-16,5 4-2 16,4 0 1-16,-14 0-1 15,1-4 0-15,-1 8 0 16,5-8 0-16,-5 0-1 15,1 0 1-15,4 4 0 16,-9-4 0-16,0 4-1 0,-1 0 1 16,6-4 0-16,-1 4 0 15,-4-4-1-15,-4-1 1 16,-1-3 0-16,5 4 0 16,-10-4-1-16,-3 0 1 0,-6 4-1 15,5 0 1-15,-4 0-1 31,4 4 1-31,-9 0 0 16,-5 0 0-16,-8 0 0 16,-1 4 0-16,-4-4 0 15,0 4 1-15,-1-4-1 16,1 4 1-16,0 4-1 0,-10-4 0 16,1 0 0-16,-1 0 1 15,1 4-2-15,0-3 1 0,4-1-1 16,-5 4 0-16,1 4 0 15,-1-4 0-15,6 0 0 16,-1 0 0-16,0 5 0 16,-5-5 1-16,1 4-1 15,0-12 0-15,-1-4 0 32,5 0 0-32,-4 4 0 0,-5-4 1 15,-5 4-2-15,1-4 1 16,-5 8 0-16,-5-4 0 15,-4 0 0-15,-1 4 0 16,6 0 0-16,-10-4 0 0,0 4 0 16,-5-4 1-16,1 0-1 15,-5 0 0-15,5 0 0 16,-1-8 1-16,-4 8-1 16,-4-12 0-16,-10-1-1 15,-9 1 1-15,-14-8-1 16,5-5 1-16,-4-3-1 15,-10-9 1-15,-9 5 0 0,-4-5 0 16,-10-3-1-16,10-5 0 0,4 4 0 16,5 9 0-16,-1-1-1 15,6 13 1-15,8 0-1 16,1 3 1-16,8 5-1 16,5 4 1-16,10 4 0 15,8 4 0-15,10 0 0 31,8 12 0-31,10 0 0 0,9 9 0 16,23 3 1-16,9-4 0 16,5 5 0-16,-1 7 0 15,10 1 0-15,0 3 1 16,-10-3-1-16,1-1 0 16,-1-3 0-16,5-5 1 0,-4 1-1 15,-5-1 1-15,-9 0-1 16,-9-3 0-16,-14-1 0 15,-9 0 1-15,-10 1 0 16,-13-1 0-16,-13-4 0 16,-15 1 1-16,-4 3-2 15,-9 0 1-15,-9 5-1 0,-10 3 0 32,-4 0-2-32,-4 1 1 0,4-1-7 15,4-3 0-15,14-9-10 16,14-12 0-16,19-8-5 15,40-24 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5318 5583 17 0,'-23'-36'8'0,"23"-58"14"16,5 74 8-16,-5-4-23 15,4-1 0 1,-4 1 5-16,5 3 0 0,0 5-15 15,-5 4 1-15,0 12 11 16,4 8 0-16,5 12-4 16,0 17 0-16,10 24-3 15,4 12 1-15,-1 21-3 16,6 3 1-16,-1-3-3 16,-8-17 1-16,-1-12 1 0,-9-4 0 15,0-21 1-15,-4-19 1 16,-10-29 0-16,-4-21 0 15,-5-28 0-15,-4-28 1 16,-14-17-3-16,5-11 1 16,-1 7-2-16,5 12 1 15,5 13-1 1,4 20 1-16,5 21-1 16,0 27 0-16,4 38 1 15,1 28 0-15,8 24-1 16,6 28 1-16,3 17-1 15,6-8 1-15,3-8 0 16,-3-17 1-16,-6-20 1 16,-8-28 0-16,-10-25 0 0,-4-20 1 0,-4-28-1 15,-6-25 0-15,1-29-1 16,4-19 1-16,1-13-3 16,8 12 1-16,5 13-1 15,5 32 0-15,-1 16 0 16,5 37 1-16,0 32 0 15,-4 25 0-15,0 20-1 0,4 21 1 16,4 3 0-16,-3 1 1 16,3-9-1-16,1-4 0 15,-5-16 0-15,0-4 0 16,-4-12 1-16,-1-13 0 16,-4-3-1-16,0-5 1 15,0-11-1 1,0-9 1-16,0 0-1 15,0-8 1-15,0 0-1 16,-4 0 1-16,-1 0-1 16,-4 0 1-16,0 4-1 15,4 4 1-15,1-4-1 16,-1 4 1-16,1-4 0 0,4 9 0 16,0-9-1-16,4-8 1 0,5-17 0 15,5-7 1-15,9-13 0 16,0-24 0-16,13-32-1 15,15-50 0-15,40-15-1 16,19-17 1-16,18-16-2 16,18 0 1-16,14 12-2 15,14 16 1 1,-23 21 0-16,-19 12 1 16,-8 20-1-16,-14 12 0 15,-14 29 0-15,-23 16 0 16,-18 13 0-16,-23 7 0 15,-23 29-1-15,-18 16 1 16,-14 21 0-16,-14 19 0 16,-31 13 0-16,-19 25 1 0,-32 23 0 15,-5 13 0-15,-13 8-1 16,-4 4 1-16,3 5 0 16,1-1 0-16,18 0-1 15,14-8 1-15,28-8-1 16,8 0 0-16,10-12-2 15,4-13 1-15,4-7 0 0,15-17 0 0,8-20 0 16,5-17 0-16,5-16 0 16,9-15 1-16,4-22 1 15,19-19 0-15,0-13 0 16,9-16 0-16,13-25 0 16,24-11 1-16,13-17 0 31,14-12 1-31,13 0-1 0,-4-16 0 15,5-1 0-15,0 13 0 16,-1 24-1-16,-13 17 0 16,-9 16-1-16,-14 12 1 15,-5 12 0-15,-13 20 0 16,-10 5 0-16,-8 16 0 0,-14 8-1 16,-14 8 1-16,-19 16-1 15,-17 21 1-15,-24 24 0 16,-4 24 0-16,-32 29-1 15,-9 12 0-15,-23 20 1 16,-4 17 0-16,17-8 0 0,10-5 0 16,14-24 0-16,13-12 0 31,23-33-4-31,14-8 0 0,32-32-13 16,22-33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-4041 5733 23 0,'-23'-4'11'0,"5"-8"2"0,13 12 12 16,1 0-20-16,4 0 1 15,0 0 6-15,0 0 0 16,4 0-13-16,10-5 1 15,4 1 10-15,23 0 1 0,10 0-2 16,13-4 1-16,18-4-3 16,28-4 0-16,18-1-1 15,14 1 1-15,18 4-3 16,4 4 1-16,1 0-2 16,-5 0 1-16,-9-1-1 15,0-3 1 1,-10 4-2-16,-13 4 0 0,-4 8 0 15,-24 0 1-15,-8 0-1 16,-19 0 0-16,-5 4 0 16,1 1 0-16,4-5-1 15,5-4 0-15,-5 0 0 16,-4 0 0-16,-10 4-1 16,-9-4 1-16,-4 8-1 0,0 0 0 15,0 0 0-15,-1-4 0 16,-4 0 0-16,1-4 1 15,-1-4-1-15,-5 8 0 16,-4 0 0-16,0-4 0 16,-4 4 0-16,-5-4 0 15,-1 4 0-15,-3 1 0 0,-1-1-1 16,5 0 1-16,0 0 0 16,0 0 1-16,-1 0-1 15,-3-4 0-15,-1 0-1 16,-4 0 1-16,-5 0-1 15,0 0 1-15,-9 0-1 16,0 0 0 0,5-8-1-16,-5 8 0 0,0-8 0 15,0-5 0-15,0 1-1 16,0-4 0-16,-5-8 0 16,-4-5 0-16,-5 1-1 15,-9-13 1-15,-4-8-1 16,-10 0 1-16,5 5 1 15,-4 7 0-15,-1 1 0 0,1-1 1 16,4 5 1-16,0 7 1 16,9 5-1-16,4 4 1 15,6-5-1-15,8 21 1 16,14 0 0-16,14 17 0 16,0-1 0-16,18 8 0 15,14 9 1 1,18 7 0-16,5-3-1 15,0-1 1-15,8 1-1 16,-3-9 1-16,-10 5-2 16,-4-1 0-16,-1 1 0 15,-13 4 0-15,-14-9 0 16,-9 0 0-16,-14-3 0 0,-18-5 0 16,-18 1 0-16,-28 7 1 0,-18 0 0 15,-22 5 0-15,-10 3 0 16,-1-3 1-16,11 4-3 15,3-5 1-15,10-8-9 16,14-3 1-16,18-5-14 16,22-4 1-16,15 0-4 15,22-20 0-15</inkml:trace>
  <inkml:trace contextRef="#ctx0" brushRef="#br0" timeOffset="0.5017">362 5156 40 0,'0'4'20'0,"18"28"-9"0,0-28 33 0,5 9-39 15,5-1 1-15,8 4 5 16,19-4 0-16,23 0-13 16,13 1 0-16,28-5 9 15,-4-8 0-15,8-4-4 16,-4 4 1-16,-14 4-3 16,-18 4 0-16,-19 4-6 0,-13 0 1 15,-14 4-10-15,-13-3 1 16,-10-1-8-16,-13-4 0 31</inkml:trace>
  <inkml:trace contextRef="#ctx0" brushRef="#br0" timeOffset="1.5017">906 4721 29 0,'-9'-25'14'0,"4"13"0"0,5 12 14 15,-4 0-25-15,-1 4 0 16,5 13 4-16,0 19 1 0,-4 17-8 15,-1 16 1-15,0 8 7 16,-4 29 0-16,0 20-2 0,0-4 1 16,0-4-3-16,4-13 1 15,1-15-5-15,-1-29 1 16,1-12-8-16,-6-17 0 16,1-24-5-1,5-16 0-15,-1-8-7 16,1-9 0-16</inkml:trace>
  <inkml:trace contextRef="#ctx0" brushRef="#br0" timeOffset="2.5017">1624 5920 24 0,'0'0'12'0,"4"-4"9"16,-4 4 7-16,5-13-23 16,-1 5 1-16,-4-4 3 15,-4-4 0-15,-5-4-11 0,0-9 0 16,-1 1 8-16,-3-1 0 0,-1-3-3 15,5-5 1-15,0 1-2 16,4 3 0-16,1 1 0 16,4 3 0-16,4 5 0 15,10-1 0-15,4 5 1 16,10 8 1-16,-1 0-2 0,10 12 1 16,13-9-1-16,0 9 1 15,-4 5-2-15,-9-1 0 16,-1 4-1-16,1 4 1 15,-5 0-5-15,0-4 1 16,0 0-7-16,-5-8 1 31,1 0-11-31,-6-8 0 0</inkml:trace>
  <inkml:trace contextRef="#ctx0" brushRef="#br0" timeOffset="3.5017">2250 5436 20 0,'0'8'10'0,"0"4"12"16,0-8-2-16,-4 9-17 16,-1 3 1-16,-4 8 4 15,0 9 0-15,0-1-9 31,-1 9 1-31,6 4 6 0,4-1 1 16,4-3-1-16,6-8 0 16,8-5-1-16,5-4 0 15,4-3-1-15,1-13 0 16,4 0-2-16,-5-16 1 16,5-12-1-16,0-5 0 15,5-11-2 1,-10 3 1-16,-9 5-1 15,-4 3 1-15,0-3-2 16,-10-1 0-16,5 1-1 16,1-9 1-16,-1 1 0 15,0-1 1-15,-9 9 0 16,0 3 0 0,0 5 1-16,0 4 0 0,-5 4-1 15,1-1 1-15,-1 5-3 16,1 4 1-16,-1 4-6 15,0 4 0-15,5 4-11 16,5 5 0-16</inkml:trace>
  <inkml:trace contextRef="#ctx0" brushRef="#br0" timeOffset="4.5017">2790 5558 25 0,'-5'-4'12'0,"5"12"2"0,0-8 4 15,0 0-14-15,5 4 1 0,4 4 3 16,4-4 1-16,1 4-10 16,9-3 1-16,4-1 6 15,5 0 1-15,0-8-3 32,5-5 1-32,4-7-3 0,-9-4 1 15,-4-9-2-15,-5 9 0 16,-5-4-1-16,-4-1 1 15,-5 1-1-15,-5-4 1 16,-8-1-1-16,-1 1 0 16,-9 3 0-16,-4 5 0 15,-5 8 0-15,-9 8 1 0,-4 12-1 16,-10 8 0-16,0 8 0 16,5 5 1-16,4 7-1 15,10 5 0-15,4 0 1 16,9-5 0-16,5 5 2 15,9-9 0-15,5 1 1 16,4 4 1 0,5-1 0-16,4 5 0 15,5-5-1-15,4-7 1 0,5-5-2 16,5-8 1-16,9-3-1 16,4-1 0-16,5-8-2 15,4-4 0-15,1-12-3 16,-10 0 1-16,0-1-8 15,-9-3 1-15,-4 0-14 0,-5 0 1 16,0 3-1-16,-9 1 0 16</inkml:trace>
  <inkml:trace contextRef="#ctx0" brushRef="#br0" timeOffset="5.5017">-607 5623 16 0,'32'-37'8'0,"36"-52"-27"0,-31 57 17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323AFE-2FBC-4817-8D81-6CEA053DF70D}" emma:medium="tactile" emma:mode="ink">
          <msink:context xmlns:msink="http://schemas.microsoft.com/ink/2010/main" type="inkDrawing" rotatedBoundingBox="18760,14778 19441,11130 19656,11171 18975,14818" semanticType="callout" shapeName="Other"/>
        </emma:interpretation>
      </emma:emma>
    </inkml:annotationXML>
    <inkml:trace contextRef="#ctx0" brushRef="#br0">-518 6103 26 0,'-27'-8'13'0,"4"-8"-12"0,18 8 13 16,5 0-13-16,-4-4 1 15,-1-1 3 1,0 1 1-16,1 4-5 16,-5 8 0-16,0 8 4 15,-5 4 0-15,0 5 1 16,0 3 0-16,5-8-1 16,0 13 0-16,5 11-1 15,-1 9 1-15,-4 4 0 0,-5 24 0 16,-4-4-1-16,-5 16 1 0,0 9-1 15,0 19 1-15,-4 5-2 16,-5 4 1-16,0 12-1 16,-9 5 1-16,4-1-2 15,0 12 0-15,5-4-1 16,10 9 1-16,-1-1-1 31,4-11 1-31,6-5-1 0,-1-4 0 16,0-16 0-16,1-9 0 15,-1-11-1-15,0-17 1 16,0-8-1-16,1-12 0 16,4 4 0-16,-1 0 0 15,1-4 0-15,0 4 0 16,0 4 0-16,0-8 0 0,0 4 0 16,4 0 0-16,1-8 0 15,-1-8 1-15,0-12-2 16,1-9 1-16,-1-3-1 15,1-9 1-15,4-4-1 0,0-4 0 16,0 0 0-16,0 0 1 16,4-4 0-1,1 0 1-15,-1 1-1 16,-4-5 1-16,0 0 0 16,5-9 1-16,0 1-1 15,-5-4 0-15,4-4-1 16,1-4 0-16,4-1-6 15,0-7 1-15,5-17-15 16,-1-16 1-16,1-16-3 0,18-33 1 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8F2D80-73FC-4076-BBD4-91117AC261E3}" emma:medium="tactile" emma:mode="ink">
          <msink:context xmlns:msink="http://schemas.microsoft.com/ink/2010/main" type="inkDrawing" rotatedBoundingBox="24116,16605 24131,16605 24131,16620 24116,16620" shapeName="Other"/>
        </emma:interpretation>
      </emma:emma>
    </inkml:annotationXML>
    <inkml:trace contextRef="#ctx0" brushRef="#br0">32 12288 0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066709-7FAF-4CC1-A1B1-E364C0B6E014}" emma:medium="tactile" emma:mode="ink">
          <msink:context xmlns:msink="http://schemas.microsoft.com/ink/2010/main" type="writingRegion" rotatedBoundingBox="8911,4156 12528,16982 4505,19245 888,6419"/>
        </emma:interpretation>
      </emma:emma>
    </inkml:annotationXML>
    <inkml:traceGroup>
      <inkml:annotationXML>
        <emma:emma xmlns:emma="http://www.w3.org/2003/04/emma" version="1.0">
          <emma:interpretation id="{61DC8B6F-1E8B-4F41-A31B-B7C91D7B51D4}" emma:medium="tactile" emma:mode="ink">
            <msink:context xmlns:msink="http://schemas.microsoft.com/ink/2010/main" type="paragraph" rotatedBoundingBox="7750,5236 11171,17364 4505,19245 1084,71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93CCD4-8C71-47F8-A211-AF929BB5E538}" emma:medium="tactile" emma:mode="ink">
              <msink:context xmlns:msink="http://schemas.microsoft.com/ink/2010/main" type="line" rotatedBoundingBox="7750,5236 11171,17364 4505,19245 1084,7116"/>
            </emma:interpretation>
          </emma:emma>
        </inkml:annotationXML>
        <inkml:traceGroup>
          <inkml:annotationXML>
            <emma:emma xmlns:emma="http://www.w3.org/2003/04/emma" version="1.0">
              <emma:interpretation id="{42D71910-E537-4DC2-A49B-007BEBC4B5D2}" emma:medium="tactile" emma:mode="ink">
                <msink:context xmlns:msink="http://schemas.microsoft.com/ink/2010/main" type="inkWord" rotatedBoundingBox="7750,5236 11171,17364 4505,19245 1084,7116"/>
              </emma:interpretation>
            </emma:emma>
          </inkml:annotationXML>
          <inkml:trace contextRef="#ctx0" brushRef="#br0">206 1048 25 0,'11'9'12'0,"-6"-4"2"0,-5-5 13 0,0 0-24 16,0 0 0-16,0 0 4 15,0 0 0-15,0 0-7 16,0 0 0-16,0 0 7 15,0 0 0-15,0 0 0 16,-5 0 0-16,0 0-1 0,-1-9 1 16,-4-1-2-16,-1 6 1 0,-10 4-1 31,0-5 0-31,-6 0-2 16,-4 5 1-16,-1-4-1 0,-5 4 0 15,0 0 0-15,0 0 1 16,-6 4-2-16,-4 1 1 15,-6 0-1 1,-11 9 0-16,-10-5-1 0,0 1 1 16,-11 8-2-16,-5 6 1 15,6 9-1-15,10-5 0 16,-11 0 0-16,0 0 1 16,-10 1-1-16,-5-6 1 15,-1 10-1-15,-5 5 1 16,6-1-1-16,10 6 1 15,-6-1-1-15,-4 0 1 16,-1-4-1-16,1 4 0 0,10-4 0 0,-5 4 0 16,-6 1 0-16,1 4 1 15,10 9-2 1,-11 10 1-16,-10 0 0 16,10 0 0-16,1 18 0 0,-1-8 0 0,11-6-1 31,6 5 1-31,-1 1 0 15,11 8 0-15,-5-8 0 16,-1 8 0-16,1 1 0 16,-6 14 0-16,6 9 0 15,5-9 0-15,0 4 0 16,0 1 0-16,5-10 0 16,5 9 0-16,6-9 0 15,0 10 0-15,15-1-1 0,6 5 1 16,0-4 0-1,0-1 0-15,6 1 0 0,-1 4 0 0,0-9 0 32,6 9 0-32,-1 0 0 0,6 5 0 0,-5 0 0 15,-6-5 0-15,0 10 0 16,0-10 1-16,6 19-1 16,-1-9 0-16,6-6 0 15,0 20 1-15,0-14-1 16,0 13 1-1,0 6-1-15,5 4 0 16,0-5 0-16,5 5 1 0,1 1-1 16,4-1 1-16,1-10-1 15,5 6 1-15,0-10 0 16,5 5 0-16,1-15 0 16,-1 10 0-16,0-5-1 15,0 1 1-15,1 4-1 16,4-5 1-16,1 0-1 0,0-9 1 15,4 14 0-15,1-9 0 16,11-5-1-16,-1 14 1 16,1 0-1-16,-6-5 0 15,0-4 1-15,5 9 0 16,-4-15 0-16,-1 6 0 16,0 9 0-1,0 0 0-15,-5-5 0 16,5-4 0-16,0 0 0 15,-10 4 0-15,5-5-1 16,5 1 1-16,5-5-1 16,6 4 1-16,0-8-1 0,5-1 1 15,5 5-1-15,6-10 0 16,5 1 0-16,-6 4 0 0,12-5 0 16,-6 1 1-16,5-5-1 15,-5-10 1-15,5 0 0 16,-5 1 0-16,5-1 0 15,0-4 1-15,11-1-1 16,0 6 0-16,5-10 0 16,0 14 0-16,-10-9-1 0,-1-15 1 15,1 5-1-15,-1 1 1 16,1-6-1-16,-1 5 1 16,-10-13-1-16,0-1 1 15,0 5-1-15,5-5 0 16,0-5 0-1,0-4 1-15,6 9-1 16,-6-9 0-16,6-5 0 16,-6 0 0-16,0-10 0 15,0 1 0-15,-5 0 0 16,0-10 0-16,0 10 0 0,-11-10 0 16,1 0 0-16,-6-4 0 15,5 4 0-15,0-5 1 16,11 1-1-16,-5 4 0 0,0-4 0 15,-1-1 0-15,1 5 0 16,-1 1 0-16,-4-15 0 16,-1-5 0-16,6 15 0 15,-1-6 1-15,1 6-1 16,0-10 0-16,-6 10 0 16,6-6 0-1,-11-4 0-15,0 1 1 16,5-1-1-16,0-5 0 15,1 5 0-15,-1-4 1 16,6-1-1-16,-1 0 0 16,1 1 0-16,5 4 0 0,5-5 0 15,-5-4 1-15,5 4-1 16,-5-4 0 0,21-19 0-1,-10 5 0-15,-1-10 0 0,6 5 1 16,-6 4-1-16,-4-4 0 15,-7 9 0-15,1-4 1 16,-5-5-1-16,0 0 0 16,-6-5 0-16,0 5 0 0,1-5 0 15,-1 14 0-15,0-9 0 16,-5 5 0-16,0-5 0 16,0 0 0-16,-5-5 0 15,5 0 0-15,-10-4 0 31,-1-1 1-31,1 0-1 16,-12 1 0-16,1-1 0 0,0 1 0 16,0-1 0-16,0 1 0 15,0 9 0-15,0-10 0 16,5 5 0-16,-5-4 0 16,5 4 0-16,0-4 0 0,0 4 0 15,0-5 0-15,1 1-1 16,4-1 1-16,-5 1 0 15,0-1 1-15,1 1-2 16,-1-1 1-16,-5-4 0 0,5 4 0 16,-5 6 0-16,5-11 0 15,-5 6 0-15,0 9 0 16,-6-5 0-16,1-9 0 31,-1 9 0-31,1-5 0 0,-1 10-1 16,1 5 1-16,-6-1-1 15,1 6 1-15,-6 4-1 16,0 0 1-16,0-10-1 16,0 10 1-16,-6-4-1 15,-4-1 1-15,-1 10 0 16,-5-5 0-16,-5 0 0 0,0 9 0 16,-5 5 0-16,-12 0 0 15,7 5 0-15,-6 0 0 16,5 4 0-16,-5 6 0 0,10-6-1 15,-4 5 1-15,-1 1 0 16,0-11 0-16,0 1 0 31,1 5 0-31,4-5 0 16,6-1 0-16,5 1-1 0,0 5 1 16,6-1 0-16,4 1 0 15,1-5-1-15,0-1 1 16,10-8 0-16,-5-1 0 15,5-9-1-15,11 10 1 16,5-6-2-16,-5-13 1 0,6-5 0 16,-1-5 1-16,5 10 0 15,6-10 0-15,5 0 0 16,0 0 0-16,0 0 1 16,0 0 0-16,0 1-3 15,0 4 1-15,-5-1-1 16,0-8 0-16,-11 9 0 0,0-5 0 15,-5 0-1-15,-6 0 1 16,-4 10 1-16,-6-5 1 0,-6 4 0 16,-4 6 0-16,-6 4 0 15,-5 4 0-15,-6 6 0 16,-4 4 0-16,-6 0 0 31,-6 0 0-31,6-4 0 0,0-1 0 16,0 0 0-1,5 6 0-15,1-6-1 0,4 10 1 16,6-5-1-16,0 5 1 0,5-1-1 16,5-8 1-16,6 4-1 15,5-5 1-15,0-4-1 16,11 0 0-16,5 0 0 16,-1-15 1-16,12 1-1 15,5-10 1-15,5 9 0 16,0-8 0-16,0-1 0 15,0-5 1-15,-5 1-1 16,-1-5 0-16,-4 4 0 16,-1-9 0-1,1 5 0-15,-6-5 1 16,-5 9-1-16,0 10 0 16,-6 0 1-16,-5 5 0 0,-5-1-1 15,0 6 0-15,-10 4 0 16,-1 4 0-16,-10 11 0 15,0-1 0-15,0 0-1 16,0 0 1-16,5 0-1 16,-5 5 0-16,5-10 0 0,5 1 1 15,6-1-2-15,0-4 1 16,-1-1-1-16,6-4 1 16,6 5-1-16,-6 0 1 15,5-5-2-15,0 0 1 16,6-5-2-16,5 0 1 0,-1-4 0 15,7 0 0-15,-1-5 0 16,0-5 0-16,0 0 1 16,0 0 1-16,-5 5 1 15,-5 0 1-15,-1 0 1 16,-4 0 0-16,-6 0 0 31,0 4 1-31,0 1-1 0,0 9 1 16,0 0-1-16,0 0 0 0,5 9-1 15,-5 10 0-15,0 9-1 16,0 10 1-16,0 14-1 16,0-1 0-16,0 1 0 15,5 0 0-15,0-10 0 16,1-4 0-16,-1-5 0 0,0-5 0 16,-5-5 0-16,6-4 0 15,-1-5-1-15,0-9 1 16,-5 0-1-16,6-1 1 15,-6-4 0-15,0-14 0 16,0-5 0-16,-6-9 0 16,1-5 0-1,0-9 0-15,-1 0 0 16,6 9 1-16,-5 0-1 16,5 9 1-16,0 5-1 15,0 15 1-15,0 4 0 16,0 9 0-16,0 10-1 15,5 14 1-15,-5 9-1 16,6 5 0-16,-1 5 0 0,0 4 0 16,-5-4 0-16,0-5 0 0,0-9 0 15,6-15 0-15,-6-13-1 16,0-20 1-16,-6-13 0 16,6-15 0-16,-5-9-1 15,0-9 1-15,-1-5 0 16,6 4 1-1,-5 5 0-15,5 5 0 16,0 24 0-16,0 4 1 16,0 19-1-16,0 14 1 15,5 14-1-15,-5 19 0 16,0-4-1-16,0 4 1 16,-5 0-2-16,5-5 0 15,-5-9-9-15,5-14 1 0,0-28-13 16,-11-34 1-16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307 835 23 0,'-63'10'11'0,"21"-6"5"0,31-4 11 0,-5-9-24 15,0-5 1-15,-5 0 5 16,0 0 0-16,5-5-9 15,0-5 0-15,0 1 8 16,6-5 1 0,-1-10-2-16,6 10 1 0,5-5-3 15,10-5 1-15,6 1-2 16,16-6 0-16,5 1-1 16,16 4 0-16,5 10-2 15,11 0 1-15,0-5-1 16,10 5 1-16,6 4-1 15,15-4 1-15,-4 9-1 0,9 14 0 16,1 5 0-16,-5 15 1 16,-11 8 1-16,0 1 0 15,-11 13-1-15,-10 15 1 16,-6 4-1-16,-15 10 1 0,-6 5-2 16,-15 9 1-16,-17 9-1 31,-15-4 0-31,-11-15 0 15,-5 1 0-15,-21-5-1 0,-22-5 1 16,-15-9-1-16,-11-1 1 16,-21-18-1-16,5-14 0 15,5-14-2-15,-4-15 0 16,-1-18-1-16,0 0 0 16,0-19 0-16,0-5 1 0,16-4-1 15,11-1 1-15,10 1 1 16,11-24 1-16,16 9-1 15,15-13 0-15,17 4 0 16,20 0 1-16,17-5-2 16,10 5 1-16,16 10 0 15,21 8 0-15,5 11 1 0,-5 4 0 16,16 9 0-16,0 0 1 16,5 10 0-16,6 14 1 15,-1 19 0-15,-10 9 0 16,-5 19-1-16,0 19 1 15,-6-1-2-15,-15 15 1 0,-6 9-1 32,-5 5 1-32,-6 10 0 15,-10 4 1-15,-16 9-1 16,-21-9 0-16,-15 5 1 16,-17 0 0-16,-26-10-1 0,-11-4 1 15,-21-10-1-15,-16-14 0 16,0-23-1-16,11-19 0 15,-11-19-2-15,-5-19 0 0,10-23 0 16,6-5 1-16,0-15-2 16,10-17 1-16,11-6 0 15,11-9 1-15,15 0 0 16,16-5 1-16,16 0-1 16,27 0 0-16,16 5 0 15,25 5 0 1,23 9 0-16,4 19 0 15,0 18 0-15,22 15 1 16,-1 19-1-16,6 18 1 16,0 15 0-16,-5 4 1 15,-6 14 0-15,-11 15 0 16,-9 4 0-16,-12 5 0 0,-21 9 1 16,-15 5 1-16,-17 0-1 15,-20 19 0-15,-17-15 0 16,-20 1 0-16,-22 0-1 15,-16-5 1-15,-5-10-2 16,0-9 1-16,-5-28-2 0,-11-19 1 16,0-23-3-16,1-14 1 15,-6-10 0-15,21-24 0 0,10 1-1 16,11 4 0-16,16 0 1 16,11-9 0-16,10-5 1 15,17-4 1-15,15-10 0 16,21-5 0-16,16 14-1 15,10 1 1-15,6 13-6 32,11 15 1-32,-1 0-13 0,11 18 1 15,-5 10-4-15,0 0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50CBD4B-8A5B-467D-B684-76A6F9F128AC}" emma:medium="tactile" emma:mode="ink">
          <msink:context xmlns:msink="http://schemas.microsoft.com/ink/2010/main" type="inkDrawing" rotatedBoundingBox="6684,16030 10588,16141 10532,18125 6628,18015" semanticType="enclosure" shapeName="Other"/>
        </emma:interpretation>
      </emma:emma>
    </inkml:annotationXML>
    <inkml:trace contextRef="#ctx0" brushRef="#br0">-1082-269 62 0,'11'-19'31'0,"36"19"-33"16,-36-4 31-16,0-6-31 15,-6-9 0-15,-5-14 0 16,-16-4 1-16,-10 4 4 15,-27 5 1-15,-27 4 1 0,-20 10 0 16,-33 9 2-16,-15 19 1 0,-10 10 0 16,-12 9 0-16,-15 0-3 15,5 14 1-15,0 0-3 16,11 5 0-16,5-1-1 16,5-4 0-16,11 10 1 15,26 4 0-15,11 0-1 16,21 5 1-16,21-10 0 0,22 15 1 15,15-10-2-15,16 10 0 16,21 13-1-16,22 6 0 16,26-1 0-16,10 0 0 15,22-4 0-15,21 0 0 16,5-10-1-16,21 5 1 31,11-9 0-31,5-10 1 0,6-5-1 16,-6-4 0-16,11-5-1 15,5-9 1-15,-11-15 0 16,1-9 0-16,-12-14-1 16,7-9 0-16,15-5 0 0,-11 9 1 15,1-19-1-15,-12 1 0 16,-4-10-1-16,0-5 1 0,-11 1 0 16,-6-1 0-16,-15-4 0 15,-11-10 0-15,1 5 0 16,-1-14 0-16,-16-10 0 15,-10 5 0-15,-16 1-1 16,-11 8 1-16,-21 1-1 31,-10-10 1-31,-22 0-1 0,-10-5 1 16,-16 6-1-16,-5-6 0 16,-16 5 0-16,-22 10 0 15,-15 4 0-15,0 5 1 0,-27 0-1 16,-10 9 1-16,-16 1-1 15,-1 4 1-15,-4 5 0 16,0 4 0-16,20 10 0 16,-4 5 0-16,-11 9-1 15,-1 4 1-15,6 1-1 16,1 4 1-16,-7 1 0 16,1 4 0-16,11-5 0 15,15 5 0-15,27 0 0 0,10 5 0 16,11 10-1-1,10 8 1-15,12 5-1 16,4-4 0-16,11 0 0 16,0-5 0-16,10-5 1 15,6-5 0-15,0-4 0 16,0-9 1-16,5-15 0 16,5-9 0-16,6-5-1 15,10-5 1-15,6-4-1 16,5 0 0-16,0-5 0 15,5 0 0-15,0-4-1 16,6 4 1-16,15 0-1 16,16-5 1-16,21 0 0 15,17 1 0-15,20-1 0 0,11 5 0 16,32 5 0-16,0 5 0 0,15-1 0 16,1 10 1-16,10 14-1 15,0-5 1-15,1 19 0 16,-17 10 0-16,-10 9-1 15,5 14 1-15,-11 0-1 0,-15 19 0 16,-6 9 0-16,-21 10 0 31,-16 9 0-31,-10-5 0 0,-27 15-1 16,-15-6 1-16,-33 20 0 16,-20-5 0-16,-27-5 0 15,-32 0 1-15,-27-9-1 16,-4-5 0-16,-16-9 0 15,-17-5 1-15,-20-10-1 16,-6-13 0-16,-21-10-1 0,0-19 1 16,-21-14 0-16,0-19 0 31,-122-46-1-31,59-6 0 0,31-9 0 16,26 0 1-16,33-4-1 15,20-5 1-15,17-5-1 31,15-14 0-31,22 4 1 16,25-4 0-16,28-5 0 16,20 5 0-16,22-5 0 15,26 1 0-15,16 8 0 16,32 10 0-16,26 0 0 0,43-4 0 16,15 13 0-16,27 10 0 15,16 9 0-15,16 5 0 0,15 14 0 16,1 10 1-16,5 13-1 15,-1 10 0-15,-20 15 0 16,-21 17 1-16,-1 15-1 16,-21 10 0-16,-26 13-1 15,-26 15 1-15,-17 5 0 16,-26-6 0-16,-21 10 0 0,-16 5 0 16,-15-5 0-16,-28 10 0 15,-26-6 0-15,-26-4 0 16,-26 1 0-16,-28 3 0 15,-20-18 0-15,-27-9 1 0,-10-10-1 16,-6-14 0-16,-10-14 0 31,-16-10 0-31,-5-4-1 16,10-9 1-16,-10-6-1 16,5-8 1-16,15-15 0 15,17-9 0-15,21-15-1 16,21-23 1-16,21-14-1 15,21-18 0-15,17-6-1 16,25 1 1-16,27-1 0 0,16 5 0 0,22-4 0 16,20 0 1-16,32 8 0 15,32 1 1-15,26 5 0 16,16-5 0-16,37 23-1 16,27 10 1-16,16 0-1 15,4 19 1-15,7 14-1 31,-7 18 0-31,-15-4 0 0,-5 19 1 16,-6 18-1-16,-31 24 1 16,-21 24-1-16,-17 9 0 15,-26 9 0-15,-16 15 0 16,-31-6 0-16,-27 11 0 0,-32 3 0 16,-26 11 0-16,-42-1 0 15,-43-9 1-15,-21-5-1 16,-27-4 1-16,-31-6-1 15,-11-8 1-15,-10-24 0 16,0-10 0-16,-11-23-1 16,0-19 0-16,10-23-1 0,-15-5 1 15,16-19 0-15,10-14 0 16,16 0 0 0,21-19 1-16,27-5-1 15,16-4 0-15,15-14 0 16,32-1 0-16,27 10-1 15,26 0 0-15,42 0-1 16,33 0 0-16,41-4-7 16,38-1 1-16,42 5-14 15,21-5 1-15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599EBA-3571-489C-A9C2-66A76FB67BB2}" emma:medium="tactile" emma:mode="ink">
          <msink:context xmlns:msink="http://schemas.microsoft.com/ink/2010/main" type="inkDrawing" rotatedBoundingBox="10226,16581 10231,16597 10217,16602 10212,16586" shapeName="Other"/>
        </emma:interpretation>
      </emma:emma>
    </inkml:annotationXML>
    <inkml:trace contextRef="#ctx0" brushRef="#br0">5 16 0,'0'0'0,"0"0"15,0 0-15,0 0 16,0 0-16,0 0 16,0 0-16,0 0 15,0 0-15,0 0 16,0 0-16,0 0 16,-5-16-16,5 16 0,0 0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95B460-6416-4932-A84C-951DCD82C4C6}" emma:medium="tactile" emma:mode="ink">
          <msink:context xmlns:msink="http://schemas.microsoft.com/ink/2010/main" type="inkDrawing" rotatedBoundingBox="9524,7238 21263,3855 21926,6158 10187,9540" semanticType="callout" shapeName="Other">
            <msink:sourceLink direction="from" ref="{E6F5DA82-573B-4A9C-AD44-470EB7FA0A09}"/>
            <msink:sourceLink direction="to" ref="{E0DBBF5A-C035-4260-BB33-E09E10CCD0BD}"/>
          </msink:context>
        </emma:interpretation>
      </emma:emma>
    </inkml:annotationXML>
    <inkml:trace contextRef="#ctx0" brushRef="#br0">43 4596 37 0,'-32'14'18'0,"21"-28"-17"0,11 9 19 0,0-4-20 16,0-10 1-16,0 5 0 15,0-5 0-15,0-4-1 16,6-6 1-16,-1-4 1 15,-5-4 1-15,5-15 1 16,6 0 0-16,-1-4 0 0,6-10 0 16,5-9 0-16,11 9 0 15,0-5-1-15,10-4 0 16,1-5-2-16,4-9 1 31,6-19-2-31,-5 4 0 0,10-4 0 16,5 9 1-16,12-4 0 15,4 4 0-15,11 0 0 16,5 5 1-16,11-9 0 0,-11 8 0 16,6 1-1-16,15-4 1 15,6 13-1-15,10 0 0 16,11-13-1-16,-5 8 0 0,-1-4 0 16,11 0 1-16,-10 9 0 15,15-4 1-15,-15 4-1 16,10 5 1-16,11 0-1 15,0 0 1-15,10-4-1 16,0 4 1-16,11 0-2 31,5 0 0-31,-5 5 0 0,0 4 1 16,-10 0 0-16,10 6 0 16,-6 3-1-16,17 6 1 15,-11 4 0-15,15 10 0 0,6 0-1 16,11-1 0-16,-16-4-1 15,5 10 1-15,-5 8 0 16,-6 6 0-16,-5-1 0 16,1 1 0-16,4 4 0 15,-15 5 0-15,5-5 0 16,0 5 0-16,0 0 0 16,5 0 0-16,-11 14 0 0,1 0 0 15,-11 0-1-15,0 0 1 16,-5 0-1-1,-6 4 1-15,1 1 0 16,-6 0 0-16,-5 0 0 16,-6 9 0-16,1 0 0 15,-11 9 1-15,-11-4-1 16,-10 5 0-16,5-1 0 16,-15-4 0-16,-17-10-1 15,-5 6 1-15,-10-11 0 0,-6 1 0 16,0 0 0-16,-5-1 0 15,-5 1 0-15,-1 0 0 16,-5-1-1-16,-4 1 1 16,-1 0-2-16,-11 0 1 0,-5-5-1 15,-5 4 1-15,-5-4 0 16,-11 0 0-16,0 0 1 16,0 0 0-16,5-4 0 15,6-6 0-15,-1 10 0 16,1 0 0-16,-1 0 0 15,1 0 0-15,5 0-1 0,0 0 0 16,-6 0 0-16,6 0 1 31,0 5 0-31,0-5 0 0,0 0 0 16,0 0 0-16,-6 0 0 16,1 0 0-16,-6 0 0 15,6 0 0-15,-6 5 1 16,-5-5 0-16,0 0 0 15,0 0 0-15,0-10 0 16,-5 1 0-16,-6-10-1 0,-5-9 1 16,-5-10-1-16,-11 0 0 15,-15 1 0-15,-1-1 0 16,0 1 0-16,1-1 0 16,-6 5-1-16,10-5 1 0,6 5-1 15,0-4 0-15,6 13 0 31,-1 1 0-31,5-1 0 16,6 15 0-16,5-1 0 16,11 20 1-16,10 9 0 15,11 9 0-15,5 5-1 16,16 9 1-16,22-4 0 16,15 4 0-16,10 15-1 0,6-6 1 15,11-4-1-15,-6 5 1 0,11 5 0 16,5-6 0-16,-5 6 0 15,-11-15 1-15,-10-4-1 16,-16-10 0-16,-16 0 0 16,-22-9 1-16,-20-10-1 15,-27-4 0-15,-32 0 1 16,-15-5 1-16,-6 0-1 0,-21 0 1 16,0 0-2-16,-10 4 0 15,-22 1-2-15,0 9 0 16,1 10-5-16,4 4 0 15,6 10-8-15,10 4 0 0,12 5-2 16,46-9 0-16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A0915D-19B3-4E6B-B431-E0D8BDB46152}" emma:medium="tactile" emma:mode="ink">
          <msink:context xmlns:msink="http://schemas.microsoft.com/ink/2010/main" type="inkDrawing" rotatedBoundingBox="16068,8213 16083,8213 16083,8228 16068,8228" shapeName="Other"/>
        </emma:interpretation>
      </emma:emma>
    </inkml:annotationXML>
    <inkml:trace contextRef="#ctx0" brushRef="#br0">0 0 0,'0'0'0,"0"0"15,0 0 1,0 0 0,0 0-1,0 0 1,0 0 0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00881F7-CF62-4B5A-8697-9AC3450E0A49}" emma:medium="tactile" emma:mode="ink">
          <msink:context xmlns:msink="http://schemas.microsoft.com/ink/2010/main" type="inkDrawing" rotatedBoundingBox="15654,9808 16350,15956 10301,16641 9605,10492" shapeName="Other"/>
        </emma:interpretation>
      </emma:emma>
    </inkml:annotationXML>
    <inkml:trace contextRef="#ctx0" brushRef="#br0">4 6539 24 0,'0'24'12'0,"0"-57"-1"0,0 37 13 15,0 10-23-15,0-14 1 16,0 0 1-16,0 0 0 0,0 0-4 0,11 0 1 15,0 0 3-15,4 10 0 16,7-5 1-16,4-1 1 16,6-13 0-16,0-1 0 15,5 1-1-15,5 0 0 16,-5-5 0-16,0-1 1 16,11-3-3-1,10-6 0-15,5 1 0 16,6-6 0-16,5 1 1 15,0 0 0-15,16 4 0 16,-5-4 1-16,-6 5-1 16,1-1 1-16,-1-14-1 15,11 1 0-15,0-5-2 16,0-1 1-16,5-4-1 0,0 0 0 0,-5 0 0 16,-5-9 0-16,0 13 1 15,5-4 0-15,5-9-1 16,5-10 0-16,6 0 0 15,5 10 0-15,-10-5-1 16,-6-1 1-16,-5 1-1 16,-5 0 0-1,5 5 0-15,0-1 1 16,-6-4-1-16,6 0 1 16,-5 4 0-16,5-4 0 15,0-9 0-15,-5-6 0 16,-1 1-1-16,1 5 1 15,5-1 1-15,5-4 0 0,-10 4 0 16,0 1 1-16,-1-6-1 16,1 6 0-16,-6-5 0 15,-10-5 1-15,0 4-3 16,0-13 1-16,5-14-1 16,10 9 1-16,-10-5-1 15,1 9 0-15,-1-8 0 16,-6-1 1-16,-4 5-1 0,-1 4 1 0,1-13-1 15,-6-1 1-15,-5 10-1 16,-5 0 1-16,-6 5-1 16,0-5 0-16,-5-14 0 15,0 9 1-15,0 0-1 16,0 0 0-16,1 1 0 31,-12-1 0-31,-5 0 1 0,-5 19 0 16,0-5-1-16,-6-9 1 15,-10 5-1-15,0 14 0 16,0-5 0-16,-5 4 1 16,-5-4-1-16,-6 15 1 15,-5-6-1-15,-6 10 0 16,1 0 0-16,-11 0 1 0,0 4-1 16,-6 5 0-16,-10-4 0 15,11 14 0-15,-16-20-1 16,0 11 1-16,-1 4 0 15,-4-5 0-15,-6 0 0 16,0 5 0-16,0 5 0 16,1 0 0-1,-17 4 0-15,-16 10 0 0,-4 4 0 16,4 1 0 0,-36-20-1-1,9 6 1-15,7 8-1 16,-1 1 1-16,0 9-1 15,6 5 0-15,0 5 0 16,4 4 1-16,17 10-1 0,11-5 1 16,-1 5-1-16,5 4 1 15,1-4-1-15,-6 4 1 16,6 5-1-16,5-4 1 16,-5 4-1-16,-1 5 0 15,1 4 0-15,-1 5 1 16,6 1-1-16,0-1 1 0,11 5-1 15,5 0 1-15,-6-10-1 16,1-9 1-16,4 5 0 16,6 0 0-16,1 0 0 15,-1-1 0-15,0 6-1 16,0 4 1-16,0 5 0 16,0 5 0-1,-5-1-1-15,5-8 1 0,11 4 0 16,4-1 0-16,1 6 0 15,0 0 0-15,0-5-1 16,0-5 1-16,0 5 0 16,-5-5 1-16,5 0-1 15,5-4 0-15,6-5 0 16,-6-5 0-16,11 0 0 0,0 0 0 16,-1-5-1-16,7-4 1 15,-1 0-1-15,5 4 0 16,1-4-1-16,4 0 1 15,1-5 0-15,0 4 0 16,-1 1 0-16,1 0 1 16,0-1-1-1,-1-4 1-15,1 5 0 16,5 0 0-16,0-1 0 16,0 1 0-16,-5-5 0 15,5 0 0-15,0 0-1 16,0 0 1-16,0 0 0 15,0 0 0-15,0 0 0 16,0 0 0-16,0 0 0 0,5-5 0 16,-5 5-1-16,11-9 1 0,-1 0 0 15,12-5 0-15,4-1 0 16,-5-8 0-16,6-5 0 16,-1-10 0-16,6 5 0 15,0 0 1-15,-6 10-1 16,6-6 1-16,-11 6 0 0,-5 4 1 15,0-4-1-15,0-1 0 16,-1-4 0-16,-4 0 1 16,0 4-2-16,-1 1 1 15,1 4-1-15,-6 5 0 16,0 4 0-16,-5 10 1 31,0 0-1-31,-5 5 1 0,5 0-1 16,-5 4 1-16,-11 5-1 15,-5 0 1-15,-6 5-1 16,-4 0 1-16,-1 9-1 16,-11 10 0-16,1 4 0 15,0 5 0-15,5 0 0 16,5-4 0-16,6-11-1 0,10-3 1 0,0-6-1 16,5-4 1-16,1-5 0 15,4-4 0-15,1-6-1 16,5 1 1-16,0 0 0 15,5-5 0-15,6-5 0 16,5-4 0-16,10-1 0 31,6-9 0-31,5-14 0 0,5-14 1 16,1 5-1-16,-6 0 0 16,-6-5-1-16,-4 9 1 15,-1 5 0-15,-4 5 0 16,-7 4 0-16,-9 6 1 15,-1 3-1-15,-5 11 1 16,-11 8-1-16,-10 11 0 16,-10-1 0-16,-17 23 1 0,0 10-2 15,1 0 1-15,-1 5 0 16,6-5 0-16,5-5-1 16,5-4 1-16,5-5 0 15,6-5 0-15,5-4-1 0,6-10 1 16,10-5 0-16,10-9 0 0,1-14 0 15,10-9 0-15,11-6 0 16,10-8 0-16,6-15 0 16,-1 5 0-16,1 0 0 15,-11 0 1-15,0 5-2 16,-5-1 1-16,-6 6 0 31,-4 8 0-31,-7 6 0 0,-4 14 1 16,-16 13-1-16,-16 15 0 15,-22 5 0-15,-15 18 1 16,-6 10-1-16,1 4 0 16,5 1 0-16,5-10 0 15,11 0-1-15,4-5 1 16,1-9 0-16,11-5 0 0,10-4-1 16,6-1 1-16,-1-4 0 15,6-5 0-15,5-5 0 16,5 1 0-16,0-5 0 15,6-1 0-15,-6 1 0 16,0 4 0-16,1-4-1 16,-1 0 1-1,0-1 0-15,1 1 0 0,-6 0 0 16,5 0 0-16,-5-5 0 16,0 0 1-16,0 0-1 15,0 0 0-15,0-5 0 16,0 5 1-16,0-10-1 15,0 10 0-15,-5 0 0 16,5 0 0-16,0-4 0 0,0 4 0 16,0 0 0-16,5-5 0 15,5-4 0-15,6 9 0 16,11-10 0-16,-1 6 1 16,11-6-1-16,11 10 1 15,5 0-1-15,0 0 1 16,-6-5-1-16,-4 1 1 0,-1-6 0 15,-5 6 0-15,0-6-1 16,0-4 1-16,-5 0-1 16,-6 5 1-16,-4-1-1 15,-12 1 1-15,-10 9-1 16,-5 0 1-16,-11 4 0 31,-11 1 0-31,-10 0-1 0,-10 0 1 16,-6-1-1-16,-5 1 0 0,-1 0 0 15,7-1 0-15,-1 6-1 16,5 4 1-16,6-5 0 16,5 10 0-16,5-5-1 15,5 0 1-15,17-4-1 16,15 4 1-16,16-9-1 0,16-5 1 16,11-5 0-16,16 0 0 15,4-4-1-15,-4 4 1 16,-1 0 0-16,-4 5 0 15,-7-4 0-15,-4-1 1 16,-6 0-1-16,-10 1 0 16,-5 4 0-1,-12 0 1-15,-15 0-1 16,-5 0 1-16,-11-10-1 16,-10 1 1-16,-6-1 0 15,-10-4 0-15,-6 10-1 16,-5-1 0-16,0 0 0 15,6 5 0-15,-1 0-1 0,6 5 1 16,-1-5 0-16,6 5 0 16,11-5-1-16,5 0 1 0,5 0-1 15,11 4 1-15,5 1-1 16,10-5 1-16,11-5 0 16,11-4 0-16,10 4-1 15,1 0 1-15,-1 1 0 16,-10-1 0-16,-6 0 0 0,-5 5 0 15,-5-4 0-15,-5-1 1 16,-11 5-1-16,-11-10 0 16,-5 1 0-16,-5 0 1 15,-5-1-1-15,-6 6 0 16,0-1 0-16,6 5 0 31,-1 0 0-31,1 0 0 0,-1 0-1 16,6 0 1-16,0 5 0 15,5-5 0-15,6 0-1 16,4-5 1-16,6-5 0 16,6 1 0-16,4-10-1 15,11-14 1-15,6-9 0 16,10 4 0-16,11-13 0 0,-1-11 0 16,6-3 0-16,-11 3 0 15,6-3 0-15,-6-1 0 0,1 5 0 16,-6 9 0-16,-11 10-1 15,-5 9 1-15,-10 14 0 16,-16 23 0-16,-11 25-1 31,-11 8 1-31,-20 24 0 0,-11 1 0 16,-1 8-1-16,6 1 1 16,0-5 0-16,11-1 0 15,5-8 0-15,5-5 0 16,6-19 0-16,5-5 0 15,5-9-1-15,5-5 1 16,6-14-3-16,5-14 0 0,11-10-13 16,20-18 1-16,22-19-8 15,-5-29 1-15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DBBF5A-C035-4260-BB33-E09E10CCD0BD}" emma:medium="tactile" emma:mode="ink">
          <msink:context xmlns:msink="http://schemas.microsoft.com/ink/2010/main" type="inkDrawing" rotatedBoundingBox="21590,4987 23459,4856 23546,6101 21677,6232" hotPoints="23535,5530 22597,6143 21667,5518 22605,4906" semanticType="enclosure" shapeName="Ellipse">
            <msink:destinationLink direction="to" ref="{2095B460-6416-4932-A84C-951DCD82C4C6}"/>
          </msink:context>
        </emma:interpretation>
      </emma:emma>
    </inkml:annotationXML>
    <inkml:trace contextRef="#ctx0" brushRef="#br0">418 934 37 0,'-21'-23'18'0,"0"-43"-22"0,21 47 32 0,-5-4-28 15,-6-10 0-15,0-14 2 16,6 0 0-16,0-14-1 16,5-15 0-16,10 6 3 15,1-10 0-15,15 0 0 0,17 5 0 16,10 9 0-16,21 9 0 15,21 5-2-15,16 20 1 16,6 13-3-16,4 9 1 16,1 20-2-16,10 18 1 15,1 14 0-15,-12 15 0 0,-20 18 0 16,-11 5 1-16,-11 14-1 16,-21 10 1-16,-21 8-1 15,-26-3 1-15,-22-6-1 16,-31 1 0-1,-37-6 0-15,-22-18 0 0,-26-14 1 16,-42-24 0 0,-11-9 0-16,-16-18 1 15,16-30 0-15,6-22 0 0,15-15-1 16,11-28 0-16,31-14 0 16,22 0 1-16,32 5-2 15,25-6 1-15,33 1-1 16,37-9 0-16,26 9-1 15,43 0 1-15,15 9-1 16,27 10 0-16,5 14 0 0,21 23 0 16,-10 15-3-16,-11 27 1 15,-10 34-12-15,-16 42 1 16,-38 0-2-16,-25-24 1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0AE99F-9509-451D-AB86-C998B89273E2}" emma:medium="tactile" emma:mode="ink">
          <msink:context xmlns:msink="http://schemas.microsoft.com/ink/2010/main" type="inkDrawing" rotatedBoundingBox="6455,5593 14243,5982 14171,7403 6384,7014" hotPoints="14479,6674 10180,7207 5926,6381 10226,5849" semanticType="enclosure" shapeName="Ellipse"/>
        </emma:interpretation>
      </emma:emma>
    </inkml:annotationXML>
    <inkml:trace contextRef="#ctx0" brushRef="#br0">2419 81 30 0,'54'-4'15'0,"6"4"-11"0,-46 4 15 0,4-4-18 15,0 0 0-15,0-8 2 16,-4 4 1-16,-5 0-3 15,-4-8 1-15,-14 4 3 16,-14-4 0 15,-82-1 2-15,-23 5 1-16,0 4-1 16,-9 0 0-16,4 4-2 0,-9 4 1 15,-18 4-1-15,-4 13 1 16,4 7-2-16,-5 9 0 15,0 3 0-15,10-3 0 16,9 8 0-16,13 3 1 0,19 1-1 16,13 0 1-16,14 0-2 15,14 8 1-15,14-5 0 16,8 1 0-16,15 4-1 16,4 4 0-16,14 4-1 15,13-8 1-15,10-4-1 16,13-4 1-16,14-5-1 0,18 1 0 15,14-4 0-15,9-1 0 0,14 9 0 16,9-12 0-16,0-1-1 16,9-3 1-16,14-1-1 15,5-3 1-15,4-5 0 16,4-4 1-16,15-3-2 31,3-1 1-31,10-4 0 16,0-4 0-16,14-4 0 0,-5 0 0 15,5 4-1-15,-5-8 1 16,10 5-1-16,-6-1 0 16,1 4-1-16,-5 0 1 15,5-4-1-15,0 8 1 16,-1-8-2-16,1 4 0 0,-9-4 1 16,4-4 0-16,-4 0 0 15,4 0 0-15,-18-4 0 16,4 0 1-16,-4 0-1 15,-5 8 0-15,-4-8 0 16,-9 4 0-16,-5-4 0 16,4-4 1-1,1 0-1-15,-5 0 0 16,-5 0 0-16,-9-1 0 0,5-7 0 16,9 4 0-16,-9 0 0 15,-14 4 0-15,5-13 0 16,0-3 0-16,-5 0 0 15,9-5 1-15,-9 1-1 16,-4-1 0-16,-14-3-1 16,-5 3 1-16,-4 5 0 0,-5 0 0 15,-13-13-1-15,-6 9 0 16,-8-5 0-16,-14 0 0 16,-9 1 0-16,-5-1 0 15,-9 5 0-15,-13 0 1 16,-10 3-2-16,-13-7 1 0,-19-5-1 15,-27-8 1-15,-14 1-1 16,-5 3 1-16,-8 0-1 16,-5 1 1-16,-19-1 1 15,-17 5 0-15,-1 3-1 16,-4-4 1-16,-24 13-1 31,-3 8 1-31,-19-9-1 0,13 1 1 16,-4 8 0-16,1-5 0 0,8 5 0 15,5-8 0-15,-5-1 0 16,5 9 0-16,4 0-1 16,-4 4 1-16,-5 0-1 15,-9 3 1-15,10 5-1 16,3 0 1-16,6-4-1 16,13 0 0-16,14 0 0 15,4 4 1-15,1-4-1 0,-1 0 1 16,0 8-1-16,-4 0 1 15,5 4-2-15,4 8 0 16,0-4-7-16,13 16 1 16,10 1-14-1,14 3 1-15,22-7-6 16,37-17 1-16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88EBA7-D8D4-4916-8BC8-1CAB561D7D91}" emma:medium="tactile" emma:mode="ink">
          <msink:context xmlns:msink="http://schemas.microsoft.com/ink/2010/main" type="inkDrawing" rotatedBoundingBox="7492,9886 15480,10402 15412,11469 7423,10953" semanticType="enclosure" shapeName="None"/>
        </emma:interpretation>
      </emma:emma>
    </inkml:annotationXML>
    <inkml:trace contextRef="#ctx0" brushRef="#br0">2316 171 22 0,'18'-12'11'0,"23"3"-10"0,-18 1 11 16,-4 0-11-16,3 0 0 16,-3-4 6-16,-1 4 0 15,-9 4-5-15,-9 4 0 16,-4-4 6-16,-10-1 0 15,-9 1 0-15,-9-4 1 0,-9 0-3 16,-5-4 1-16,-4 4-2 16,-10-4 0-16,-4 4-2 15,-4-1 0-15,-15 5 0 16,-3 0 1-16,-1 0-1 16,-9 4 0-16,-5 0-1 15,5 4 1-15,-4 4-1 0,-6 1 0 0,6-1-1 16,4 4 0-16,-5-4 0 15,5 0 1-15,5 4 0 16,8 5 0-16,1-1 0 16,9 4 0-16,4-4-1 15,-4 1 1-15,9-1-1 32,9 0 1-32,1 0-1 0,3-3 1 15,6-1-1-15,-1 0 1 16,9 8-1-16,1 1 0 15,8 3 0-15,5-4 0 16,5 1 0-16,9 3 0 16,4-4 0-16,5 1 1 15,5-1-1-15,4 0 0 0,0 9 0 16,5-5 1-16,4 5-1 16,1-1 0-16,3-4 0 15,6 5 0-15,4-5-1 16,4 1 1-16,1-9 0 15,4 4 0-15,0-4 0 16,0 1 0 0,1-1 0-16,-1 4 0 0,4-3-1 15,6-5 1-15,4 0-1 16,-1 0 1-16,1 0-1 16,0 1 1-16,5-5-1 15,-6 0 1-15,1-4-1 16,0 0 1-16,0 0-1 15,5 0 1-15,4 0-1 0,4 0 1 16,-4 0-1-16,0 4 1 16,5 0-1-16,-10 1 1 15,5-1-1-15,0 0 0 16,-4-4 0-16,-6 0 0 16,1 0 0-16,0 4 1 15,5-4-1 1,4 0 1-16,-5 0-1 15,5 0 1-15,-9-4-1 16,4 5 0-16,1-1 0 16,4 0 1-16,-5-4-1 15,1 0 0-15,4 0 0 16,4 8 1-16,1-4-1 16,9 0 0-16,-10 4 0 0,-4 0 1 0,0 4-1 15,5 1 0-15,-1-5 0 16,-4 0 0-16,9 0 0 15,5 0 0-15,5 0 0 16,8 0 0-16,-9 0 0 16,1 1 0-16,-1-1 0 15,-9 0 1-15,0 0-1 0,5 0 0 16,4 0 0-16,5 0 0 16,-5 0 0-16,-4-3 0 15,9-1 0-15,0 0 0 16,-5 0 0-16,0 0 0 15,10 0 0-15,-5 0 0 16,0 0 0 0,-5 0 0-16,5 0-1 15,4 0 1-15,-4 0 0 16,0 0 0-16,9 0 0 16,0 0 0-16,-5 5 0 15,5-1 1-15,0-4-1 16,-4-8 1-16,4 4-1 15,14 0 0-15,-5 0 0 0,-5 0 1 0,5 0-1 16,1 4 0-16,-10-8 0 16,0 0 0-16,0 0 0 15,4 4 1-15,-4-9-1 16,-9 5 0-16,0-4 0 16,0 0 1-16,0-4-1 31,-10-4 0-31,1-1 0 0,0-3 0 15,0 0 0-15,-5-1 0 16,-5 1 0-16,-8-4 0 0,-14 7 0 16,-5-3 0-16,-5-4 0 15,-8-9 1-15,-10 5-2 16,-4-5 1-16,-10 1 0 16,-4-1 0-16,-9-3-1 15,-14-5 0-15,-13 0 0 0,-19 1 0 16,0 3 0-16,-9-3 1 15,-14 3-1-15,0 0 1 16,-8 1 0-16,-10-1 0 16,-10 5-1-16,-3-1 1 15,-6 9 0 1,1 4 0-16,-14-1-1 16,-9 1 1-16,-5 4-1 0,-4-5 1 15,0 1 0-15,-19 8 0 16,-4 0 0-16,4-9 0 15,-8 9-1-15,-6 0 1 16,1 4 0-16,0-8 0 16,8 3 0-16,-3 5 0 0,-1-4 0 15,5 8 0-15,0-8 0 16,-1 0 0-16,6-1 0 16,13 5 0-16,0 4 0 15,14-8 0-15,-5 0 0 16,5 0 0-16,14 3 0 15,4 5 0 1,4-4-2-16,-3 4 0 0,3 0-4 16,1 8 0-16,4 4-8 15,14 9 1-15,19 19-11 16,8-7 1-16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1434F4-23F2-4814-A3D9-08EAD4C971F4}" emma:medium="tactile" emma:mode="ink">
          <msink:context xmlns:msink="http://schemas.microsoft.com/ink/2010/main" type="inkDrawing" rotatedBoundingBox="10226,16580 10231,16596 10217,16601 10212,16585" shapeName="None"/>
        </emma:interpretation>
      </emma:emma>
    </inkml:annotationXML>
    <inkml:trace contextRef="#ctx0" brushRef="#br0">15 8 0,'0'0'0,"0"0"15,0 0-15,0 0 16,0 0-16,0 0 16,0 0-16,0 0 15,0 0-15,0 0 16,0 0-16,0 0 16,-5-16-16,5 16 0,0 0 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86FE92-7F0E-4320-8CE6-EA92BC382FB7}" emma:medium="tactile" emma:mode="ink">
          <msink:context xmlns:msink="http://schemas.microsoft.com/ink/2010/main" type="inkDrawing" rotatedBoundingBox="4720,11013 19255,12650 18851,16236 4316,14599" semanticType="callout" shapeName="None">
            <msink:sourceLink direction="to" ref="{C4E5EAEB-D6A0-469E-9D3A-B473C727B735}"/>
          </msink:context>
        </emma:interpretation>
      </emma:emma>
    </inkml:annotationXML>
    <inkml:trace contextRef="#ctx0" brushRef="#br0">270 98 25 0,'-18'-45'12'0,"14"16"5"0,4 21 13 15,0 0-23-15,0 4 1 16,0-4 1-16,0 8 0 16,0 4-12-16,0 8 0 15,0 25 12-15,0 7 0 16,-5 30-4-16,5 19 1 15,0 13-2-15,0 32 1 0,0 4-1 16,0 9 1-16,-5-1-5 16,1-16 1-16,-1-8-1 15,1-16 1-15,-1-21 0 16,1-12 0-16,-1-8 0 16,0-12 0-16,1-12-1 15,-1-8 1 1,1-17 0-16,-5-16 0 0,-1-12-1 15,-3-29 0-15,-1-20 0 16,0-28 0-16,5-21-1 16,0-28 1-16,4-16-1 15,10 8 0-15,4-9 0 16,5 5 1-16,0 16-1 16,-1 12 0-16,-4 25 0 0,1 24 1 15,-6 16 0-15,1 4 0 16,-1 8 0-16,1 17 0 15,-1 8 0-15,-4 16 0 16,0 24 0-16,0 21 0 16,0 20 0-16,0 24 1 15,0 13-1 1,5 16 0-16,-5 4 0 16,5 16 1-16,-5 8-1 15,4 8 0-15,-4 13 0 16,0-21 1-16,0-20-1 15,0 17 0-15,-4-21 0 16,-1-5 0-16,-4-7 0 16,-5-8 1-16,0 3-1 0,-4-7 0 0,-5 4 0 15,0-1 1-15,1-20-1 16,3 5 0-16,1-1 0 16,4-8 1-16,1-8-1 15,3 0 0-15,6-8 0 16,-1-4 1-16,5-4-1 15,0 0 0-15,0-12 0 0,0-5 0 16,-4-3 0-16,4-5 0 16,0-3 0-16,0-1 0 15,0-8 0-15,0 5 0 16,0-1 0-16,0 0 0 16,0 0 0-16,0-7 0 31,0-1 0-31,4-8 0 0,-4-4 0 15,5 8 0-15,-1 0 0 16,-4-8 0-16,5 8-1 16,0 0 1-16,-1 1 0 15,1-5 0-15,-1-4 0 16,1 4 0-16,-1 0 0 16,6-4 0-16,-1 0 0 0,-5 0 0 0,1-8 0 15,-5 8 0-15,0 0 0 16,0 0 0-16,0 0 0 15,0 0 0-15,0 0 0 16,0 0 1-16,4-8-1 16,6-1 0-16,-1 1 0 31,0 0 1-31,0-4 0 0,5 4 0 16,-5 0 3-16,5 0 0 15,-1-1 0-15,6 5 0 16,-1 4 0-16,5-12 0 15,0 4-1-15,-1 0 1 16,6 4-4-16,-5-4 0 16,4 4 0-16,-4 4 1 0,0 0-1 15,0 8 1-15,0-4 0 16,4 4 0-16,-4-4-1 16,0 0 1-16,4-4-1 15,10-4 1-15,8 8-1 16,6-4 1-16,4 0-1 15,-5 0 1 1,5 4-1-16,0 8 0 0,-5 1 0 16,0 3 0-16,-4 0 0 15,4-4 1-15,-4 0-1 16,-5-3 0-16,0-1 0 16,0-4 0-16,5-4 0 15,4 0 0-15,1 4 0 16,4 0 0-16,-5 0 0 0,5 0 1 15,-5 4-1-15,5 0 0 16,0 0 0-16,4-4 1 16,-9 1-2-16,5-5 1 15,5 4 0-15,4-4 0 16,4 4 0-16,1 0 0 16,0 0 0-16,4 4 0 15,18 0 0 1,-4 0 1-16,-5-4-1 15,5 0 0-15,0 0 0 16,0 0 0-16,-5-4 0 16,5 5 0-16,-5-5 0 15,-9 0 0 1,1-5 0-16,3 1 0 0,6 0 0 16,-1 4 0-16,-4 0 0 15,-5 0 0-15,5 4 0 16,4 0 0-16,-9 1 0 15,-4-1 0-15,4-4 0 16,0 0 0-16,5 0 0 16,4 0 0-16,-9 0 0 0,5 0 0 15,0 0 0-15,4 0 0 16,-9-4 0-16,5-1 0 16,-1-3 0-16,15 0 0 15,-5 0 0-15,9 0 0 16,-9 4 0-16,4-4 0 15,-9 0 0 1,-4-1 0-16,9 5 0 16,0 0 0-16,0 0 0 15,4 0 1-15,1 4-1 16,-6-4 0-16,-3 4 0 16,-1 0 0-16,0 0 0 15,5-4 1-15,5 4-1 16,-10 0 0-16,0 4 0 0,0-4 0 0,1 4-1 15,-10-4 1-15,5 0 0 16,4-4 0-16,9-4 0 16,-4 4 0-16,-4 4 0 15,3 0 0-15,-3 0 0 16,-1 0 0-16,0 0 0 16,5 0 0-16,5 0 0 0,-1 0 0 15,-4 0 0-15,4-4 0 16,-4 0 0-16,0 8 0 15,0-4 0-15,9 4 1 16,0-4-1-16,-5 4 0 16,-4-4 0-16,-4 0 0 15,3 0 0 1,-3 0 0-16,-1 0 0 16,14 0 0-16,0-4 0 15,0 8 0-15,-4-12 0 16,-6 8 0-16,1 0 0 15,-4 4 0-15,3-8 0 16,-3 4 0 0,45-4-1-16,-9 4 1 15,-14 0-1-15,-9-4 1 0,-5 8-1 16,-13 0 1-16,0-4 0 16,4 0 0-16,0 4-1 15,5-4 1-15,-5 8 0 16,5 0 1-16,9 0-1 31,-13 0 0-31,3 5 0 0,10-5 0 16,1 0 0-16,-1 0 1 15,4 0-1-15,10-4 0 16,-19 0 0-16,1 0 0 16,8-4 0-16,1 0 0 15,-5 0 0-15,-9 0 0 16,4 4 0-16,-4-4 1 0,-9 0-1 15,-5-4 0-15,-4 0 0 16,-1 0 1-16,1 4-1 16,-1 0 0-16,1-4 0 15,-10 4 0-15,-4 0 0 16,-9 0 0-16,-5 0 0 16,5 0 1-16,-1 0-1 0,6 0 0 15,8 0 0 1,-4 0 0-16,0 0 0 15,4-4 0-15,1 4 0 16,8 0 0-16,-4 0 0 16,-9-4 0-16,9 0 0 31,5 0 0-31,-1 0 0 16,-13-4 0-16,0 0 0 0,-5-1 0 15,1 9 0-15,-1-8 0 16,5 8 0-16,-5-4 0 15,0 4 0-15,1-4 0 16,-6 4 0-16,-3-4 0 16,-6 4 0-16,-8 0 0 0,-6 0 0 15,-3 4 0-15,-6 0-2 16,-3 0 1-16,-1 0-6 16,-5 0 0-16,-4 1-11 15,-9 7 0-15,-18-4-6 16,-10-8 0-16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E5EAEB-D6A0-469E-9D3A-B473C727B735}" emma:medium="tactile" emma:mode="ink">
          <msink:context xmlns:msink="http://schemas.microsoft.com/ink/2010/main" type="inkDrawing" rotatedBoundingBox="4726,10947 19521,11004 19520,11219 4725,11162" shapeName="None">
            <msink:destinationLink direction="to" ref="{5D86FE92-7F0E-4320-8CE6-EA92BC382FB7}"/>
          </msink:context>
        </emma:interpretation>
      </emma:emma>
    </inkml:annotationXML>
    <inkml:trace contextRef="#ctx0" brushRef="#br0">206 199 21 0,'9'-4'10'0,"-4"-8"-7"0,-1 4 10 16,-4 0-12-16,0-1 0 15,0 1 5-15,5 0 0 16,-5 0-7-16,9 0 1 16,-5-4 4-16,-4 4 1 15,0 0-1-15,-4-1 1 0,-10 1-3 16,0 8 1-16,-4 0-1 15,-14 0 1-15,5 0-1 16,-1 0 0-16,5 0 0 16,0 8 0-16,5-4 0 15,4 1 1-15,1-1-1 0,4 0 1 32,4-4 0-32,5 0 0 0,5 4 0 15,4 0 0-15,9 0 0 16,9 0 0-16,6 0-1 15,12 0 0-15,1-8-1 16,9-4 0-16,0 0 0 16,9 0 0-16,9-1 1 15,-5 9 1-15,10 0-1 0,0 0 1 16,4-4 0-16,-9 4 0 16,10-8-1-16,-1 4 0 15,0 8-1-15,0-4 0 0,1-4 0 16,-1 4 0-16,0 0 0 15,1 0 0-15,-6 4-1 32,-17-4 1-32,18-4 0 15,-5 4 0-15,0 0-1 16,-5 0 1-16,-4 0-1 16,-4 0 1-16,4 4-1 0,0-4 1 15,4 0-1-15,-8-4 1 16,4 8-1-16,5-8 1 15,4 4-1-15,0 0 1 0,-5 0-1 16,-4 0 1-16,5 0-1 16,0 4 1-16,8 4 0 15,-8-8 0-15,4-8-1 16,9 8 1-16,5 0-1 16,-5 0 1-16,1-4-1 15,4 4 0-15,-5-4 0 0,-4-4 0 16,-5 4 0-16,5 4 1 15,4-8-1-15,0 4 1 16,0-4-1-16,5 4 1 0,0-5-1 16,5 1 1-1,-6 0-1-15,1 8 0 0,0-4 0 32,5 4 1-32,-5 0-1 15,-1 4 0-15,-3-4 0 16,-1 0 0-16,-4-4 0 15,-5 4 0-15,0-4 0 16,5 4 0-16,-1 0 0 0,6 4 0 16,-10 0 0-16,0 4 0 15,5-4 0-15,-1 0 0 0,-3-4 0 16,-1 0 1-16,9 0-1 16,5 0 0-16,0 0 0 15,0 0 0-15,0 4 0 16,4-4 0-16,-4 0 2 15,0 0 0-15,9 0-2 16,9 0 1 0,-9 0-1-16,9-4 0 15,0 4 0-15,0 4 0 16,10-4-2-16,8 0 1 16,-9 5 1-16,10-1 0 0,-5-4 0 15,0 4 0-15,13 0 0 16,-4 4 0-16,-9-4 0 15,0 0 0-15,-9 0 0 16,-1-8 0-16,6 8 0 16,-6-4 1-16,-3 0-1 15,-10 4 0-15,0 0 0 0,-5-4 0 16,-9 0 0-16,1 0 0 16,-6 0-1-16,6 0 1 15,-1 0 0-15,0 0 1 0,-9 4-2 16,5 4 1-16,0-8 0 15,4 0 1-15,-9-8-1 16,5 8 0-16,9 0 0 16,0 0 0-16,-5 8 0 15,0-4 0-15,5 1 0 32,5-5 0-32,-15 0 1 0,-3 0 0 15,3 0-1-15,1 0 0 16,0 4 0-16,-1-4 1 15,-3 4-1-15,3 0 0 0,1-4-1 16,-5 0 1-16,-4 0 0 16,-5-4 0-16,0 0-1 15,4 4 0-15,6 0 1 16,-1 0 0-16,-5 4 0 16,-4 0 0-16,5 0 0 15,9 0 0-15,-10-4 0 0,1 0 0 16,4 0 0-16,5 0 0 15,4 0 0-15,0 0 0 16,-9 4 0 0,5-4 0-16,4 0 0 15,-4-4 0-15,4 0 0 16,5 4 0-16,0 0 0 16,5 0 0-16,-15 4 0 15,1 0 0-15,0 0 0 16,-1-4 0-16,-8 0 0 15,0 0 0-15,-1 0 0 0,1 0 0 16,4 0 0-16,-9 0 0 16,-5 4 1-16,-4 0 0 15,-4 0-1-15,-15 0 0 0,1 4-1 16,-1 0 1-16,-4 1 0 16,5-1 0-16,-1 4-1 15,6-4 1-15,-6 0 0 16,1 0 0-16,8-4 0 15,1 0 0-15,4 0 0 16,1 1 1-16,-6 3-4 16,-8-4 1-16,-14 0-12 0,-14 0 0 15,-18 0-7-15,-5-12 1 32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5703 280 41 0,'-42'-53'20'0,"10"-4"-5"0,23 37 21 15,0-5-32-15,0 1 0 0,4 8 3 16,-4 8 0-16,5 8-8 31,4 12 0-31,18 37 6 16,14 20 1-16,23 28-2 0,18 29 0 15,9 29-2-15,10 19 0 16,-1 21-4-16,5-20 0 16,5-16 0-16,-5-42 0 15,-14-23 0-15,-9-25 1 16,-18-16 0-16,-14-21 0 0,-13-19 3 16,-19-34 0-16,-23-19-2 15,-27-25 0-15,-18-33-2 16,-24-32 0-16,-13-37-1 15,-13-15 0-15,-1-10 1 16,9 10 0-16,19 23 2 16,18 45 0-1,14 33 2-15,13 40 0 16,10 29 1-16,8 28 0 0,19 33-1 16,23 28 0-16,23 33-1 15,9 24 1-15,27 17-2 16,10 3 0-16,-1 13 0 15,-4-25 1-15,-5-8-1 16,-18-24 1-16,-14-25 0 0,-13-16 1 16,-19-24-1-16,-18-25 1 15,-18-28-2-15,-9-28 0 16,-24-38-1-16,-17-39 1 16,-24-46-2-16,-13-32 1 15,0-12-1-15,14 28 1 16,22 25 1-1,19 32 1 17,50 110 0-32,18 24 0 15,23 37 0-15,19 36 0 16,22 13 1-16,0 4-1 16,0-5 0-16,-4 5 1 15,-9-17 0-15,-19-12 0 0,-18-12 0 0,-14-16 0 16,-9-16 1-16,-13-25-2 15,-14-20 0-15,-10-37-3 16,-18-24 1-16,-18-33-2 16,5-24 0-16,4-4-2 15,5 20 1-15,13 25-2 16,10 24 0-16,9 24-4 0,4 21 1 16,9 32-8-16,5 20 1 15,-4 9-1-15,22 16 0 16</inkml:trace>
  <inkml:trace contextRef="#ctx0" brushRef="#br0" timeOffset="1">5529 1560 44 0,'-32'-12'22'0,"64"-21"-17"0,-18 17 43 0,8-17-44 16,24-15 1-16,18-21 4 15,14-21 1-15,27-11-12 31,9-21 1-31,14-29 6 0,10-3 1 16,3 3-3-16,1 9 1 16,-23 20-3-16,-19 21 0 15,-17 24-1-15,-24 20 1 16,-18 32-1-16,-27 29 0 16,-37 25-1-16,-32 36 0 15,-36 40-1-15,-23 38 1 0,-33 27-1 16,-8 17 1-16,-14 12 1 15,18-24 1-15,23-12 1 16,13-37 1-16,19-25 1 16,23-32 0-16,14-16 1 15,36-28 0-15,28-46-2 16,27-44 0-16,41-40-1 0,18-38 0 0,33-39-2 16,4-5 1-16,13-4-2 15,-3 28 1-15,-24 21-1 16,-27 36 1-16,-23 29-2 15,-28 36 1-15,-31 33 0 16,-42 32 0-16,-22 54 0 31,-33 36 0-31,-4 20 2 0,-4-4 0 16,8 0 1-16,6-4 1 16,8-17-1-16,14-15 1 15,18-25-1-15,19-12 1 16,22-41-3-16,28-28 0 15,18-37-3-15,14-32 1 16,18-25-6-16,-4-20 0 0,-5-12-8 16,4 0 0-16,10 24-9 15,-9 13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21/08/2016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62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21/08/2016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19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21/08/2016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59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21/08/2016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51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21/08/2016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6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21/08/2016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4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21/08/2016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21/08/2016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16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21/08/2016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21/08/2016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0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21/08/2016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5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B2B3-E214-4FE3-82D2-1382B0B5A0C3}" type="datetimeFigureOut">
              <a:rPr lang="it-IT" smtClean="0"/>
              <a:t>21/08/2016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CEBC-9AC0-446C-9417-17B7E0F2B3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17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emf"/><Relationship Id="rId4" Type="http://schemas.openxmlformats.org/officeDocument/2006/relationships/customXml" Target="../ink/ink1.xml"/><Relationship Id="rId9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customXml" Target="../ink/ink9.xml"/><Relationship Id="rId18" Type="http://schemas.openxmlformats.org/officeDocument/2006/relationships/image" Target="../media/image13.emf"/><Relationship Id="rId26" Type="http://schemas.openxmlformats.org/officeDocument/2006/relationships/image" Target="../media/image17.emf"/><Relationship Id="rId3" Type="http://schemas.openxmlformats.org/officeDocument/2006/relationships/customXml" Target="../ink/ink4.xml"/><Relationship Id="rId21" Type="http://schemas.openxmlformats.org/officeDocument/2006/relationships/customXml" Target="../ink/ink13.xml"/><Relationship Id="rId7" Type="http://schemas.openxmlformats.org/officeDocument/2006/relationships/customXml" Target="../ink/ink6.xml"/><Relationship Id="rId12" Type="http://schemas.openxmlformats.org/officeDocument/2006/relationships/image" Target="../media/image10.emf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2" Type="http://schemas.openxmlformats.org/officeDocument/2006/relationships/image" Target="../media/image2.PNG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8.xml"/><Relationship Id="rId24" Type="http://schemas.openxmlformats.org/officeDocument/2006/relationships/image" Target="../media/image16.emf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10" Type="http://schemas.openxmlformats.org/officeDocument/2006/relationships/image" Target="../media/image9.emf"/><Relationship Id="rId19" Type="http://schemas.openxmlformats.org/officeDocument/2006/relationships/customXml" Target="../ink/ink12.xml"/><Relationship Id="rId4" Type="http://schemas.openxmlformats.org/officeDocument/2006/relationships/image" Target="../media/image6.emf"/><Relationship Id="rId9" Type="http://schemas.openxmlformats.org/officeDocument/2006/relationships/customXml" Target="../ink/ink7.xml"/><Relationship Id="rId14" Type="http://schemas.openxmlformats.org/officeDocument/2006/relationships/image" Target="../media/image11.emf"/><Relationship Id="rId22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21.xml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2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8.emf"/><Relationship Id="rId4" Type="http://schemas.openxmlformats.org/officeDocument/2006/relationships/image" Target="../media/image18.emf"/><Relationship Id="rId9" Type="http://schemas.openxmlformats.org/officeDocument/2006/relationships/customXml" Target="../ink/ink19.xml"/><Relationship Id="rId1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call </a:t>
            </a:r>
            <a:r>
              <a:rPr lang="en-US" dirty="0">
                <a:latin typeface="Consolas" panose="020B0609020204030204" pitchFamily="49" charset="0"/>
              </a:rPr>
              <a:t>consume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4" y="3722701"/>
            <a:ext cx="3675279" cy="45135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40" y="1521355"/>
            <a:ext cx="5415909" cy="48540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2447573" y="3415333"/>
              <a:ext cx="2217240" cy="970920"/>
            </p14:xfrm>
          </p:contentPart>
        </mc:Choice>
        <mc:Fallback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7493" y="3404173"/>
                <a:ext cx="223920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3666173" y="1774453"/>
              <a:ext cx="4178160" cy="1654200"/>
            </p14:xfrm>
          </p:contentPart>
        </mc:Choice>
        <mc:Fallback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9693" y="1765093"/>
                <a:ext cx="419400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7786733" y="1770133"/>
              <a:ext cx="678960" cy="449280"/>
            </p14:xfrm>
          </p:contentPart>
        </mc:Choice>
        <mc:Fallback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7373" y="1761853"/>
                <a:ext cx="696600" cy="4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50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find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1" y="1339559"/>
            <a:ext cx="5797363" cy="51959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2307557" y="2051123"/>
              <a:ext cx="2809800" cy="533520"/>
            </p14:xfrm>
          </p:contentPart>
        </mc:Choice>
        <mc:Fallback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595" y="2042483"/>
                <a:ext cx="2837524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686997" y="3618563"/>
              <a:ext cx="2874240" cy="451440"/>
            </p14:xfrm>
          </p:contentPart>
        </mc:Choice>
        <mc:Fallback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5118" y="3605436"/>
                <a:ext cx="2900157" cy="478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3676637" y="5970803"/>
              <a:ext cx="2160" cy="6120"/>
            </p14:xfrm>
          </p:contentPart>
        </mc:Choice>
        <mc:Fallback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1621397" y="3967763"/>
              <a:ext cx="5226480" cy="1338120"/>
            </p14:xfrm>
          </p:contentPart>
        </mc:Choice>
        <mc:Fallback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0237" y="3959483"/>
                <a:ext cx="525024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1701677" y="3948683"/>
              <a:ext cx="5322240" cy="91080"/>
            </p14:xfrm>
          </p:contentPart>
        </mc:Choice>
        <mc:Fallback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93397" y="3937163"/>
                <a:ext cx="53406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9245477" y="1869683"/>
              <a:ext cx="505080" cy="581400"/>
            </p14:xfrm>
          </p:contentPart>
        </mc:Choice>
        <mc:Fallback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39717" y="1858883"/>
                <a:ext cx="5216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5414717" y="1839443"/>
              <a:ext cx="2956680" cy="670680"/>
            </p14:xfrm>
          </p:contentPart>
        </mc:Choice>
        <mc:Fallback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09677" y="1835123"/>
                <a:ext cx="296892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5390957" y="2093603"/>
              <a:ext cx="1663560" cy="277200"/>
            </p14:xfrm>
          </p:contentPart>
        </mc:Choice>
        <mc:Fallback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83757" y="2082083"/>
                <a:ext cx="16826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9168077" y="3328403"/>
              <a:ext cx="661680" cy="792000"/>
            </p14:xfrm>
          </p:contentPart>
        </mc:Choice>
        <mc:Fallback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59802" y="3317273"/>
                <a:ext cx="681109" cy="8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5787317" y="3536843"/>
              <a:ext cx="2722320" cy="460080"/>
            </p14:xfrm>
          </p:contentPart>
        </mc:Choice>
        <mc:Fallback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79397" y="3530003"/>
                <a:ext cx="27363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6794597" y="4016363"/>
              <a:ext cx="277920" cy="1310400"/>
            </p14:xfrm>
          </p:contentPart>
        </mc:Choice>
        <mc:Fallback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83523" y="4010243"/>
                <a:ext cx="292566" cy="13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8682077" y="5978003"/>
              <a:ext cx="360" cy="360"/>
            </p14:xfrm>
          </p:contentPart>
        </mc:Choice>
        <mc:Fallback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5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1" y="1339559"/>
            <a:ext cx="5797363" cy="5195924"/>
          </a:xfrm>
          <a:prstGeom prst="rect">
            <a:avLst/>
          </a:prstGeom>
        </p:spPr>
      </p:pic>
      <p:sp>
        <p:nvSpPr>
          <p:cNvPr id="19" name="Rettangolo 18"/>
          <p:cNvSpPr/>
          <p:nvPr/>
        </p:nvSpPr>
        <p:spPr>
          <a:xfrm>
            <a:off x="1341873" y="2175680"/>
            <a:ext cx="5067395" cy="17914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545074" y="5271391"/>
            <a:ext cx="5490727" cy="7334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instantiate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1011893" y="1930693"/>
              <a:ext cx="2111760" cy="4712040"/>
            </p14:xfrm>
          </p:contentPart>
        </mc:Choice>
        <mc:Fallback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40" y="1918799"/>
                <a:ext cx="2137667" cy="4739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726933" y="1560253"/>
              <a:ext cx="568440" cy="474120"/>
            </p14:xfrm>
          </p:contentPart>
        </mc:Choice>
        <mc:Fallback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548733"/>
                <a:ext cx="5925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2403293" y="5787013"/>
              <a:ext cx="1398600" cy="719280"/>
            </p14:xfrm>
          </p:contentPart>
        </mc:Choice>
        <mc:Fallback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3" y="5777653"/>
                <a:ext cx="142524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put penna 14"/>
              <p14:cNvContentPartPr/>
              <p14:nvPr/>
            </p14:nvContentPartPr>
            <p14:xfrm>
              <a:off x="3676613" y="5970973"/>
              <a:ext cx="2160" cy="6120"/>
            </p14:xfrm>
          </p:contentPart>
        </mc:Choice>
        <mc:Fallback>
          <p:pic>
            <p:nvPicPr>
              <p:cNvPr id="15" name="Input penna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613" y="596197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put penna 16"/>
              <p14:cNvContentPartPr/>
              <p14:nvPr/>
            </p14:nvContentPartPr>
            <p14:xfrm>
              <a:off x="5784773" y="2956693"/>
              <a:ext cx="360" cy="360"/>
            </p14:xfrm>
          </p:contentPart>
        </mc:Choice>
        <mc:Fallback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3706493" y="3623413"/>
              <a:ext cx="1995120" cy="2360160"/>
            </p14:xfrm>
          </p:contentPart>
        </mc:Choice>
        <mc:Fallback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00018" y="3610453"/>
                <a:ext cx="2014906" cy="23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8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di Office</vt:lpstr>
      <vt:lpstr>Step 0: call consume</vt:lpstr>
      <vt:lpstr>Step 1: find matching branch</vt:lpstr>
      <vt:lpstr>Step 2: instantiate matching 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0: call consume</dc:title>
  <dc:creator>Vittorio Romeo</dc:creator>
  <cp:lastModifiedBy>Vittorio Romeo</cp:lastModifiedBy>
  <cp:revision>12</cp:revision>
  <dcterms:created xsi:type="dcterms:W3CDTF">2016-08-21T12:32:41Z</dcterms:created>
  <dcterms:modified xsi:type="dcterms:W3CDTF">2016-08-21T12:52:10Z</dcterms:modified>
</cp:coreProperties>
</file>