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8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9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75808" autoAdjust="0"/>
  </p:normalViewPr>
  <p:slideViewPr>
    <p:cSldViewPr snapToGrid="0">
      <p:cViewPr>
        <p:scale>
          <a:sx n="73" d="100"/>
          <a:sy n="73" d="100"/>
        </p:scale>
        <p:origin x="93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864-C2F5-4AEB-9E9D-2ABD48E450D2}" type="datetimeFigureOut">
              <a:rPr lang="it-IT" smtClean="0"/>
              <a:t>24/08/2016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B453-A810-4680-AE06-FDD4F5AE18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8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1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7">7797 3424 27 0,'-6'-74'13'0,"-18"22"-7"15,24 42 4-15,0-1-16 16,12 11 0-16,12 5-8 15,17 16 1-15</inkml:trace>
          <inkml:trace contextRef="#ctx0" brushRef="#br0" timeOffset="2866.7467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2431 169 55 0,'18'-6'27'0,"45"-3"-22"16,-46 3 27-16,-11-3-32 16,0-4 1-16,-12-2 0 0,-6 3 0 15,-5-7 0-15,-12 10 1 16,-11-6 2-16,-5 2 1 16,-19 1 0-16,-10 9 1 15,-13-3 0-15,2 6 1 16,-13 3-2-1,-5 3 0-15,-1-3-2 16,1-3 1-16,-6 3-1 16,-5 0 0-16,-1 3 0 15,5 7 0-15,13-1 0 16,0 0 0-16,4 4-1 16,2-1 1-16,16 7-2 15,0-7 0-15,0 3 0 0,7 7 0 16,-1 0 0-16,-12-1 0 0,13 7 0 15,5 0 0-15,5 2 0 16,7 1 0-16,11-3-1 16,5 12 1-16,6-12-1 15,6-3 1-15,6 3-1 16,6-1 0-16,-1 1 0 0,6 3 0 31,24 18 0-31,4-3 0 16,13-6 0-16,11-11 0 15,6-2 0-15,5-2 0 16,1-7 0-16,10 4 0 16,7-4 0-1,11-6 1-15,-11 4-1 16,0 6 1-16,4-4-1 16,7-9 0-16,7 1 0 15,-2-1 1-15,1-2-1 16,5 2 0-16,6-6 0 15,-4-3 0-15,-13-3 0 16,-1-3 0-16,8 0 0 0,4-3 1 16,1-6-1-16,-1-4 0 0,1 7 0 15,5-6 1-15,-5-1-1 16,-12-2 0-16,0 2 0 16,-6-5 1-16,6-1-1 15,1-9 0-15,-1 4 0 31,-6 2 1-31,-5-3-1 16,-18 1 1-16,-11-4-1 0,-6-3 1 16,-5-3 0-16,-13 0 0 15,-4-6 0-15,-1 3 0 16,-12 3-1-16,1 0 1 16,-6-3-1-16,-11-9 1 15,-12 6-1-15,-17 0 0 0,-18 0 0 16,-17 3 0-16,-16 3-2 15,-24 9 1-15,-6-5-6 16,-10-1 1-16,-8 6-10 16,14 0 1-16,4 7-10 15,0-1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4748 0 36 0,'-6'0'18'0,"18"0"-17"16,-12 3 19-16,-6-1-20 16,0 8 0-16,-5 2 0 15,-1 1 0-15,-5 2 1 0,0 0 0 16,-6 10 2-16,-12-1 0 31,-16 4 1-31,-7 0 1 0,-10 12 0 16,-7 0 1-16,-17 6-2 15,-17 6 1-15,-12 7-2 16,-16 9 0-16,-13 5-1 16,-11-2 0-16,-16 0-1 15,-24 9 0-15,-6 3 0 16,-6 7 1-16,7-5 0 0,-1 2 0 16,6-4-1-16,12-12 1 15,11-4-1-15,6-2 1 16,11 0-2-16,-6-4 1 15,18 4-1-15,18-13 0 0,10-2 0 16,17-1 0-16,13-12 0 16,16 0 0-16,6-13 0 15,17-2 1-15,6-4-1 16,18-2 1-16,5-1-2 16,6 1 1-16,5-8 0 15,6 2 0-15,6-1-1 16,0-3 1-16,0 1 0 0,6-4 1 31,0-3 0-31,5-3 0 0,1-4 0 16,5-5 0-16,5-3 0 15,2 2 0 1,16-20-1 0,6-14 1-16,11 1-1 15,12-6 0-15,6-7 0 16,11 10 1-16,0-6-1 0,6 5 0 15,-6 1-1-15,-11 6 1 16,-7 3 0-16,-4 10 0 16,-13 5-1-16,-11 6 1 0,-11 7 0 15,-12 3 0-15,-17 9 0 16,-5 6 0-16,-24 6 0 31,-23 6 0-31,-22 7 0 16,-7-3 0-16,-10 5 0 15,-12 13 1-15,-1 0-1 16,7 10 0-16,-7 5-1 16,0-3 1-16,1-2 0 0,0-1 0 15,17-3 0-15,0-3 0 16,11-9 0-16,12-3 0 0,11-6-1 16,12-7 0-16,17-3 0 15,17-2 0-15,12-1 0 16,17-3 0-16,11 4 1 15,24-8 0-15,17-1 1 16,5-8 0-16,17-4 0 16,24-8 0-1,6 1 1-15,10-1 0 16,-10 7-1-16,-2-4 0 16,-15 5-4-16,-13 1 1 15,-16 1-13-15,-1 9 1 0,-29-9-5 16,-27-9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1660 99 18 0,'-5'-4'9'0,"-1"-15"-4"16,6 14 9-16,-5-4-12 16,-5-1 0-16,-1 1 3 0,6-5 1 15,-1-1-7-15,1 6 1 16,5 5 3-16,0 8 1 15,5 10-2-15,1 5 1 16,4 10-1-16,0 8 0 0,1 15 0 16,0 0 0-16,0 0 1 15,0 9 0-15,-2 10 0 16,-3-10 1-16,-6 10-1 16,0-1 0-16,-6 1-1 15,1-14 1-15,-5 0-1 16,-6-6 1-16,-6-3-1 0,2 3 0 15,-7-9 0-15,-5-4 1 32,1-9-1-32,-2-6 0 0,2-4-1 15,-6-14 1-15,0-1-1 16,-1-8 1-16,1-1-2 16,-5-14 1-1,-22 5-1 1,5-1 1-16,6 2-1 15,-4-6 1-15,-7 9-1 0,5 1 1 16,1 9-1-16,5 0 1 16,5 5-1-16,6-1 1 15,-1 11-1-15,6 3 0 16,1 10 0-16,-7 1 0 0,0-1-1 16,6 1 1-16,-5 3 0 31,5 2 1-31,0 12-1 15,-1 7 0-15,7-7 0 16,-1 7 1-16,5 3-1 16,6 10 0-16,0 0 0 15,-1 5 1-15,2 0-1 16,3-1 0-16,1 6 0 0,1-6 1 16,4-3-1-16,0 8 0 0,0-5 0 15,2 6 0-15,3 4 1 16,1 0 0-16,-1 5 0 15,1 0 0-15,0-5 0 16,-1 1 0-16,6-7 0 16,-5 6 0-16,5-13-1 15,0-6 0-15,0 5 0 0,5 0 0 16,-5 5 0-16,6-10 0 31,-1 5 0-31,-5 0 0 0,5 0 0 16,1-5 0-16,-1-4 0 15,1-5 1-15,-1-5-1 0,-1-5 0 16,2 5 0 0,5 1 0-16,-1-6 0 15,1-4 0-15,-1 0 0 16,1-1 0-16,0 1 0 16,0 5 0-16,5-6 0 15,-1-4 0-15,7-4 0 0,-2-2 1 16,7-3-1-16,10-1 1 15,-5 2-1-15,6 7 0 0,-7-3 0 16,1 3 0-16,5-3 0 16,6-1 0-16,-1 1 0 15,6-6 1-15,-1-4-1 16,7 9 0-16,-1-9 0 16,0-5 1-16,10-5-1 31,-5 1 0-31,1-1 0 0,5-9 1 15,-7 0-1-15,2 0 1 16,-1 0-1-16,1-4 1 16,5 4-1-16,4-5 0 15,7 1 0-15,-1-2 0 0,6 6 0 16,-1-9 0-16,0 5 0 16,-4-11 0-16,-7-8 0 15,-4 4 0-15,0 0 0 16,-1 0 1-16,1 0-1 15,0-4 0-15,0 4 0 16,-6 5 0-16,0-5 0 0,-5-5 1 16,6 1-1-16,-12-6 0 15,1 1 0 1,0 5 0-16,-11-1 0 16,0 0 0-16,-5 1 0 15,0-1 0-15,-5 5 0 16,-7 5 0-16,2-5 0 15,-7 6 0-15,7-16 0 16,-1 10 0-16,0 5-1 16,1 0 1-16,-2 0-1 0,2-1 1 15,4-3 0-15,1-1 1 16,5 0-2-16,-1 0 1 16,7 5 0-16,-1 0 0 15,0 0 0-15,5 0 0 0,6 4-1 16,-1 1 1-16,1-1 0 15,11 1 0-15,-1-1 0 16,1 1 0-16,-1 4 0 16,5-4 0-16,7 0 0 15,9 4 0-15,1 0-1 16,4 0 1-16,12-4 0 0,5-1 0 16,-11 6 0-16,0-6 0 31,11-9 0-31,5 5 0 0,0 10 0 15,6-6 1-15,-2 6-1 16,-3-1 0-16,4 0-1 16,11 0 1-16,11 5 0 15,5-4 0-15,5 4-1 16,-16 4 1-16,6-4-1 16,10 0 1-16,0 0 0 0,6-4 0 15,-6-6-1-15,-11-4 1 16,0 0 0-16,13-1 1 15,2 2-1-15,-8-6 0 0,4 9 0 16,-11-9 0-16,11 15-1 16,17 4 0-16,-12 0 0 31,6 0 1-31,-11-5-1 16,0 0 1-16,17-4-1 15,-7 0 1-15,-9 3 0 16,4 2 1-16,-21-1-1 15,-5 5 0-15,11 0-1 0,-6 0 0 16,-5-4 0-16,-6 4 1 16,1 0-1-16,-5 4 0 0,-7 11 0 15,-4-11 0-15,-5 5 1 16,4 1 1-16,-4-1 0 16,-5 1 0-16,-7-1 0 15,-4-4 0-15,5 5-1 16,0-6 1-16,-11 6-1 15,0 3 0-15,5 2-1 0,1 8 1 16,5 6-1-16,-6-6 0 16,2 1 0-1,-2-5 0-15,5-10 1 16,1-4 1-16,1 0 0 16,-2-5 0-16,6 0 0 15,6-10 0-15,-6-4-1 16,0-5 1-16,10 0-1 15,1 1 0-15,-10-6-1 16,-1-9 1-16,6 5 0 16,4 9 0-16,7-5 0 15,-7 0 0-15,-4-4 0 0,-6 0 0 16,5 0 0-16,-15 0 1 16,-6-1-1-16,-5-4 0 0,-5 5-1 15,-6-5 1-15,-10-5 0 16,-6-5 1-16,-10-3-1 15,-5 3 0-15,-7 5 0 16,-9 1 1-16,-11-6-1 16,-5-3 0-16,-6-11-1 15,-10 9 0 1,5-3 0-16,0-1 0 16,-5-5 1-16,-6 6 0 15,-4 3 0-15,-1 6 1 16,-6-1 1-16,-4 6 0 0,5-1-1 15,-5 0 0-15,-6 6-1 16,-5 3 0-16,-6 1-1 16,1-10 1-16,-5 9 0 15,-1 1 1-15,0 5-1 16,-10-1 1-16,-6 6-1 16,-4-1 1-16,-6 4-1 15,-6 6 1-15,-10-1-2 0,0 1 1 16,-1 4 0-16,-9 0 0 15,5 10 0-15,-6-5 0 0,-5 5 0 16,-5-5 0-16,5 0 0 16,-11 9 1-16,6-4-1 15,5 0 0-15,0 4-1 16,0 1 1-16,5-5 0 16,1-1 0-16,4 11 0 31,-5-6 0-31,11 5-1 0,-5 0 1 15,-6 5 0-15,0 0 0 16,1-5-1-16,10 5 1 16,0-5 0-16,0 5 0 15,-5 0 0-15,-6-5 1 0,-10 4-1 16,-1-3 1-16,7-5-1 16,-7-1 1-16,12-5-1 15,-1 1 1-15,0-5-1 16,-10 0 0-16,15-5 0 15,11-4 1-15,6-1-1 0,-1 1 0 16,6-10 0-16,6-4 0 16,-1-11 0-16,-6 1 1 15,7-4-1 1,4-1 1-16,11-4-1 16,1-10 1-16,9 0-2 15,11 0 1-15,6 0 0 16,10-4 0-16,-5-6-1 15,0 1 1-15,5 4 0 16,0-8 0-16,1 3 0 16,-7 1 1-16,12 5-1 0,-6-10 0 15,5-1 0-15,1-3 0 16,4 9-1-16,6 0 1 0,1-1-1 16,-1 6 1-16,-1-5 0 15,-3 17 0-15,-2 2 0 16,-4 0 1-16,-1-1-1 15,1-3 0-15,-6 3 0 16,-5 5 0-16,-6 1 0 16,1 3 0-16,-6 6-1 0,1-5 1 15,-12 10 0-15,1 4 0 16,-11-5 0-16,0 6 1 16,0-6-1-16,-5 10 0 31,-11-1 0-31,1 1 1 0,-2 9-1 15,1 1 1-15,-5 8-1 16,-16-4 0-16,11 0-1 16,-6 5 1-16,-5 5 0 15,-1-6 0-15,7 1 0 16,15-5 0-16,-5 10 0 16,-11-10 0-16,6 0 0 0,5 0 0 15,0-10 0-15,0 1 0 16,-6-1 0-16,0 1 0 15,11-1 0-15,-10 6 0 0,-6-1 0 16,0-4 1-16,0-1-1 16,-5 6 0-16,-4-1 0 31,3 5 1-31,12 0-1 16,-11-10 0-16,5 10 0 15,0 0 0-15,0-4 0 16,0-1 1-16,1 0-1 0,-1 5 1 15,5-9-1-15,6-6 0 16,-5 6 1-16,0-14 0 16,-6 13-1-16,-6-4 0 0,-3 9 0 15,-13 20 0-15,17 4-4 16,11 4 1-16,15-4-15 16,38 4 1-16,10-13-3 15,16-24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1793 5208 30 0,'-5'-24'15'0,"5"20"-15"32,0-1 15-32,0 5-16 15,0 0 0-15,0 0-1 0,0 5 0 16,0 4 3-16,0 1 1 16,0 4 0-16,5 0 0 15,0 5 1-15,6-1 1 16,5 6 0-16,5-5 0 15,1 14-1-15,-2 5 0 0,-3 4-2 16,-7 0 0-16,0 6-1 16,1-15 1-16,-11 9 1 15,-5-4 0-15,-1 0 1 16,-9-1 0-16,-7-3 0 16,2-2 1-16,-13 1-1 15,2-4 0-15,-11-5-1 0,-1-11 0 16,1-3-2-16,-6-1 1 15,0-4-1-15,0 4 1 0,0 1-1 16,6-5 1-16,0-5-1 16,-6 4 1-16,0 5-1 15,6-3 0-15,-6-2 0 32,-5 1 1-32,5-1-1 15,6 2 0-15,5 3-1 16,-5 1 1-16,4 3 0 0,1 1 0 15,0 5-1-15,5 0 1 16,0 0 0-16,1-4 0 16,4 3 1-16,1 0 0 15,-1-3-1-15,6-1 0 0,-1 5 1 16,2 0 0-16,-2 13-2 16,1 6 1-16,5 5 0 15,0-6 0-15,5 1-1 16,1 14 1-16,-1-5 0 15,1 5 0-15,-1 10 0 16,0-10 1 0,1 9-1-16,-1 5 1 15,0-5-1-15,1-4 1 16,-6 18-1-16,6 0 1 0,-1 1-1 16,0 4 0-16,1 5 0 15,-1-5 0-15,0-5 0 16,1 11 1-16,-1-2-1 15,6 1 0-15,-6 5 0 16,6-5 0-16,-6-5 0 16,6 0 0-16,5 0 0 0,0-9 0 15,-6 4 0-15,6-9 0 16,0-9 0-16,0-10 0 16,11 14-1-16,0-14 1 15,0 5 0-15,-1-9 0 0,6 4 0 16,0-4 0-16,0-1 0 15,0 0 0-15,0-4 0 16,-5-6 0-16,-1-3 0 16,0-5 0-16,1-1 0 15,0 0 1-15,-1 6-1 32,6-5 0-32,0 9 0 0,5 5 1 15,1-10-1-15,4 0 0 16,1 0-1-16,-1-4 1 0,1-5-1 15,4 0 1-15,2-5-1 16,-2-1 1-16,1 2 0 16,0-1 0-16,11-5 0 15,-1 6 0-15,0-6 0 16,6 1 0-16,-11-6-1 16,-10-4 0-16,-1 0 1 0,-5 0 0 15,0-4 0-15,1-11 0 16,-6 2 0-16,-1-6 1 15,1-10-1-15,-5-3 1 16,-1-2-1 0,-4-4 1-16,-1 1-1 15,0-1 0-15,-5-9 0 16,6-1 1-16,-6 1-1 16,5 5 0-16,1-10 0 15,-1 5 0-15,5 0 0 16,1 4 0-16,0 1-1 15,-1-5 1-15,1 19 0 0,-6-1 0 16,0 1 0-16,0 4 0 16,6 1-1-16,0 4 1 0,5 0-1 15,5 5 1-15,1 4 0 16,4 6 0-16,5-1-1 16,7 5 1-16,4 0 0 15,1 0 0-15,4 0-1 16,6 5 1-16,11-1 0 15,-6-4 0-15,6 5-1 16,0-5 1-16,0 5 0 0,-1 0 0 16,1-1 0-16,5 1 1 15,-1 0-1-15,2 0 1 32,3 4-1-32,2-4 1 0,4 0-1 15,-4-5 1-15,-6 4-1 16,0-4 1-16,-1 5-1 15,2 0 0-15,3 0 0 16,2-1 0-16,-1 1 0 16,11-1 0-16,5 6 0 15,-5-10 0-15,0 0 0 0,5-5 0 0,6-4 0 16,9 0 0-16,2 4 0 16,4 0 0-16,6 0 0 15,-6 5 0-15,6 0 0 16,5-4 0-16,5 8 0 15,-10 6 0-15,10-1 0 32,-5 5 1-32,-5 5-1 15,0 5 0-15,4-1 0 0,2 5 1 16,-2 1-1-16,2-6 1 16,-12-8-1-16,-16-2 0 15,0-3 0-15,-4-1 1 16,5-3-1-16,5 3 0 15,4-5 0-15,-10 1 0 0,6 0 0 16,5-1 0-16,-5-4 0 16,0 0 0-16,0-4 0 15,10-6 0-15,-4-9 0 16,-2 0 1-16,7-4-1 16,-1-5 0-16,-5-1 0 15,1 6 0-15,14 4 0 0,-4-5 0 16,-1 1 0-16,1 4 0 15,0-9 0-15,-6 4 1 16,6 0-1-16,0 6 1 0,-1-1-1 16,-4 0 0-16,-6 0 0 15,0 5 1-15,-5 9-1 32,-1-9 0-32,-4 10 0 15,0 4 1-15,-1 0-1 16,1 4 0-16,-6 1 0 0,-6 4 0 15,6 1 0-15,0 4 1 16,-9-5-1-16,-8-4 0 16,2 0 0-16,-1-10 1 15,1 0-1-15,-2-4 0 0,2 4 0 16,-1-4 1-16,-5 4-1 16,5 5 0-16,6 0 0 15,-6-5 0-15,-5-4 0 16,-6 9 0-16,7-5 0 15,-1 1 0-15,-1 8 0 16,2-8 0 0,-2 8-1-16,1-4 1 15,1 0 0-15,-13 5 0 16,7-10 0-16,0 1 0 0,-1-1-1 16,-4-4 1-16,-1-1 0 15,1 10 0-15,-1 0 0 16,-5 5 0-16,1 0-1 15,-2 4 0-15,1-4 0 16,5-1 1-16,-10 1-1 0,0 4 1 16,-1-4 0-16,-4 4 0 15,0-4 0-15,-1 0 0 16,1 4-1-16,-1 1 1 16,0-5-1-1,-5-1 1-15,1 1 0 0,-1 0 0 0,5-5-1 31,6 0 1-31,0 0 0 16,5 0 1-16,5 0-1 16,-5 0 0-16,-5 5 0 15,0-5 0-15,-1 4 0 16,1 1 0-16,0-5 0 16,5 4 0-16,0-4 0 0,0 5 0 15,21-5-1 1,0 0 1-16,-5-5 0 15,1 1 0-15,-2-5-1 16,-4 4 1-16,-11-5 0 16,-5 1 1-16,-6-1-1 15,0-9 0-15,1 0 0 16,-6 1 1-16,0-1-1 0,0-5 0 16,-5 5-1-16,0-4 1 15,-11 4 1-15,0-9 0 16,0 4 0-16,1 0 0 15,-6-4-1-15,-1-5 1 16,-4 1 0 0,-6-2 0-16,-5 1-1 15,0-5 0-15,0-4 0 16,0 4 0-16,0 6 0 16,-5-2 1-16,0 7-1 15,-1-7 1-15,1 11-1 16,-5-6 1-16,-6 1 0 15,-6-10 0-15,-4 1 0 0,0-1 0 16,4 4 1-16,1 7 0 16,-5 3-1-16,-11 1 1 0,-16-6-1 15,-17 1 0-15,-9-1-1 16,4 1 1-16,-4-5-1 16,-11 5 0-16,5 5 0 31,11-1 1-31,0 0-1 15,-6 5 1-15,1 0 0 0,-6 6 0 16,-1 3-1-16,7 1 0 16,0 4 0-16,-12 0 0 15,6 0 0-15,12-4 0 16,3-1 0-16,-3 6 0 16,-2-6 0-16,-4 1 1 0,-2-1-1 15,-3 10 0-15,-1 0 0 16,-5 0 1-16,-5 0-1 15,4 10 0-15,-5-6 0 16,-4 1 0-16,-6 0 0 16,6 0 0-16,4-1 0 15,-5 1 0-15,0 5-1 0,6-1 1 16,0 5-1-16,-12 1 1 16,-4 4-1-16,-6 4 1 0,11-4 0 15,-5 4 0-15,10-4-1 16,11 0 1-16,-6-5 0 15,1 0 0-15,0 0 0 32,-12-4 0-32,17-5 0 15,-5-1 0-15,-11 1 0 0,5 5 0 16,-5-6 0-16,-6 1 1 16,-4-5-1-16,4 0 0 15,17-5 0-15,-11 1 0 16,5-6 0-16,0 1 0 15,-5-1 0-15,-21-4 0 0,4 4 0 16,17 1 0-16,1 0 0 16,-1-6 0-16,10-8 0 15,6-5 0-15,-5 4 0 16,-11-9 0-16,10-5-1 16,5-4 1-16,7 4 0 15,10 0 0 1,4 1 0-16,7 4 1 15,5-10-1-15,-1-4 0 16,-4 0 0-16,15-9 0 0,0-1-1 16,6-4 1-16,5-5 0 15,-1 5 0-15,7 13-1 16,-1 1 1-16,5 5 0 16,-4 0 0-16,4-2 0 15,-5 2 0-15,1 0 0 0,-2 4 1 16,-4 0-1-16,0-4 0 15,0 9 0-15,-5-4 0 16,4 3 0-16,1 1 0 16,-5 1 0-16,-16-6 0 15,4 0 0-15,1 5 0 0,-5-5 0 16,0 5 0-16,-6 0 0 16,-5 5 1-16,-5 4-1 15,-1 0 1-15,12 6-1 16,0 4 0-16,-7 0 0 15,-4-5 0-15,5 0 0 32,1 0 0-32,-7 5 0 0,1 0 0 15,-6 4 0-15,-5 6 0 16,6-1 0-16,4 0 0 0,2 0 0 16,-7 1 0-16,0-11 0 15,11 2 0-15,1-2 0 16,-7 6 0-16,1-5 0 15,-5 4 0-15,-7 1 0 16,7 4 0-16,4 0 0 16,-9 5 0-16,-1 0 0 0,0 0 0 15,-5 0 0-15,0 0 0 16,-11-4 0-16,0 4 1 16,11 4-1-16,-6 6 0 15,-4 4 0 1,-7-4 0-16,2 4-1 15,-7-1 1-15,1 2 0 16,-1-1 0-16,11-5 0 16,1 1 1-16,0-5-1 15,3-5 0-15,2 0 0 16,-1-5 0-16,-4 5-3 16,4 0 1-16,6 5-8 0,16 4 1 15,27 5-10-15,-6-4 0 16</inkml:trace>
    <inkml:trace contextRef="#ctx0" brushRef="#br0" timeOffset="4744.6931">2042 10173 30 0,'-20'-9'15'0,"20"-1"-16"0,4-5 16 16,-4-3-16-16,6-11 1 15,-6-8 1-15,0-1 0 16,-6 0 1-16,2-9 0 0,-2 5 1 31,-5-5 1-31,6-5 0 16,0 5 1-16,-1-5-1 15,6 0 0-15,11-5-2 16,5 1 1 0,21-29-1-1,5 10 1-15,6-1-2 0,5 19 1 16,11 5-1-16,5 14 1 0,5 2 0 16,11 2 0-16,16-4-1 15,-11 5 0-15,16 1 0 16,6-2 1-16,4 6-1 15,-5 4 0-15,6 11-1 16,5-2 1-16,-21 5-1 16,5 1 1-16,6 5-1 0,-2 4 0 15,2 0 0-15,-6 0 1 16,16 0-1-16,-16 0 1 16,-5-5-1-16,0 5 0 15,-1 0 0-15,1 5 0 16,-5 4 0-16,-6 5 1 0,-10 1-1 31,-1-2 0-31,0 2 0 16,1 3 0-16,-6-3 0 15,-4-2 0-15,-2 2 0 16,1 4 0-16,1 4 0 16,-2 1 0-16,-4 0 0 15,-11 4 0-15,-5 1 0 0,-6-2 0 16,-5 1 0-16,-5-3 0 0,0 7 0 15,-6-3 1-15,6-1-1 16,-6 0 0-16,1 1 0 16,-11-2 0-16,5 7 0 15,-10-11 0-15,-5 6 0 16,-12-10 0-16,1 4 0 16,-1 5 0-1,-4 1 0-15,-1-1 1 16,1 5-1-16,-1 0 0 15,0 4 0-15,6-3 0 16,-1-6-1-16,1 5 1 16,0 0-1-16,5-5 1 0,0 0 0 15,0-4 0-15,0 4 0 16,5 1 0-16,0 3 0 16,1-8 0-16,5 5 0 15,5-1 0-15,-6-5 0 16,1 1 0-16,5 4 0 15,-5-4 1-15,4-1-1 0,7 1 0 16,-2 0 0-16,7-5 0 16,5 4 0-16,-5 0 1 0,4-4-2 15,1-4 1-15,10 4 0 16,17 0 0-16,-1-1 0 16,11 6 0-16,5-11 0 15,-4 2 0-15,20-5 0 16,-6-1 0-16,12-5 0 31,15 2 1-31,22-6-1 0,0 0 0 16,15-6 0-16,1-3 0 15,15-1 0-15,11 1 0 16,16-5 0-16,-11 9 0 16,11-9 0-16,5 5 1 0,6-1-1 15,-22 1 0-15,11 5 0 16,10-2 0-16,-14 6 0 15,-7 0 0-15,-6 6 0 16,7 3 0-16,-11-5-1 16,-11-4 1-16,6 10-1 15,-12-1 1-15,11 1 0 0,-4-6 0 16,-17 5 0-16,-5 1 0 31,-6-5 0-31,-10-1 1 0,-10 2-1 16,-1-2 1-16,0 1-1 15,1-1 1-15,-11 2-1 16,-6 3 0-16,6 1 0 16,0 3 1-16,-16 1-1 15,-1 5 0-15,1 9 0 16,6-3 1-16,4-2-1 0,1 5 0 16,-6-5 0-16,-11 1 1 15,1-5-1-15,-1-5 1 16,-5 5-1-16,-5 0 1 15,1-5-1-15,3 5 0 0,7-5 0 16,0 4 0-16,4 1 0 16,-9 10 0-16,-1-5 0 15,-16-1 0-15,-5-9 0 16,-5 5 0-16,0-5 0 16,-11 0 1-16,-6-4-1 15,2-1 1-15,-7 1-1 0,1-1 1 16,-6 5-1-16,0-5 1 31,0 6-1-31,-5 4 0 0,-5 4 0 16,0 6 1-16,-1-1-1 15,0 0 0-15,1 1 0 16,0-1 0-16,0-5 0 16,-1 1 0-16,11 4 0 15,-10-4 1-15,0-1-1 16,4 1 0-16,-4 4-1 0,0-4 1 15,-6 13 0-15,-5 1 0 16,0 0-1-16,-5 4 1 16,-6 1 0-16,-5 4 0 15,-10 0 0-15,-17 5 0 0,-4 0 0 16,-12 4 0-16,-10-3 0 31,-21 8 0-31,-22 0 0 16,-4 0 1-16,-16 0 0 15,-12 5 0-15,-15-5 0 16,0 6 1-16,-11-1-2 16,1-1 0-16,-22 7 0 0,-6-7 1 15,7 1 0-15,3-14 0 16,-19-5-1-16,-1-4 1 0,11 0 1 16,-6-11 0-16,-5-3-1 15,0-1 1-15,1-5-2 16,-1 1 1-16,-11-5-1 15,6-10 0-15,11-4-1 16,-1-10 1-16,1-9-2 16,-12-14 1-1,7-5 0-15,20-5 1 16,16-9-1-16,-5 0 0 16,11 0 1-16,5 4 0 15,5-4 1-15,11 0 1 16,10-15-1-16,0 6 0 0,1 0-1 15,10-1 1-15,11 1-1 16,-1-1 0-16,0 5 0 16,12 5 1-16,0-5-1 15,-12 9 1-15,6-8 0 16,5-1 0-16,11 9-1 0,5 1 1 16,5 0-1-16,-5-6 0 15,1 10-1-15,-6-4 1 16,-1 4-1-16,-4 0 1 0,-1 10 0 15,1 5 0-15,10 4 0 16,0-4 1-16,5 4-1 16,-10 4 1-16,6 6-2 15,4-1 1-15,0-4 0 16,-4 1 0-16,-1-6 0 31,-6 0 0-31,12 0 0 0,11 0 0 16,-7 0 0-16,-4 0 0 15,-2-4 0-15,13-1 0 16,4 0-1-16,-5 1 1 16,0-1-1-16,0 15 1 0,1-1 0 15,-2 1 0-15,6 4 0 16,6-4 0-16,0 4-1 16,11 5 1-16,-6-5 0 15,-1 1 0-15,1-5 0 16,0-1 0-16,0 5 0 15,-5 5 0-15,-1 5-1 0,-4 0 1 16,-6 0-1-16,0-1 1 16,5 1-1-1,0-1 1-15,17 6 0 16,-1-1 0-16,0-4 0 16,1 0 0-16,-7-1 0 15,-4 1 1-15,5 0-2 16,5 0 1-16,0-1 0 15,-5 1 0-15,6 0 0 16,-6-5 0-16,0 0 0 0,-5 0 0 16,5 0 0-16,0 0 0 15,5 0 0-15,6 9 0 16,-1-4 0-16,1 5 0 16,-11-1-1-16,0 0 1 15,0 0 0-15,-1 6 0 0,1-1 0 16,-5 0 0-16,-1 5-1 15,2 0 1-15,-7-1 0 16,11-3 0-16,5-1-1 16,6 0 1-16,4 5-1 15,6 4 0-15,6 6 0 16,5-1 0-16,4 1-1 0,2-1 1 31,4 0 0-31,6 0 0 0,0 0 0 16,5 5 1-16,0-5-1 15,0 10 1-15,5 4 0 16,-5 2 0-16,0-16 0 16,0 5 0-16,0-1 0 15,0 2 0-15,0 3 0 16,0 1 1-16,-5 0-1 0,-1 0 0 16,1-6 0-16,0-3 0 15,-6-1 0-15,1-5 1 16,-1 15-1-16,0-9 0 15,-4-1 0-15,-1-5 1 16,-6 1-1-16,1-5 1 0,0 0-1 31,0-5 1-31,-6 0 0 16,-5-5 0-16,-5 1 0 16,0-5 0-16,0-1 0 15,0-4 0-15,-5 5-1 16,5-5 0-16,-7 5 0 15,2-5 0-15,0 5 0 0,-6-5 0 16,0 0 0-16,6 0 0 16,0 0 0-16,-6-10 0 0,-5-4 0 15,0 4 0-15,0-4 0 16,5-9 1-16,6-1-1 16,5 1 0-16,-6-11-1 15,11-8 1-15,-5-9 0 16,0-6 0-16,-1-14-1 0,2 1 1 15,4 3 0-15,1 1 1 16,4 1-1-16,6-2 0 16,5 1 0-16,5 5 1 15,11-5-1-15,0-5 0 16,11 0-1-16,5 10 0 16,-1-5 1-1,7 1 0-15,4-7 0 16,-5 11 1-16,6 4-1 15,9-4 0-15,2-4 1 16,-1 3 0-16,0 6-2 16,11-1 1-16,-6 5 0 15,-4 0 0-15,-1 5 0 0,-6 0 1 16,44-10-1 0,4 0 1-16,0 2 0 15,-4-2 0-15,-1 0 0 16,1 10 0-16,-7-5 0 15,7 0 0-15,-6 5 0 16,-6-10 0-16,6 11-1 16,11 3 1-1,5 5-1-15,5-4 1 16,6 9-1-16,4 4 0 16,7 11-7-16,-12 13 0 15,21 19-12-15,-10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2270 5486 35 0,'-48'42'17'0,"-7"-68"-14"16,39 15 19-16,1-4-21 16,-9-11 0-16,-8-6 1 15,-15-14 1-15,-8-17-3 16,-1-10 1-16,-7-5 3 16,-16-11 0-16,-6-4 0 0,-18-12 0 15,0-4 1-15,9-6 0 16,7 6 0-16,0-6 0 15,0-10-2-15,16-5 1 16,-8-15-2-16,8-7 0 0,1-15-1 16,7-10 0-16,0 5-1 15,8 0 0-15,7 1 0 16,1 4 1-16,15 5 0 16,9 0 0-16,15 11 0 15,8-5 0-15,8-5 0 16,0-7 1-16,0 7-1 0,-1-6 0 15,1 11-1-15,8-5 0 32,0 0 0-32,8 9 0 0,15 17 0 15,8-1 0-15,-15 16 0 16,0 6 0-16,-9 14 0 16,1 23 0-16,-8 3-1 15,-8 22 1-15,-8 6-1 16,0 14 0-16,0 12-1 15,-8 14 0-15,-16 17 0 0,-23 20 1 16,-9 21 0-16,-7-11 0 16,-16 28 0-16,-7 4 0 15,-1 4 0-15,9 7 1 0,7-1-1 16,16-10 1-16,7-10-1 16,9-1 1-16,7-20-1 31,9-5 1-31,7-17-1 15,8-20 1-15,8-15 0 16,8-27 0-16,8-10 0 16,15-16 0-16,9-5-1 0,-9 16 1 15,40-37-1-15,-1 0 0 16,-7 6 0-16,0 4 1 16,8 16-1-16,0 17 1 0,-15 25 0 15,15 5 0-15,0 21 1 16,-8 15 0-16,16 22 0 15,-16 14 0-15,-1 12-1 16,17 21 1-16,0-1-13 16,0 16 1-16,-16-11-5 15,-31-25 1-15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1610 29 39 0,'-49'-19'19'0,"25"7"-18"15,15 6 19-15,-7-7-20 16,-8 13 0-16,-9 13 1 16,-14-1 0-16,-18 13-1 0,-16 24 1 15,-8 26 3-15,-7 11 1 16,14 26 0-16,-22 12 0 16,-9 12 0-16,-1 13 0 15,2 12 0-15,-2 25 0 16,10 6-4-16,6 18 1 15,9 13-1 1,17 7 0-16,24-1-1 16,15-6 0-16,17-13 0 15,16 1 0-15,24-13 0 16,17 13 1-16,39-13 2 16,1-12 1-16,24 12-1 15,-8-12 1-15,24-12 0 16,24 5 0-16,17-5-1 0,32-19 1 0,16-13-4 15,-9 1 1-15,18-26-1 16,15-18 0-16,9 1 0 16,23-8 0-16,-16 1 0 15,17-12 1-15,8-13-1 16,23-6 1-16,-31-12 0 16,16-13 0-16,0-6-1 15,7-19 1-15,-16-6-1 0,1-12 0 16,7-12 0-16,-71 5 1 15,95-18-1-15,-39-6 0 16,7-6 0-16,1 12 1 16,0-6-1-16,-1-1 1 15,-24-5-1 1,17-7 1-16,16 1-1 16,-9 12 0-16,-15 0 0 15,-25-7 0-15,8 7 0 16,-15 6 1-16,-1-19-1 15,-16 7 0-15,-17-6 0 16,-14-1 1-16,-2 7-1 16,-16-1 0-16,1 7 0 0,-9 6 0 15,-15-12 0-15,-17 12 0 16,-16-6 0 0,-25 12 1-16,-7 0 0 15,-24 6 0-15,8 7-1 16,-17 0 1-16,0 5 0 31,-16-5 0-31,0 6-1 16,-7 6 0-16,-1-6-1 15,-16 6 1-15,0 0-1 0,0 0 1 16,8-7-2-16,-8 7 0 16,8-12 0-16,-8-7 1 15,0-5-1-15,0-13 0 16,0 12 1-16,-8 0 0 0,0-12 1 15,-8 0 0-15,-9-13-1 16,-15-6 1-16,-24 1-1 16,-41-14 1-16,-1 20-1 15,2-1 0-15,-10 13 0 16,10-6 1-16,7 6-1 16,15-1 0-16,11 14 1 0,14-1 0 15,8 6-1-15,17 7 0 16,15 18-1-16,17 13 0 15,25 5 1-15,32 1 0 0,16 6 0 16,31 0 1-16,34 0 0 16,15 6 1-16,16 0 0 31,18-6 1-31,-26-12-2 16,1 0 1-16,-9-1 0 15,-8 1 0-15,-16-13-1 0,-23 0 1 16,-26 0 0-16,-23 13 1 15,-41 6-1-15,-40 6 0 16,-41 12 1-16,-23 19 0 16,-34 12 0-16,-15 13 0 0,-25 12-1 15,-32 13 0-15,1 12-2 16,-18 0 1-16,17-13-6 16,17-6 0-16,39-18-13 15,50-13 1-15,31-30-3 16,33-44 1-16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8CA6DB-B1D9-4CB6-A479-740681C91723}" emma:medium="tactile" emma:mode="ink">
          <msink:context xmlns:msink="http://schemas.microsoft.com/ink/2010/main" type="writingRegion" rotatedBoundingBox="3879,5186 6421,5186 6421,6788 3879,6788"/>
        </emma:interpretation>
      </emma:emma>
    </inkml:annotationXML>
    <inkml:traceGroup>
      <inkml:annotationXML>
        <emma:emma xmlns:emma="http://www.w3.org/2003/04/emma" version="1.0">
          <emma:interpretation id="{122C2A19-57A7-4FDF-AE99-561942510D74}" emma:medium="tactile" emma:mode="ink">
            <msink:context xmlns:msink="http://schemas.microsoft.com/ink/2010/main" type="paragraph" rotatedBoundingBox="3879,5186 6421,5186 6421,6788 3879,6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D92AB-54B3-46E2-B380-710AD60719B5}" emma:medium="tactile" emma:mode="ink">
              <msink:context xmlns:msink="http://schemas.microsoft.com/ink/2010/main" type="line" rotatedBoundingBox="3879,5186 6421,5186 6421,6788 3879,6788"/>
            </emma:interpretation>
          </emma:emma>
        </inkml:annotationXML>
        <inkml:traceGroup>
          <inkml:annotationXML>
            <emma:emma xmlns:emma="http://www.w3.org/2003/04/emma" version="1.0">
              <emma:interpretation id="{79BE59A5-FCF7-40F4-9872-EBFAE5DF8C2B}" emma:medium="tactile" emma:mode="ink">
                <msink:context xmlns:msink="http://schemas.microsoft.com/ink/2010/main" type="inkWord" rotatedBoundingBox="3879,5186 6421,5186 6421,6788 3879,6788"/>
              </emma:interpretation>
            </emma:emma>
          </inkml:annotationXML>
          <inkml:trace contextRef="#ctx0" brushRef="#br0">103 772 34 0,'-50'10'17'0,"21"12"-11"0,22-22 18 16,0 0-24-16,0 0 1 15,0-16 1-15,0 0 0 16,7-6-1-16,7-5 0 0,7-5 2 16,0-17 1-16,15 6 0 15,6-1 0-15,8 1 0 16,0 0 1-16,6-6-1 15,8 0 1-15,0-5-2 16,0 11 1-16,7 11-2 16,14-6 1-1,8 5-1-15,13-5 0 16,8 6-1-16,14 5 0 16,7 11 0-16,-7-1 0 0,-7 1 0 15,-1 5 0-15,15 1 0 16,1 4 0-16,-9 6 0 15,1 6 0-15,7 10-1 16,-14 0 1-16,-7 11-1 16,-8 0 1-16,-13 6-1 15,-8 15 0-15,0-4 1 0,1-17 0 16,-1 5-1-16,0 1 1 16,-7 4 0-16,7 1 0 15,-21 11-1-15,0 0 1 16,-7-6-1-1,-7 0 1-15,-8 6-1 16,-6 5 1-16,-8-5-1 16,-7-1 0-16,-7 6 0 15,-7-5 1-15,-21 5-1 16,-22 6 1-16,-14 10-1 16,-21-11 1-16,14 12-1 15,-21-1 1-15,7-5-1 0,-8-6 1 16,-6-4-1-16,-1-12 1 15,-6-5-1-15,-8 0 0 0,-14-1 0 16,-7 1 1-16,14 11-1 16,-21-6 0-16,7-10 0 15,-14-12 1-15,14-10-1 16,0-5 1 0,0-17-1-16,0-16 1 15,14-6 0-15,7-10 0 16,15-6 0-16,6-5 0 0,8-11-1 15,7-5 1 1,14-11-1-16,14-22 1 0,15-21-1 16,7-1 0-16,6 1-2 15,8 16 0-15,7-6-6 16,0 6 1-16,7 11-12 16,50-1 1-16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545095-87F2-44B0-BF1D-34B1F75B729D}" emma:medium="tactile" emma:mode="ink">
          <msink:context xmlns:msink="http://schemas.microsoft.com/ink/2010/main" type="writingRegion" rotatedBoundingBox="24916,10861 27327,10861 27327,12898 24916,12898"/>
        </emma:interpretation>
      </emma:emma>
    </inkml:annotationXML>
    <inkml:traceGroup>
      <inkml:annotationXML>
        <emma:emma xmlns:emma="http://www.w3.org/2003/04/emma" version="1.0">
          <emma:interpretation id="{476464F7-4BB4-415A-8429-9C4641A337F9}" emma:medium="tactile" emma:mode="ink">
            <msink:context xmlns:msink="http://schemas.microsoft.com/ink/2010/main" type="paragraph" rotatedBoundingBox="24916,10861 27327,10861 27327,12898 24916,12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99848-1B4E-4ACE-8565-76503E6A952F}" emma:medium="tactile" emma:mode="ink">
              <msink:context xmlns:msink="http://schemas.microsoft.com/ink/2010/main" type="line" rotatedBoundingBox="24916,10861 27327,10861 27327,12898 24916,12898"/>
            </emma:interpretation>
          </emma:emma>
        </inkml:annotationXML>
        <inkml:traceGroup>
          <inkml:annotationXML>
            <emma:emma xmlns:emma="http://www.w3.org/2003/04/emma" version="1.0">
              <emma:interpretation id="{60BC7B29-4BDA-4C47-A29C-A0DC14323132}" emma:medium="tactile" emma:mode="ink">
                <msink:context xmlns:msink="http://schemas.microsoft.com/ink/2010/main" type="inkWord" rotatedBoundingBox="24916,10861 27327,10861 27327,12898 24916,12898"/>
              </emma:interpretation>
            </emma:emma>
          </inkml:annotationXML>
          <inkml:trace contextRef="#ctx0" brushRef="#br0">1538 92 11 0,'5'-5'5'0,"6"5"-3"0,-11 0 5 0,0 0-4 16,6-5 0-16,5-4 3 15,-1-1 0-15,1 0-7 16,0 1 1-16,-5-1 6 15,-1 0 1-15,-5 10-2 16,0 0 1-16,0-9-1 16,-5 4 0-16,-6 0-1 0,0 0 1 15,0 0-1-15,-5 0 1 16,-6 5-1-16,0 0 1 16,0 5-1-16,-5 0 0 0,-11 5-1 15,-6-1 1-15,-10 1-2 16,11 0 1-16,-1 4-1 31,0 6 1-31,-5 4-2 16,-5 5 1-16,0 0 0 15,-6 0 1-15,0 5-1 16,0 0 1-16,6 0-1 0,5-1 1 16,0 6-1-16,-6-5 0 15,6 10-1-15,-5-1 0 16,10-9-1-16,-5 0 1 0,0 0-1 15,6 0 1-15,5-1-1 16,-1 6 1-16,7 0-1 16,-1 4 1-16,6-4 0 15,0-5 0-15,0 19-1 16,5-4 1-16,0-1 0 16,0 0 0-16,6 1 0 15,0 4 0-15,-1-5 0 16,6 10 0-16,0-4 0 15,6-6 1-15,0 0-1 16,5 1 0-16,5-1 0 16,6-4 0-16,0-1-1 15,5-4 1-15,6-5-1 16,0 0 0-16,5-10 0 16,0 0 1-16,0 5 0 15,6-5 0-15,10 10-1 0,6-10 1 16,6 0-1-16,-6-4 1 15,5 4-1-15,1-9 1 16,5-1-1-16,10 1 0 16,1-1 0-16,-6-4 0 0,1 4 0 15,-1-4 0-15,6-5 0 16,0 4 1-16,-1-4-1 16,-4-5 0-16,-1 0 1 15,0 0 1-15,6 0-1 16,-6-5 0-16,1-4 0 15,-1-6 0 1,-5 1 0-16,0-6 1 0,-6-4-2 16,-5-5 0-16,-5 5 0 15,-1-5 1-15,1-5-1 16,10-9 0-16,-5 4 0 16,0-5 0-16,-5 6 0 15,-1 4 0-15,-10-10-1 16,-6 1 1-16,-5-1 0 15,0 1 0-15,-1-1 0 16,1-4 0-16,-5-10 0 0,-1 4 0 16,0 1 0-16,1 5 0 15,-7-5 0-15,1-6 0 16,-5 6 0-16,-6 0 1 16,-6-5-1-16,-5 19 0 0,1-9 0 15,-1 4 0-15,0-4 0 16,-6-5 0-16,1 4 0 15,-6-4 0-15,-10 10 0 16,-12-6 0-16,-10 1-2 16,-17 4 1-16,-11-4-1 31,-16 19 1-31,0 5-3 0,17 9 0 16,-6-4-15-16,21 4 0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253 63 25 0,'-16'-29'12'0,"13"10"5"0,3 14 13 15,0 0-23-15,0 3 1 16,0-4 1-16,0 6 0 16,0 3-12-16,0 5 0 15,0 16 12-15,0 4 0 16,-5 20-4-16,5 12 1 15,0 8-2-15,0 21 1 0,0 2-1 16,0 7 1-16,-4-2-5 16,0-9 1-16,0-6-1 15,1-10 1-15,-2-14 0 16,2-7 0-16,-1-6 0 16,-1-7 0-16,2-8-1 15,-2-5 1 1,2-12 0-16,-5-9 0 0,-1-8-1 15,-2-19 0-15,-1-13 0 16,0-17 0-16,4-15-1 16,0-17 1-16,4-11-1 15,8 6 0-15,4-7 0 16,4 4 1-16,0 11-1 16,0 7 0-16,-5 16 0 0,2 15 1 15,-5 11 0-15,0 2 0 16,-1 6 0-16,2 11 0 15,-2 4 0-15,-3 11 0 16,0 16 0-16,0 13 0 16,0 13 0-16,0 15 1 15,0 9-1 1,5 10 0-16,-5 2 0 16,4 11 1-16,-4 5-1 15,3 6 0-15,-3 7 0 16,0-13 1-16,0-13-1 15,0 12 0-15,-3-15 0 16,-1-2 0-16,-4-6 0 16,-4-4 1-16,-1 2-1 0,-2-5 0 0,-5 3 0 15,0-1 1-15,1-13-1 16,2 3 0-16,2 0 0 16,2-5 1-16,2-6-1 15,2 1 0-15,6-6 0 16,-1-2 1-16,4-3-1 15,0 0 0-15,0-8 0 0,0-2 0 16,-4-3 0-16,4-3 0 16,0-2 0-16,0-1 0 15,0-4 0-15,0 2 0 16,0 0 0-16,0 0 0 16,0 0 0-16,0-5 0 31,0 0 0-31,4-5 0 0,-4-3 0 15,4 5 0-15,-1 0 0 16,-3-5 0-16,5 5-1 16,-1 0 1-16,0 1 0 15,0-3 0-15,-1-3 0 16,2 2 0-16,-2 1 0 16,6-3 0-16,-1 0 0 0,-5 0 0 0,1-5 0 15,-4 5 0-15,0 0 0 16,0 0 0-16,0 0 0 15,0 0 0-15,0 0 0 16,0 0 1-16,4-5-1 16,5-1 0-16,-2 1 0 31,1-1 1-31,0-1 0 0,4 2 0 16,-4-1 3-16,4 1 0 15,0-1 0-15,4 4 0 16,0 2 0-16,4-8 0 15,0 3-1-15,-1 0 1 16,5 2-4-16,-4-2 0 16,4 2 0-16,-4 3 1 0,-1 0-1 15,1 6 1-15,0-4 0 16,4 3 0-16,-4-2-1 16,0 0 1-16,3-3-1 15,9-3 1-15,8 6-1 16,4-3 1-16,4 0-1 15,-5 0 1 1,5 2-1-16,0 6 0 0,-5 0 0 16,0 3 0-16,-3-1 0 15,4-2 1-15,-4-1-1 16,-5-1 0-16,1-1 0 16,0-2 0-16,4-3 0 15,3 0 0-15,1 2 0 16,4 1 0-16,-4 0 0 0,3-1 1 15,-3 3-1-15,4 0 0 16,-1 1 0-16,5-4 1 16,-9 1-2-16,5-3 1 15,4 3 0-15,4-3 0 16,3 3 0-16,1-1 0 16,0 1 0-16,3 2 0 15,16 0 0 1,-3 0 1-16,-5-2-1 15,4-1 0-15,1 1 0 16,0-1 0-16,-5-2 0 16,4 4 0-16,-3-4 0 15,-9 0 0 1,1-4 0-16,3 2 0 0,5-1 0 16,0 3 0-16,-5 0 0 15,-3 0 0-15,3 3 0 16,5-1 0-16,-9 2 0 15,-3-2 0-15,3-2 0 16,1 0 0-16,4 0 0 16,3 0 0-16,-8 0 0 0,5 0 0 15,0 0 0-15,3 0 0 16,-8-2 0-16,5-2 0 16,-1-1 0-16,13 0 0 15,-4 0 0-15,7 0 0 16,-7 2 0-16,3-2 0 15,-8 0 0 1,-3-1 0-16,7 4 0 16,1-1 0-16,-1 0 0 15,4 1 1-15,1 2-1 16,-5-3 0-16,-3 3 0 16,-1 0 0-16,1 0 0 15,3-2 1-15,5 2-1 16,-9 0 0-16,1 2 0 0,-1-2 0 0,1 3-1 15,-9-3 1-15,5 0 0 16,3-3 0-16,8-2 0 16,-3 3 0-16,-4 2 0 15,3 0 0-15,-3 0 0 16,-1 0 0-16,0 0 0 16,5 0 0-16,4 0 0 0,-1 0 0 15,-3 0 0-15,3-3 0 16,-4 0 0-16,1 6 0 15,-1-3 0-15,9 3 1 16,-1-3-1-16,-4 2 0 16,-3-2 0-16,-4 0 0 15,3 0 0 1,-3 0 0-16,-1 0 0 16,12 0 0-16,1-2 0 15,-1 4 0-15,-3-7 0 16,-5 5 0-16,0 0 0 15,-3 3 0-15,3-6 0 16,-3 3 0 0,39-3-1-16,-7 3 1 15,-13 0-1-15,-8-2 1 0,-4 4-1 16,-11 1 1-16,0-3 0 16,3 0 0-16,0 3-1 15,5-3 1-15,-5 5 0 16,5 0 1-16,7 0-1 31,-11 0 0-31,3 4 0 0,8-4 0 16,2 0 0-16,-2 0 1 15,4 0-1-15,9-2 0 16,-17-1 0-16,0 1 0 16,8-3 0-16,1 0 0 15,-5 0 0-15,-7 0 0 16,3 2 0-16,-3-2 1 0,-9 0-1 15,-3-2 0-15,-4-1 0 16,-1 1 1-16,1 2-1 16,-1 0 0-16,1-3 0 15,-9 3 0-15,-3 0 0 16,-8 0 0-16,-5 0 0 16,5 0 1-16,0 0-1 0,4 0 0 15,7 0 0 1,-3 0 0-16,0 0 0 15,3-2 0-15,1 2 0 16,7 0 0-16,-3 0 0 16,-9-3 0-16,9 0 0 31,4 1 0-31,-1-1 0 16,-11-2 0-16,0 0 0 0,-5-1 0 15,1 6 0-15,0-5 0 16,4 5 0-16,-5-3 0 15,0 3 0-15,2-2 0 16,-6 2 0-16,-3-3 0 16,-4 3 0-16,-8 0 0 0,-5 0 0 15,-2 3 0-15,-6-1-2 16,-2 1 1-16,-2 0-6 16,-3-1 0-16,-4 1-11 15,-8 5 0-15,-15-3-6 16,-10-5 0-16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182 129 21 0,'8'-3'10'0,"-4"-4"-7"0,-1 1 10 16,-3 1-12-16,0-1 0 15,0 1 5-15,5 0 0 16,-5 0-7-16,8 0 1 16,-5-3 4-16,-3 3 1 15,0 0-1-15,-3-1 1 0,-10 1-3 16,1 5 1-16,-3 0-1 15,-13 0 1-15,4 0-1 16,0 0 0-16,4 0 0 16,0 5 0-16,5-2 0 15,2 0 1-15,2-1-1 0,3 1 1 32,4-3 0-32,4 0 0 0,4 2 0 15,4 1 0-15,8 0 0 16,7-1 0-16,6 1-1 15,10-1 0-15,1-4-1 16,8-3 0-16,-1-1 0 16,9 1 0-16,7 0 1 15,-3 5 1-15,7 0-1 0,1 0 1 16,3-3 0-16,-7 3 0 16,8-5-1-16,-1 2 0 15,0 6-1-15,0-3 0 0,2-3 0 16,-2 3 0-16,0 0 0 15,1 0 0-15,-5 3-1 32,-15-3 1-32,16-3 0 15,-5 3 0-15,1 0-1 16,-5 0 1-16,-4 0-1 16,-2 0 1-16,2 3-1 0,1-3 1 15,3 0-1-15,-7-3 1 16,4 6-1-16,3-6 1 15,5 3-1-15,-1 0 1 0,-4 0-1 16,-3 0 1-16,4 0-1 16,0 3 1-16,7 2 0 15,-7-5 0-15,3-5-1 16,8 5 1-16,5 0-1 16,-5 0 1-16,1-3-1 15,4 3 0-15,-5-2 0 0,-3-4 0 16,-5 4 0-16,5 2 1 15,3-5-1-15,0 2 1 16,1-2-1-16,3 2 1 0,1-2-1 16,4-1 1-1,-6 1-1-15,2 5 0 0,0-2 0 32,4 2 1-32,-5 0-1 15,0 2 0-15,-3-2 0 16,-1 0 0-16,-3-2 0 15,-5 2 0-15,1-3 0 16,4 3 0-16,-2 0 0 0,7 3 0 16,-10-1 0-16,0 3 0 15,5-2 0-15,-1 0 0 0,-3-3 0 16,0 0 1-16,7 0-1 16,5 0 0-16,-1 0 0 15,1 0 0-15,-1 2 0 16,4-2 0-16,-3 0 2 15,-1 0 0-15,9 0-2 16,7 0 1 0,-8 0-1-16,9-2 0 15,-1 2 0-15,0 2 0 16,9-2-2-16,7 0 1 16,-8 3 1-16,9 0 0 0,-5-3 0 15,0 3 0-15,12-1 0 16,-4 3 0-16,-7-2 0 15,-1-1 0-15,-7 1 0 16,-2-6 0-16,6 6 0 16,-5-3 1-16,-3 0-1 15,-9 3 0-15,1-1 0 0,-5-2 0 16,-8 0 0-16,1 0 0 16,-5 0-1-16,5 0 1 15,-1 0 0-15,1 0 1 0,-9 3-2 16,5 2 1-16,-1-5 0 15,5 0 1-15,-9-5-1 16,5 5 0-16,7 0 0 16,1 0 0-16,-5 5 0 15,1-2 0-15,3 0 0 32,5-3 0-32,-13 0 1 0,-3 0 0 15,3 0-1-15,1 0 0 16,0 2 0-16,-2-2 1 15,-1 3-1-15,2-1 0 0,0-2-1 16,-3 0 1-16,-4 0 0 16,-5-2 0-16,1-1-1 15,3 3 0-15,5 0 1 16,0 0 0-16,-5 3 0 16,-4-1 0-16,5 1 0 15,8 0 0-15,-9-3 0 0,1 0 0 16,4 0 0-16,3 0 0 15,5 0 0-15,-1 0 0 16,-8 2 0 0,5-2 0-16,3 0 0 15,-3-2 0-15,3-1 0 16,5 3 0-16,-1 0 0 16,5 0 0-16,-13 3 0 15,1-1 0-15,0 1 0 16,-1-3 0-16,-7 0 0 15,-1 0 0-15,1 0 0 0,-1 0 0 16,5 0 0-16,-9 0 0 16,-3 2 1-16,-4 1 0 15,-4 0-1-15,-13-1 0 0,1 3-1 16,-1 0 1-16,-3 1 0 16,4-1 0-16,0 3-1 15,4-3 1-15,-5 0 0 16,2 1 0-16,6-4 0 15,1 1 0-15,3-1 0 16,1 1 1-16,-5 3-4 16,-6-4 1-16,-13 1-12 0,-13-1 0 15,-14 1-7-15,-6-8 1 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3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-629 6073 26 0,'-24'-5'13'0,"4"-5"-12"0,16 5 13 16,4-1-13-16,-4-1 1 15,0-2 3 1,0 2 1-16,0 1-5 16,-4 6 0-16,1 6 4 15,-6 1 0-15,1 4 1 16,0 2 0-16,4-5-1 16,0 8 0-16,5 7-1 15,-1 6 1-15,-4 3 0 0,-4 15 0 16,-4-3-1-16,-4 11 1 0,0 5-1 15,0 13 1-15,-4 3-2 16,-3 3 1-16,-1 7-1 16,-8 4 1-16,4-1-2 15,0 7 0-15,4-2-1 16,9 6 1-16,-1-1-1 31,3-6 1-31,6-5-1 0,-1-1 0 16,0-11 0-16,1-6 0 15,-2-7-1-15,1-11 1 16,0-5-1-16,1-7 0 16,3 2 0-16,-1-1 0 15,1-1 0-15,1 2 0 16,-1 2 0-16,0-5 0 0,0 3 0 16,4 0 0-16,0-5 0 15,0-6 1-15,0-7-2 16,0-6 1-16,0-2-1 15,0-5 1-15,4-4-1 0,0-1 0 16,0-1 0-16,0 0 1 16,4-3 0-1,0 1 1-15,0 0-1 16,-4-3 1-16,0 0 0 16,4-6 1-16,0 1-1 15,-4-2 0-15,4-4-1 16,0-2 0-16,4 0-6 15,0-5 1-15,4-11-15 16,-1-11 1-16,1-9-3 0,16-22 1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1047 25 0,'11'9'12'0,"-6"-4"2"0,-5-5 13 0,0 0-24 16,0 0 0-16,0 0 4 15,0 0 0-15,0 0-7 16,0 0 0-16,0 0 7 15,0 0 0-15,0 0 0 16,-5 0 0-16,0 0-1 0,-1-9 1 16,-4 0-2-16,-1 5 1 0,-10 4-1 31,0-5 0-31,-6 1-2 16,-4 4 1-16,-1-4-1 0,-5 4 0 15,0 0 0-15,0 0 1 16,-6 4-2-16,-4 0 1 15,-6 1-1 1,-11 8 0-16,-10-4-1 0,0 0 1 16,-11 8-2-16,-5 5 1 15,6 9-1-15,10-5 0 16,-11 1 0-16,0-1 1 16,-10 1-1-16,-5-6 1 15,-1 10-1-15,-5 5 1 16,6-2-1-16,10 7 1 15,-6-2-1-15,-4 0 1 16,-1-3-1-16,1 3 0 0,10-3 0 0,-5 3 0 16,-6 1 0-16,1 4 1 15,10 9-2 1,-11 8 1-16,-10 1 0 16,10 0 0-16,1 17 0 0,-1-8 0 0,11-6-1 31,6 5 1-31,-1 1 0 15,11 8 0-15,-5-8 0 16,-1 8 0-16,1 0 0 16,-6 14 0-16,6 8 0 15,5-8 0-15,0 3 0 16,0 1 0-16,5-9 0 16,5 9 0-16,6-9 0 15,0 9 0-15,15-1-1 0,6 5 1 16,0-3 0-1,0-2 0-15,6 1 0 0,-1 4 0 0,0-8 0 32,6 8 0-32,-1 0 0 0,6 5 0 0,-5 0 0 15,-6-5 0-15,0 9 0 16,0-9 1-16,6 18-1 16,-1-8 0-16,6-7 0 15,0 20 1-15,0-14-1 16,0 13 1-1,0 5-1-15,5 4 0 16,0-5 0-16,5 5 1 0,1 1-1 16,4-1 1-16,1-9-1 15,5 5 1-15,0-9 0 16,5 4 0-16,1-13 0 16,-1 8 0-16,0-3-1 15,0 0 1-15,1 4-1 16,4-5 1-16,1 0-1 0,0-8 1 15,4 12 0-15,1-7 0 16,11-5-1-16,-1 12 1 16,1 1-1-16,-6-5 0 15,0-3 1-15,5 8 0 16,-4-14 0-16,-1 5 0 16,0 9 0-1,0 0 0-15,-5-5 0 16,5-4 0-16,0 1 0 15,-10 3 0-15,5-5-1 16,5 2 1-16,5-6-1 16,6 5 1-16,0-8-1 0,5-1 1 15,5 5-1-15,6-10 0 16,5 1 0-16,-6 4 0 0,12-4 0 16,-6 0 1-16,5-4-1 15,-5-10 1-15,5 0 0 16,-5 2 0-16,5-2 0 15,0-4 1-15,11 0-1 16,0 5 0-16,5-9 0 16,0 13 0-16,-10-8-1 0,-1-15 1 15,1 5-1-15,-1 1 1 16,1-5-1-16,-1 4 1 16,-10-12-1-16,0-1 1 15,0 5-1-15,5-5 0 16,0-5 0-1,0-3 1-15,6 8-1 16,-6-8 0-16,6-5 0 16,-6 0 0-16,0-10 0 15,0 2 0-15,-5-1 0 16,0-8 0-16,0 8 0 0,-11-9 0 16,1 1 0-16,-6-5 0 15,5 4 0-15,0-4 1 16,11 0-1-16,-5 4 0 0,0-3 0 15,-1-2 0-15,1 6 0 16,-1 0 0-16,-4-14 0 16,-1-5 0-16,6 15 0 15,-1-6 1-15,1 5-1 16,0-9 0-16,-6 10 0 16,6-7 0-1,-11-2 0-15,0 0 1 16,5-1-1-16,0-5 0 15,1 5 0-15,-1-3 1 16,6-2-1-16,-1 0 0 16,1 2 0-16,5 3 0 0,5-5 0 15,-5-3 1-15,5 3-1 16,-5-3 0 0,21-18 0-1,-10 5 0-15,-1-10 0 0,6 5 1 16,-6 3-1-16,-4-3 0 15,-7 9 0-15,1-5 1 16,-5-4-1-16,0 0 0 16,-6-5 0-16,0 5 0 0,1-5 0 15,-1 14 0-15,0-9 0 16,-5 4 0-16,0-4 0 16,0 0 0-16,-5-5 0 15,5 0 0-15,-10-3 0 31,-1-2 1-31,1 1-1 16,-12 0 0-16,1 0 0 0,0 0 0 16,0 0 0-16,0 0 0 15,0 9 0-15,0-9 0 16,5 4 0-16,-5-3 0 16,5 3 0-16,0-4 0 0,0 4 0 15,0-4 0-15,1 0-1 16,4 0 1-16,-5 0 0 15,0 0 1-15,1 1-2 16,-1-2 1-16,-5-3 0 0,5 3 0 16,-5 7 0-16,5-12 0 15,-5 7 0-15,0 8 0 16,-6-5 0-16,1-8 0 31,-1 8 0-31,1-4 0 0,-1 8-1 16,1 6 1-16,-6-1-1 15,1 5 1-15,-6 4-1 16,0 0 1-16,0-9-1 16,0 9 1-16,-6-4-1 15,-4-1 1-15,-1 10 0 16,-5-5 0-16,-5 0 0 0,0 8 0 16,-5 5 0-16,-12 0 0 15,7 5 0-15,-6 0 0 16,5 4 0-16,-5 5 0 0,10-6-1 15,-4 5 1-15,-1 2 0 16,0-12 0-16,0 2 0 31,1 5 0-31,4-6 0 16,6 0 0-16,5 1-1 0,0 4 1 16,6 0 0-16,4 0 0 15,1-4-1-15,0-1 1 16,10-8 0-16,-5 0 0 15,5-9-1-15,11 9 1 16,5-5-2-16,-5-12 1 0,6-6 0 16,-1-3 1-16,5 8 0 15,6-9 0-15,5 1 0 16,0-1 0-16,0 0 1 16,0 0 0-16,0 2-3 15,0 2 1-15,-5 0-1 16,0-7 0-16,-11 8 0 0,0-5 0 15,-5 0-1-15,-6 0 1 16,-4 10 1-16,-6-5 1 0,-6 4 0 16,-4 5 0-16,-6 4 0 15,-5 4 0-15,-6 5 0 16,-4 4 0-16,-6 0 0 31,-6 0 0-31,6-3 0 0,0-2 0 16,0 0 0-1,5 6 0-15,1-5-1 0,4 9 1 16,6-5-1-16,0 5 1 0,5-2-1 16,5-6 1-16,6 3-1 15,5-5 1-15,0-3-1 16,11 0 0-16,5-1 0 16,-1-13 1-16,12 0-1 15,5-8 1-15,5 7 0 16,0-6 0-16,0-2 0 15,0-5 1-15,-5 2-1 16,-1-5 0-16,-4 3 0 16,-1-8 0-1,1 5 0-15,-6-5 1 16,-5 9-1-16,0 9 0 16,-6-1 1-16,-5 6 0 0,-5-1-1 15,0 5 0-15,-10 4 0 16,-1 4 0-16,-10 10 0 15,0-1 0-15,0 0-1 16,0 0 1-16,5 0-1 16,-5 5 0-16,5-10 0 0,5 2 1 15,6-2-2-15,0-3 1 16,-1-1-1-16,6-4 1 16,6 4-1-16,-6 1 1 15,5-5-2-15,0 0 1 16,6-5-2-16,5 1 1 0,-1-5 0 15,7 1 0-15,-1-5 0 16,0-5 0-16,0 0 1 16,0 0 1-16,-5 5 1 15,-5 0 1-15,-1 0 1 16,-4 0 0-16,-6 0 0 31,0 3 1-31,0 2-1 0,0 8 1 16,0 0-1-16,0 0 0 0,5 8-1 15,-5 10 0-15,0 8-1 16,0 10 1-16,0 13-1 16,0-2 0-16,0 2 0 15,5 0 0-15,0-10 0 16,1-4 0-16,-1-4 0 0,0-4 0 16,-5-6 0-16,6-3 0 15,-1-5-1-15,0-8 1 16,-5-1-1-16,6 0 1 15,-6-4 0-15,0-13 0 16,0-5 0-16,-6-8 0 16,1-5 0-1,0-8 0-15,-1 0 0 16,6 8 1-16,-5 0-1 16,5 8 1-16,0 6-1 15,0 13 1-15,0 4 0 16,0 8 0-16,0 10-1 15,5 13 1-15,-5 8-1 16,6 5 0-16,-1 5 0 0,0 3 0 16,-5-3 0-16,0-5 0 0,0-9 0 15,6-13 0-15,-6-13-1 16,0-18 1-16,-6-13 0 16,6-13 0-16,-5-9-1 15,0-9 1-15,-1-4 0 16,6 4 1-1,-5 4 0-15,5 5 0 16,0 23 0-16,0 3 1 16,0 18-1-16,0 13 1 15,5 13-1-15,-5 18 0 16,0-3-1-16,0 3 1 16,-5 0-2-16,5-5 0 15,-5-8-9-15,5-13 1 0,0-27-13 16,-11-31 1-16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307 781 23 0,'-63'9'11'0,"21"-5"5"0,31-4 11 0,-5-8-24 15,0-5 1-15,-5 0 5 16,0-1 0-16,5-3-9 15,0-6 0-15,0 2 8 16,6-5 1 0,-1-10-2-16,6 10 1 0,5-5-3 15,10-5 1-15,6 2-2 16,16-6 0-16,5 0-1 16,16 5 0-16,5 9-2 15,11-1 1-15,0-4-1 16,10 5 1-16,6 4-1 15,15-4 1-15,-4 8-1 0,9 13 0 16,1 5 0-16,-5 14 1 16,-11 8 1-16,0 0 0 15,-11 13-1-15,-10 13 1 16,-6 5-1-16,-15 9 1 0,-6 4-2 16,-15 9 1-16,-17 8-1 31,-15-3 0-31,-11-15 0 15,-5 1 0-15,-21-4-1 0,-22-5 1 16,-15-8-1-16,-11-1 1 16,-21-17-1-16,5-14 0 15,5-12-2-15,-4-14 0 16,-1-18-1-16,0 1 0 16,0-18 0-16,0-4 1 0,16-5-1 15,11 0 1-15,10 1 1 16,11-23 1-16,16 8-1 15,15-11 0-15,17 3 0 16,20 0 1-16,17-4-2 16,10 4 1-16,16 9 0 15,21 8 0-15,5 10 1 0,-5 5 0 16,16 7 0-16,0 0 1 16,5 10 0-16,6 13 1 15,-1 18 0-15,-10 8 0 16,-5 18-1-16,0 17 1 15,-6 0-2-15,-15 14 1 0,-6 8-1 32,-5 5 1-32,-6 9 0 15,-10 4 1-15,-16 8-1 16,-21-8 0-16,-15 5 1 16,-17-1 0-16,-26-8-1 0,-11-5 1 15,-21-9-1-15,-16-13 0 16,0-21-1-16,11-18 0 15,-11-18-2-15,-5-18 0 0,10-21 0 16,6-5 1-16,0-14-2 16,10-16 1-16,11-6 0 15,11-8 1-15,15 0 0 16,16-4 1-16,16-1-1 16,27 1 0-16,16 4 0 15,25 4 0 1,23 10 0-16,4 17 0 15,0 16 0-15,22 15 1 16,-1 18-1-16,6 16 1 16,0 15 0-16,-5 3 1 15,-6 13 0-15,-11 14 0 16,-9 4 0-16,-12 5 0 0,-21 8 1 16,-15 5 1-16,-17 0-1 15,-20 18 0-15,-17-15 0 16,-20 2 0-16,-22-1-1 15,-16-4 1-15,-5-9-2 16,0-9 1-16,-5-26-2 0,-11-18 1 16,0-22-3-16,1-12 1 15,-6-10 0-15,21-23 0 0,10 2-1 16,11 3 0-16,16 1 1 16,11-9 0-16,10-5 1 15,17-3 1-15,15-10 0 16,21-5 0-16,16 14-1 15,10 0 1-15,6 13-6 32,11 14 1-32,-1-1-13 0,11 18 1 15,-5 9-4-15,0 0 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-1383-306 62 0,'9'-16'31'0,"32"16"-33"16,-31-3 31-16,0-6-31 15,-6-7 0-15,-4-12 0 16,-14-3 1-16,-9 3 4 15,-23 4 1-15,-24 4 1 0,-18 8 0 16,-29 8 2-16,-13 15 1 0,-8 10 0 16,-11 7 0-16,-14 0-3 15,5 12 1-15,1 0-3 16,8 4 0-16,5-1-1 16,5-3 0-16,9 8 1 15,23 4 0-15,10 0-1 16,18 4 1-16,18-9 0 0,20 14 1 15,13-9-2-15,14 8 0 16,18 11-1-16,20 6 0 16,23-2 0-16,8 1 0 15,19-4 0-15,19 0 0 16,5-8-1-16,18 3 1 31,9-6 0-31,5-9 1 0,5-5-1 16,-5-3 0-16,9-4-1 15,5-8 1-15,-10-12 0 16,1-8 0-16,-10-12-1 16,6-8 0-16,12-4 0 0,-8 8 1 15,0-16-1-15,-11 0 0 16,-3-8-1-16,0-4 1 0,-9 0 0 16,-6 0 0-16,-13-3 0 15,-10-10 0-15,2 5 0 16,-2-11 0-16,-14-10 0 15,-8 5 0-15,-15 1-1 16,-9 7 1-16,-19 0-1 31,-8-8 1-31,-20 0-1 0,-8-4 1 16,-14 5-1-16,-5-5 0 16,-14 4 0-16,-19 8 0 15,-14 4 0-15,1 4 1 0,-24 0-1 16,-9 8 1-16,-14 0-1 15,0 4 1-15,-5 5 0 16,1 2 0-16,18 9 0 16,-5 5 0-16,-8 7-1 15,-2 3 1-15,5 1-1 16,2 4 1-16,-7 0 0 16,1 4 0-16,10-4 0 15,13 4 0-15,24 0 0 0,8 4 0 16,10 9-1-1,9 6 1-15,11 5-1 16,2-4 0-16,11 0 0 16,0-4 0-16,8-4 1 15,5-5 0-15,1-2 0 16,0-9 1-16,4-12 0 16,4-8 0-16,6-4-1 15,8-5 1-15,6-2-1 16,4-1 0-16,0-4 0 15,4 0 0-15,0-4-1 16,6 4 1-16,13 0-1 16,14-4 1-16,18 0 0 15,15 0 0-15,18 0 0 0,10 4 0 16,27 4 0-16,0 5 0 0,14-1 0 16,1 8 1-16,8 12-1 15,0-5 1-15,1 17 0 16,-14 9 0-16,-10 7-1 15,5 12 1-15,-10-1-1 0,-13 17 0 16,-5 8 0-16,-19 8 0 31,-13 8 0-31,-10-4 0 0,-23 12-1 16,-13-5 1-16,-29 17 0 16,-18-4 0-16,-24-4 0 15,-27 0 1-15,-24-8-1 16,-4-5 0-16,-14-6 0 15,-14-6 1-15,-19-7-1 16,-4-12 0-16,-19-8-1 0,0-16 1 16,-18-12 0-16,-1-16 0 31,-106-40-1-31,51-4 0 0,28-8 0 16,23 0 1-16,28-4-1 15,18-3 1-15,15-5-1 31,13-12 0-31,19 4 1 16,22-4 0-16,25-4 0 16,17 4 0-16,20-4 0 15,22 1 0-15,15 6 0 16,27 9 0-16,24 1 0 0,37-5 0 16,13 12 0-16,24 8 0 15,14 8 0-15,14 4 0 0,13 12 0 16,1 9 1-16,4 10-1 15,0 9 0-15,-18 13 0 16,-19 14 1-16,0 13-1 16,-19 8 0-16,-22 12-1 15,-24 12 1-15,-14 4 0 16,-23-4 0-16,-19 7 0 0,-13 5 0 16,-14-4 0-16,-24 9 0 15,-23-6 0-15,-23-3 0 16,-23 0 0-16,-24 3 0 15,-18-15 0-15,-23-7 1 0,-10-10-1 16,-4-11 0-16,-9-12 0 31,-15-8 0-31,-3-4-1 16,8-8 1-16,-9-4-1 16,5-8 1-16,12-12 0 15,16-8 0-15,18-12-1 16,19-20 1-16,18-12-1 15,18-15 0-15,16-5-1 16,21 0 1-16,24 0 0 0,14 4 0 0,19-4 0 16,18 1 1-16,28 6 0 15,28 1 1-15,23 5 0 16,14-5 0-16,32 20-1 16,24 8 1-16,14 0-1 15,3 17 1-15,7 11-1 31,-6 15 0-31,-14-2 0 0,-4 15 1 16,-5 15-1-16,-28 21 1 16,-18 20-1-16,-15 8 0 15,-22 8 0-15,-15 12 0 16,-27-5 0-16,-23 10 0 0,-29 2 0 16,-22 9 0-16,-38 0 0 15,-37-8 1-15,-18-4-1 16,-24-4 1-16,-27-5-1 15,-10-7 1-15,-9-20 0 16,0-8 0-16,-9-20-1 16,0-16 0-16,8-20-1 0,-13-4 1 15,15-16 0-15,8-12 0 16,14 1 0 0,18-17 1-16,24-5-1 15,15-2 0-15,12-13 0 16,29 0 0-16,23 8-1 15,23 0 0-15,36 0-1 16,30 0 0-16,36-3-7 16,33-1 1-16,37 4-14 15,18-5 1-15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7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8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24/08/2016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99-D734-49BA-B02C-66CF566A3557}" type="datetime1">
              <a:rPr lang="it-IT" smtClean="0"/>
              <a:t>24/08/2016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A2D-9E98-447F-9AC8-8B8BBC8F1471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EA2-88A4-4DF8-B5A3-5AF75D5F7FEB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2812"/>
            <a:ext cx="10515600" cy="470415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A9E5-DA13-4383-AF30-B82612DA5B70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C6FA-806D-410B-B823-6F306677AAD8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1D85-EC53-4D47-91B3-58DD481942D6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BE19-7487-4C54-B331-05D26EF11F29}" type="datetime1">
              <a:rPr lang="it-IT" smtClean="0"/>
              <a:t>24/08/2016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B60-F435-4A1B-8AA9-84B05FDC0247}" type="datetime1">
              <a:rPr lang="it-IT" smtClean="0"/>
              <a:t>24/08/2016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0EF-698B-4622-BD04-D6DD23160294}" type="datetime1">
              <a:rPr lang="it-IT" smtClean="0"/>
              <a:t>24/08/2016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9C94-BC10-4F97-B6F8-6C4AC0215A83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62E-64E4-4D33-8C7C-D4445113CDDC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vittorioromeo.inf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github.com/SuperV1234/cppcon2016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451872"/>
            <a:ext cx="10515600" cy="472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356196" y="3814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66E6-87AD-46A7-9224-66C045FB7427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34337" y="3161538"/>
            <a:ext cx="4086298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925776" y="6356352"/>
            <a:ext cx="1428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CasellaDiTesto 8"/>
          <p:cNvSpPr txBox="1"/>
          <p:nvPr userDrawn="1"/>
        </p:nvSpPr>
        <p:spPr>
          <a:xfrm>
            <a:off x="2458452" y="6274626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</a:t>
            </a:r>
            <a:r>
              <a:rPr lang="it-IT" sz="1400" b="1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vittorioromeo.info</a:t>
            </a:r>
            <a:endParaRPr lang="it-I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8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31" y="6345778"/>
            <a:ext cx="329248" cy="341900"/>
          </a:xfrm>
          <a:prstGeom prst="rect">
            <a:avLst/>
          </a:prstGeom>
        </p:spPr>
      </p:pic>
      <p:sp>
        <p:nvSpPr>
          <p:cNvPr id="9" name="Rettangolo 23"/>
          <p:cNvSpPr/>
          <p:nvPr userDrawn="1"/>
        </p:nvSpPr>
        <p:spPr>
          <a:xfrm>
            <a:off x="5697560" y="6354297"/>
            <a:ext cx="3876118" cy="34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0" dirty="0">
                <a:hlinkClick r:id="rId15"/>
              </a:rPr>
              <a:t>http:</a:t>
            </a:r>
            <a:r>
              <a:rPr lang="en-US" sz="1600" i="0" dirty="0">
                <a:hlinkClick r:id="rId15"/>
              </a:rPr>
              <a:t>//</a:t>
            </a:r>
            <a:r>
              <a:rPr lang="it-IT" sz="1600" i="0" dirty="0">
                <a:hlinkClick r:id="rId15"/>
              </a:rPr>
              <a:t>github.com/SuperV12</a:t>
            </a:r>
            <a:r>
              <a:rPr lang="it-IT" sz="1600" b="0" i="0" dirty="0">
                <a:hlinkClick r:id="rId15"/>
              </a:rPr>
              <a:t>3</a:t>
            </a:r>
            <a:r>
              <a:rPr lang="it-IT" sz="1600" i="0" dirty="0">
                <a:hlinkClick r:id="rId15"/>
              </a:rPr>
              <a:t>4/cppcon2016</a:t>
            </a:r>
            <a:endParaRPr lang="en-US" sz="1600" i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5779"/>
            <a:ext cx="347372" cy="3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0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9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1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8.emf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1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1.emf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7.emf"/><Relationship Id="rId3" Type="http://schemas.openxmlformats.org/officeDocument/2006/relationships/image" Target="../media/image15.PNG"/><Relationship Id="rId7" Type="http://schemas.openxmlformats.org/officeDocument/2006/relationships/image" Target="../media/image24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5.emf"/><Relationship Id="rId14" Type="http://schemas.openxmlformats.org/officeDocument/2006/relationships/hyperlink" Target="http://pfultz2.com/blog/2015/01/24/dependent-typing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1.emf"/><Relationship Id="rId3" Type="http://schemas.openxmlformats.org/officeDocument/2006/relationships/image" Target="../media/image15.PNG"/><Relationship Id="rId7" Type="http://schemas.openxmlformats.org/officeDocument/2006/relationships/image" Target="../media/image29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2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26.xml"/><Relationship Id="rId10" Type="http://schemas.openxmlformats.org/officeDocument/2006/relationships/image" Target="../media/image36.emf"/><Relationship Id="rId4" Type="http://schemas.openxmlformats.org/officeDocument/2006/relationships/image" Target="../media/image33.PNG"/><Relationship Id="rId9" Type="http://schemas.openxmlformats.org/officeDocument/2006/relationships/customXml" Target="../ink/ink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30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38.PNG"/><Relationship Id="rId7" Type="http://schemas.openxmlformats.org/officeDocument/2006/relationships/image" Target="../media/image40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39.emf"/><Relationship Id="rId4" Type="http://schemas.openxmlformats.org/officeDocument/2006/relationships/customXml" Target="../ink/ink31.xml"/><Relationship Id="rId9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9.xml"/><Relationship Id="rId18" Type="http://schemas.openxmlformats.org/officeDocument/2006/relationships/image" Target="../media/image50.emf"/><Relationship Id="rId26" Type="http://schemas.openxmlformats.org/officeDocument/2006/relationships/image" Target="../media/image170.emf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47.emf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image" Target="../media/image38.PN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customXml" Target="../ink/ink38.xml"/><Relationship Id="rId24" Type="http://schemas.openxmlformats.org/officeDocument/2006/relationships/image" Target="../media/image53.emf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46.emf"/><Relationship Id="rId19" Type="http://schemas.openxmlformats.org/officeDocument/2006/relationships/customXml" Target="../ink/ink42.xml"/><Relationship Id="rId4" Type="http://schemas.openxmlformats.org/officeDocument/2006/relationships/image" Target="../media/image44.emf"/><Relationship Id="rId9" Type="http://schemas.openxmlformats.org/officeDocument/2006/relationships/customXml" Target="../ink/ink37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8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image" Target="../media/image60.PNG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customXml" Target="../ink/ink49.xml"/><Relationship Id="rId1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510.emf"/><Relationship Id="rId3" Type="http://schemas.openxmlformats.org/officeDocument/2006/relationships/image" Target="../media/image61.PNG"/><Relationship Id="rId7" Type="http://schemas.openxmlformats.org/officeDocument/2006/relationships/image" Target="../media/image480.emf"/><Relationship Id="rId12" Type="http://schemas.openxmlformats.org/officeDocument/2006/relationships/customXml" Target="../ink/ink5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500.emf"/><Relationship Id="rId5" Type="http://schemas.openxmlformats.org/officeDocument/2006/relationships/image" Target="../media/image62.PNG"/><Relationship Id="rId10" Type="http://schemas.openxmlformats.org/officeDocument/2006/relationships/customXml" Target="../ink/ink54.xml"/><Relationship Id="rId4" Type="http://schemas.openxmlformats.org/officeDocument/2006/relationships/image" Target="../media/image37.PNG"/><Relationship Id="rId9" Type="http://schemas.openxmlformats.org/officeDocument/2006/relationships/image" Target="../media/image49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4.xml"/><Relationship Id="rId18" Type="http://schemas.openxmlformats.org/officeDocument/2006/relationships/image" Target="../media/image16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3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12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707646" y="832831"/>
            <a:ext cx="6838419" cy="18581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Implementing </a:t>
            </a:r>
            <a:r>
              <a:rPr lang="en-US" b="1" dirty="0"/>
              <a:t>“static” control flow </a:t>
            </a:r>
            <a:r>
              <a:rPr lang="en-US" dirty="0"/>
              <a:t>in C++14</a:t>
            </a:r>
            <a:endParaRPr lang="it-IT" dirty="0"/>
          </a:p>
        </p:txBody>
      </p:sp>
      <p:grpSp>
        <p:nvGrpSpPr>
          <p:cNvPr id="5" name="Group 4"/>
          <p:cNvGrpSpPr/>
          <p:nvPr/>
        </p:nvGrpSpPr>
        <p:grpSpPr>
          <a:xfrm>
            <a:off x="1092569" y="3848575"/>
            <a:ext cx="5763441" cy="830997"/>
            <a:chOff x="1092569" y="3918247"/>
            <a:chExt cx="5763441" cy="830997"/>
          </a:xfrm>
        </p:grpSpPr>
        <p:sp>
          <p:nvSpPr>
            <p:cNvPr id="6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</a:p>
          </p:txBody>
        </p:sp>
        <p:pic>
          <p:nvPicPr>
            <p:cNvPr id="7" name="Immagin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1421817" y="5155887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2" y="867667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01" y="3928844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015633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008795"/>
                <a:ext cx="2260800" cy="27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681696" y="957980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3776" y="947540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2921631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2907951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544431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538311"/>
                <a:ext cx="1364400" cy="80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2776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372776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9" y="1523240"/>
            <a:ext cx="9308423" cy="41649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21" y="1707395"/>
            <a:ext cx="5195358" cy="37666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0" y="696686"/>
            <a:ext cx="2722692" cy="535835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2" y="3820666"/>
            <a:ext cx="4398543" cy="190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6937463" y="3829373"/>
            <a:ext cx="4288972" cy="19063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5" y="613011"/>
            <a:ext cx="6328553" cy="5462218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759019" y="1355629"/>
              <a:ext cx="1139888" cy="389598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5706" y="1346611"/>
                <a:ext cx="1167234" cy="412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210053" y="1609301"/>
              <a:ext cx="1710884" cy="728011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0334" y="1603908"/>
                <a:ext cx="1726722" cy="743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44" y="464965"/>
            <a:ext cx="6382887" cy="550911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361074" y="1420046"/>
              <a:ext cx="4986196" cy="1648238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344154" y="3181017"/>
              <a:ext cx="5290177" cy="2839209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5608294" y="2264478"/>
              <a:ext cx="817871" cy="1979104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888980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77951"/>
            <a:ext cx="4953912" cy="6092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700061"/>
            <a:ext cx="4953912" cy="645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022915"/>
            <a:ext cx="4953912" cy="4311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693" y="1271074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3" y="2034201"/>
            <a:ext cx="4081528" cy="140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26" y="3509075"/>
            <a:ext cx="4424065" cy="23149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4478568" cy="2090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80160" y="1867354"/>
              <a:ext cx="1193073" cy="644694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970703" y="3913594"/>
              <a:ext cx="866160" cy="731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426609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225263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119241"/>
              <a:ext cx="2217240" cy="970920"/>
            </p14:xfrm>
          </p:contentPart>
        </mc:Choice>
        <mc:Fallback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108081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478361"/>
              <a:ext cx="4178160" cy="1654200"/>
            </p14:xfrm>
          </p:contentPart>
        </mc:Choice>
        <mc:Fallback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469001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474041"/>
              <a:ext cx="678960" cy="449280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465761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7" y="1222925"/>
            <a:ext cx="5345875" cy="4791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1876949"/>
              <a:ext cx="2809800" cy="533520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331178"/>
              <a:ext cx="2874240" cy="451440"/>
            </p14:xfrm>
          </p:contentPart>
        </mc:Choice>
        <mc:Fallback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2307557" y="3967763"/>
              <a:ext cx="4540320" cy="862318"/>
            </p14:xfrm>
          </p:contentPart>
        </mc:Choice>
        <mc:Fallback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2400409" y="3948683"/>
              <a:ext cx="4623508" cy="58694"/>
            </p14:xfrm>
          </p:contentPart>
        </mc:Choice>
        <mc:Fallback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193224" y="1782595"/>
              <a:ext cx="505080" cy="581400"/>
            </p14:xfrm>
          </p:contentPart>
        </mc:Choice>
        <mc:Fallback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362464" y="1752355"/>
              <a:ext cx="2956680" cy="670680"/>
            </p14:xfrm>
          </p:contentPart>
        </mc:Choice>
        <mc:Fallback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38704" y="2006515"/>
              <a:ext cx="1663560" cy="277200"/>
            </p14:xfrm>
          </p:contentPart>
        </mc:Choice>
        <mc:Fallback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041018"/>
              <a:ext cx="661680" cy="792000"/>
            </p14:xfrm>
          </p:contentPart>
        </mc:Choice>
        <mc:Fallback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249458"/>
              <a:ext cx="2722320" cy="460080"/>
            </p14:xfrm>
          </p:contentPart>
        </mc:Choice>
        <mc:Fallback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831083" y="4016363"/>
              <a:ext cx="241433" cy="844455"/>
            </p14:xfrm>
          </p:contentPart>
        </mc:Choice>
        <mc:Fallback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2" y="1113135"/>
            <a:ext cx="5445188" cy="4880285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82434" y="5516740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181862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4781156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695556"/>
              <a:ext cx="2111760" cy="4409153"/>
            </p14:xfrm>
          </p:contentPart>
        </mc:Choice>
        <mc:Fallback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325116"/>
              <a:ext cx="568440" cy="443644"/>
            </p14:xfrm>
          </p:contentPart>
        </mc:Choice>
        <mc:Fallback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312228"/>
              <a:ext cx="1226775" cy="610591"/>
            </p14:xfrm>
          </p:contentPart>
        </mc:Choice>
        <mc:Fallback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662948" y="3318610"/>
              <a:ext cx="1995120" cy="2360160"/>
            </p14:xfrm>
          </p:contentPart>
        </mc:Choice>
        <mc:Fallback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848185" y="3592905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502631" y="4558833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9" y="3106157"/>
            <a:ext cx="5075637" cy="1655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0" y="1542040"/>
            <a:ext cx="5640009" cy="436818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2630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6" y="1342630"/>
            <a:ext cx="3626437" cy="46010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586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3" y="2965771"/>
            <a:ext cx="5983556" cy="2935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3" y="1542520"/>
            <a:ext cx="6198295" cy="4469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1490765"/>
            <a:ext cx="9071525" cy="42727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72" y="1528538"/>
            <a:ext cx="9335656" cy="41771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036444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027804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635844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623964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193404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186564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657804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648444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3789284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3780284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302044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291964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746924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738284"/>
                <a:ext cx="1993680" cy="811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1427</Words>
  <Application>Microsoft Office PowerPoint</Application>
  <PresentationFormat>Widescreen</PresentationFormat>
  <Paragraphs>159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172</cp:revision>
  <dcterms:created xsi:type="dcterms:W3CDTF">2016-08-21T12:32:41Z</dcterms:created>
  <dcterms:modified xsi:type="dcterms:W3CDTF">2016-08-24T08:35:44Z</dcterms:modified>
</cp:coreProperties>
</file>