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987" autoAdjust="0"/>
    <p:restoredTop sz="99691" autoAdjust="0"/>
  </p:normalViewPr>
  <p:slideViewPr>
    <p:cSldViewPr snapToGrid="0">
      <p:cViewPr>
        <p:scale>
          <a:sx n="75" d="100"/>
          <a:sy n="75" d="100"/>
        </p:scale>
        <p:origin x="-514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5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B864C-CA8A-47CC-B68C-041B737308F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D27F-DA7B-4E5A-9DAB-63219B120FF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D27F-DA7B-4E5A-9DAB-63219B120FFA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7018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4890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6245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201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0793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69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919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6795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8530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179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992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6E41-7078-4CE7-A6C4-FCC12FD1DCFF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4614-B390-4D33-9DE9-8D05551B5E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8675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04508" y="557416"/>
            <a:ext cx="1647567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00" smtClean="0"/>
              <a:t>Ready</a:t>
            </a:r>
            <a:endParaRPr lang="fr-FR" sz="8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4808670" y="555045"/>
            <a:ext cx="193589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00" smtClean="0"/>
              <a:t>Selected</a:t>
            </a:r>
            <a:endParaRPr lang="fr-FR" sz="800" dirty="0" smtClean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2457450" y="668655"/>
            <a:ext cx="23488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2"/>
            <a:endCxn id="50" idx="0"/>
          </p:cNvCxnSpPr>
          <p:nvPr/>
        </p:nvCxnSpPr>
        <p:spPr>
          <a:xfrm>
            <a:off x="5776617" y="793408"/>
            <a:ext cx="867" cy="66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807598" y="2506703"/>
            <a:ext cx="193589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00" smtClean="0"/>
              <a:t>Moving</a:t>
            </a:r>
            <a:endParaRPr lang="fr-FR" sz="8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7565389" y="1485696"/>
            <a:ext cx="193589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00" smtClean="0"/>
              <a:t>Fighting</a:t>
            </a:r>
            <a:endParaRPr lang="fr-FR" sz="800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2924105" y="448039"/>
            <a:ext cx="1404553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" smtClean="0"/>
              <a:t>Select unit</a:t>
            </a:r>
            <a:endParaRPr lang="fr-FR" sz="800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5772912" y="965857"/>
            <a:ext cx="1097379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smtClean="0"/>
              <a:t>Select hexagon</a:t>
            </a:r>
            <a:endParaRPr lang="fr-FR" sz="800" dirty="0" smtClean="0"/>
          </a:p>
        </p:txBody>
      </p:sp>
      <p:cxnSp>
        <p:nvCxnSpPr>
          <p:cNvPr id="25" name="Connecteur droit avec flèche 24"/>
          <p:cNvCxnSpPr>
            <a:stCxn id="50" idx="2"/>
            <a:endCxn id="20" idx="0"/>
          </p:cNvCxnSpPr>
          <p:nvPr/>
        </p:nvCxnSpPr>
        <p:spPr>
          <a:xfrm flipH="1">
            <a:off x="5775545" y="1749552"/>
            <a:ext cx="1939" cy="7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772912" y="1971121"/>
            <a:ext cx="1425379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smtClean="0"/>
              <a:t>Hexagon available</a:t>
            </a:r>
            <a:endParaRPr lang="fr-FR" sz="800" dirty="0" smtClean="0"/>
          </a:p>
        </p:txBody>
      </p:sp>
      <p:sp>
        <p:nvSpPr>
          <p:cNvPr id="29" name="ZoneTexte 28"/>
          <p:cNvSpPr txBox="1"/>
          <p:nvPr/>
        </p:nvSpPr>
        <p:spPr>
          <a:xfrm>
            <a:off x="6000126" y="1386801"/>
            <a:ext cx="1404553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" smtClean="0"/>
              <a:t>Hexagon occupied</a:t>
            </a:r>
            <a:endParaRPr lang="fr-FR" sz="800" dirty="0" smtClean="0"/>
          </a:p>
        </p:txBody>
      </p:sp>
      <p:cxnSp>
        <p:nvCxnSpPr>
          <p:cNvPr id="30" name="Connecteur droit avec flèche 29"/>
          <p:cNvCxnSpPr>
            <a:stCxn id="50" idx="3"/>
            <a:endCxn id="21" idx="1"/>
          </p:cNvCxnSpPr>
          <p:nvPr/>
        </p:nvCxnSpPr>
        <p:spPr>
          <a:xfrm>
            <a:off x="5929884" y="1604772"/>
            <a:ext cx="1635505" cy="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526409" y="1486209"/>
            <a:ext cx="170935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00" smtClean="0"/>
              <a:t>Unavailable</a:t>
            </a:r>
            <a:endParaRPr lang="fr-FR" sz="800" dirty="0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8113389" y="2499156"/>
            <a:ext cx="193589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00" smtClean="0"/>
              <a:t>Dead</a:t>
            </a:r>
            <a:endParaRPr lang="fr-FR" sz="800" dirty="0" smtClean="0"/>
          </a:p>
        </p:txBody>
      </p:sp>
      <p:sp>
        <p:nvSpPr>
          <p:cNvPr id="41" name="ZoneTexte 40"/>
          <p:cNvSpPr txBox="1"/>
          <p:nvPr/>
        </p:nvSpPr>
        <p:spPr>
          <a:xfrm>
            <a:off x="7548372" y="1957183"/>
            <a:ext cx="1528169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sz="800" smtClean="0"/>
              <a:t>Life points </a:t>
            </a:r>
            <a:r>
              <a:rPr lang="fr-FR" sz="800" dirty="0" smtClean="0"/>
              <a:t>= 0</a:t>
            </a:r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9082278" y="1737360"/>
            <a:ext cx="762" cy="76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5034280" y="1732280"/>
            <a:ext cx="5080" cy="77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02663" y="1921449"/>
            <a:ext cx="1038729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sz="800" dirty="0" smtClean="0"/>
              <a:t>PD = 0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2472690" y="1619250"/>
            <a:ext cx="1055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5067300" y="784860"/>
            <a:ext cx="12700" cy="6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60254" y="1695138"/>
            <a:ext cx="1338652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" smtClean="0"/>
              <a:t>End of turn</a:t>
            </a:r>
            <a:endParaRPr lang="fr-FR" sz="800" dirty="0" smtClean="0"/>
          </a:p>
        </p:txBody>
      </p:sp>
      <p:sp>
        <p:nvSpPr>
          <p:cNvPr id="85" name="ZoneTexte 84"/>
          <p:cNvSpPr txBox="1"/>
          <p:nvPr/>
        </p:nvSpPr>
        <p:spPr>
          <a:xfrm>
            <a:off x="4021119" y="953211"/>
            <a:ext cx="1404553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" smtClean="0"/>
              <a:t>Skip turn</a:t>
            </a:r>
            <a:endParaRPr lang="fr-FR" sz="800" dirty="0" smtClean="0"/>
          </a:p>
        </p:txBody>
      </p:sp>
      <p:sp>
        <p:nvSpPr>
          <p:cNvPr id="50" name="Losange 49"/>
          <p:cNvSpPr/>
          <p:nvPr/>
        </p:nvSpPr>
        <p:spPr>
          <a:xfrm>
            <a:off x="5625084" y="1459992"/>
            <a:ext cx="304800" cy="289560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ZoneTexte 196"/>
          <p:cNvSpPr txBox="1"/>
          <p:nvPr/>
        </p:nvSpPr>
        <p:spPr>
          <a:xfrm>
            <a:off x="770509" y="1490019"/>
            <a:ext cx="170935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00" smtClean="0"/>
              <a:t>Defending</a:t>
            </a:r>
          </a:p>
        </p:txBody>
      </p:sp>
      <p:cxnSp>
        <p:nvCxnSpPr>
          <p:cNvPr id="203" name="Connecteur droit avec flèche 202"/>
          <p:cNvCxnSpPr>
            <a:stCxn id="197" idx="0"/>
            <a:endCxn id="4" idx="2"/>
          </p:cNvCxnSpPr>
          <p:nvPr/>
        </p:nvCxnSpPr>
        <p:spPr>
          <a:xfrm flipV="1">
            <a:off x="1625186" y="795779"/>
            <a:ext cx="3106" cy="69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ZoneTexte 208"/>
          <p:cNvSpPr txBox="1"/>
          <p:nvPr/>
        </p:nvSpPr>
        <p:spPr>
          <a:xfrm>
            <a:off x="1621536" y="1943975"/>
            <a:ext cx="1108561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smtClean="0"/>
              <a:t>Life points </a:t>
            </a:r>
            <a:r>
              <a:rPr lang="fr-FR" sz="800" dirty="0" smtClean="0"/>
              <a:t>= 0</a:t>
            </a:r>
          </a:p>
        </p:txBody>
      </p:sp>
      <p:cxnSp>
        <p:nvCxnSpPr>
          <p:cNvPr id="211" name="Forme 210"/>
          <p:cNvCxnSpPr>
            <a:stCxn id="197" idx="2"/>
            <a:endCxn id="40" idx="2"/>
          </p:cNvCxnSpPr>
          <p:nvPr/>
        </p:nvCxnSpPr>
        <p:spPr>
          <a:xfrm rot="16200000" flipH="1">
            <a:off x="4848693" y="-1495125"/>
            <a:ext cx="1009137" cy="7456150"/>
          </a:xfrm>
          <a:prstGeom prst="bentConnector3">
            <a:avLst>
              <a:gd name="adj1" fmla="val 1226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Forme 224"/>
          <p:cNvCxnSpPr>
            <a:endCxn id="20" idx="3"/>
          </p:cNvCxnSpPr>
          <p:nvPr/>
        </p:nvCxnSpPr>
        <p:spPr>
          <a:xfrm rot="10800000" flipV="1">
            <a:off x="6743492" y="1725171"/>
            <a:ext cx="1102061" cy="900714"/>
          </a:xfrm>
          <a:prstGeom prst="bentConnector3">
            <a:avLst>
              <a:gd name="adj1" fmla="val 2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ZoneTexte 232"/>
          <p:cNvSpPr txBox="1"/>
          <p:nvPr/>
        </p:nvSpPr>
        <p:spPr>
          <a:xfrm>
            <a:off x="6712884" y="2416415"/>
            <a:ext cx="1404553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" smtClean="0"/>
              <a:t>Life points &gt; </a:t>
            </a:r>
            <a:r>
              <a:rPr lang="fr-FR" sz="800" dirty="0" smtClean="0"/>
              <a:t>0</a:t>
            </a:r>
          </a:p>
        </p:txBody>
      </p:sp>
      <p:cxnSp>
        <p:nvCxnSpPr>
          <p:cNvPr id="237" name="Forme 236"/>
          <p:cNvCxnSpPr>
            <a:stCxn id="20" idx="1"/>
            <a:endCxn id="4" idx="1"/>
          </p:cNvCxnSpPr>
          <p:nvPr/>
        </p:nvCxnSpPr>
        <p:spPr>
          <a:xfrm rot="10800000">
            <a:off x="804508" y="676599"/>
            <a:ext cx="4003090" cy="1949287"/>
          </a:xfrm>
          <a:prstGeom prst="bentConnector3">
            <a:avLst>
              <a:gd name="adj1" fmla="val 1057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ZoneTexte 253"/>
          <p:cNvSpPr txBox="1"/>
          <p:nvPr/>
        </p:nvSpPr>
        <p:spPr>
          <a:xfrm>
            <a:off x="1633728" y="990034"/>
            <a:ext cx="1128426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smtClean="0"/>
              <a:t>Life points &gt; 0</a:t>
            </a:r>
            <a:endParaRPr lang="fr-FR" sz="800" dirty="0" smtClean="0"/>
          </a:p>
        </p:txBody>
      </p:sp>
      <p:sp>
        <p:nvSpPr>
          <p:cNvPr id="255" name="ZoneTexte 254"/>
          <p:cNvSpPr txBox="1"/>
          <p:nvPr/>
        </p:nvSpPr>
        <p:spPr>
          <a:xfrm>
            <a:off x="3009014" y="2403033"/>
            <a:ext cx="1404553" cy="215444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" smtClean="0"/>
              <a:t>Movement points &gt; 0</a:t>
            </a:r>
            <a:endParaRPr lang="fr-FR" sz="800" dirty="0" smtClean="0"/>
          </a:p>
        </p:txBody>
      </p:sp>
      <p:cxnSp>
        <p:nvCxnSpPr>
          <p:cNvPr id="35" name="Connecteur droit avec flèche 34"/>
          <p:cNvCxnSpPr>
            <a:endCxn id="4" idx="0"/>
          </p:cNvCxnSpPr>
          <p:nvPr/>
        </p:nvCxnSpPr>
        <p:spPr>
          <a:xfrm>
            <a:off x="1628140" y="355600"/>
            <a:ext cx="152" cy="20181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9665970" y="2113915"/>
            <a:ext cx="124460" cy="124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9729470" y="2232025"/>
            <a:ext cx="0" cy="2628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9698355" y="2145030"/>
            <a:ext cx="63499" cy="64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58513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</Words>
  <Application>Microsoft Office PowerPoint</Application>
  <PresentationFormat>Personnalisé</PresentationFormat>
  <Paragraphs>20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INSA Rennes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admprofil</dc:creator>
  <cp:lastModifiedBy>Waramul</cp:lastModifiedBy>
  <cp:revision>16</cp:revision>
  <dcterms:created xsi:type="dcterms:W3CDTF">2014-11-05T12:02:58Z</dcterms:created>
  <dcterms:modified xsi:type="dcterms:W3CDTF">2014-11-09T20:20:45Z</dcterms:modified>
</cp:coreProperties>
</file>