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1" d="100"/>
          <a:sy n="81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</a:t>
            </a:r>
            <a:r>
              <a:rPr lang="en-US" altLang="ko-KR" sz="1000"/>
              <a:t>with pressing stop button.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2322</TotalTime>
  <Words>665</Words>
  <Application>Microsoft Office PowerPoint</Application>
  <PresentationFormat>A4 용지(210x297mm)</PresentationFormat>
  <Paragraphs>178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18</cp:revision>
  <dcterms:created xsi:type="dcterms:W3CDTF">2022-10-19T03:03:39Z</dcterms:created>
  <dcterms:modified xsi:type="dcterms:W3CDTF">2022-11-10T02:54:36Z</dcterms:modified>
</cp:coreProperties>
</file>