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58" r:id="rId5"/>
    <p:sldId id="260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Set auto spin count 25, 50 or 100 and click stop button to quit auto spin, or it will be stop after auto spin count.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300, Major – X 100, Minor – X 25, Mini – X 10.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58396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98040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8955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94259"/>
              </p:ext>
            </p:extLst>
          </p:nvPr>
        </p:nvGraphicFramePr>
        <p:xfrm>
          <a:off x="1831975" y="5945803"/>
          <a:ext cx="23637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3438563" imgH="428625" progId="Excel.Sheet.12">
                  <p:embed/>
                </p:oleObj>
              </mc:Choice>
              <mc:Fallback>
                <p:oleObj name="Worksheet" r:id="rId16" imgW="3438563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803"/>
                        <a:ext cx="236378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No scatters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Grand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 Major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 Minor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 Mini in bonus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618</Words>
  <Application>Microsoft Office PowerPoint</Application>
  <PresentationFormat>A4 용지(210x297mm)</PresentationFormat>
  <Paragraphs>163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6</cp:revision>
  <dcterms:created xsi:type="dcterms:W3CDTF">2022-10-19T03:03:39Z</dcterms:created>
  <dcterms:modified xsi:type="dcterms:W3CDTF">2022-10-21T03:10:57Z</dcterms:modified>
</cp:coreProperties>
</file>