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>
        <p:scale>
          <a:sx n="125" d="100"/>
          <a:sy n="125" d="100"/>
        </p:scale>
        <p:origin x="-114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1000, Major – X 500, Minor – X 200, Mini – X 100.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87895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00289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</TotalTime>
  <Words>705</Words>
  <Application>Microsoft Office PowerPoint</Application>
  <PresentationFormat>A4 용지(210x297mm)</PresentationFormat>
  <Paragraphs>181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メイリオ</vt:lpstr>
      <vt:lpstr>Arial</vt:lpstr>
      <vt:lpstr>Calibri</vt:lpstr>
      <vt:lpstr>Calibri Light</vt:lpstr>
      <vt:lpstr>Office 테마</vt:lpstr>
      <vt:lpstr>Microsoft Excel 워크시트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30</cp:revision>
  <dcterms:created xsi:type="dcterms:W3CDTF">2022-10-19T03:03:39Z</dcterms:created>
  <dcterms:modified xsi:type="dcterms:W3CDTF">2022-11-14T08:56:59Z</dcterms:modified>
</cp:coreProperties>
</file>