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 varScale="1">
        <p:scale>
          <a:sx n="89" d="100"/>
          <a:sy n="89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va-s.jp/_contents/author/profile437.html" TargetMode="External"/><Relationship Id="rId7" Type="http://schemas.openxmlformats.org/officeDocument/2006/relationships/hyperlink" Target="https://dova-s.jp/_contents/author/profile193.html" TargetMode="External"/><Relationship Id="rId2" Type="http://schemas.openxmlformats.org/officeDocument/2006/relationships/hyperlink" Target="https://dova-s.jp/_contents/author/profile29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va-s.jp/_contents/author/profile432.html" TargetMode="External"/><Relationship Id="rId5" Type="http://schemas.openxmlformats.org/officeDocument/2006/relationships/hyperlink" Target="https://dova-s.jp/_contents/author/profile449.html" TargetMode="External"/><Relationship Id="rId4" Type="http://schemas.openxmlformats.org/officeDocument/2006/relationships/hyperlink" Target="https://dova-s.jp/_contents/author/profile08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It</a:t>
            </a:r>
            <a:r>
              <a:rPr lang="ko-KR" altLang="en-US" sz="1000" dirty="0"/>
              <a:t> </a:t>
            </a:r>
            <a:r>
              <a:rPr lang="en-US" altLang="ko-KR" sz="1000" dirty="0"/>
              <a:t>will be stop with pressing stop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5000, Major – X 3000, Minor – X 1000, Mini – X 500.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531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87895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198332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29061"/>
              </p:ext>
            </p:extLst>
          </p:nvPr>
        </p:nvGraphicFramePr>
        <p:xfrm>
          <a:off x="1831975" y="5945188"/>
          <a:ext cx="37782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5495832" imgH="428625" progId="Excel.Sheet.12">
                  <p:embed/>
                </p:oleObj>
              </mc:Choice>
              <mc:Fallback>
                <p:oleObj name="Worksheet" r:id="rId16" imgW="5495832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188"/>
                        <a:ext cx="377825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5 of</a:t>
            </a:r>
            <a:r>
              <a:rPr lang="ko-KR" altLang="en-US" sz="1000" dirty="0"/>
              <a:t> </a:t>
            </a:r>
            <a:r>
              <a:rPr lang="en-US" altLang="ko-KR" sz="1000" dirty="0"/>
              <a:t>kinds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Big</a:t>
            </a:r>
            <a:r>
              <a:rPr lang="ko-KR" altLang="en-US" sz="1000" dirty="0"/>
              <a:t> </a:t>
            </a:r>
            <a:r>
              <a:rPr lang="en-US" altLang="ko-KR" sz="1000" dirty="0"/>
              <a:t>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Reset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CF6E8-6678-8DE1-3793-946AACFED0E7}"/>
              </a:ext>
            </a:extLst>
          </p:cNvPr>
          <p:cNvSpPr txBox="1"/>
          <p:nvPr/>
        </p:nvSpPr>
        <p:spPr>
          <a:xfrm>
            <a:off x="135685" y="147483"/>
            <a:ext cx="9389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Sound List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Lobby</a:t>
            </a:r>
            <a:r>
              <a:rPr lang="ko-KR" altLang="en-US" sz="1000" dirty="0"/>
              <a:t> </a:t>
            </a:r>
            <a:r>
              <a:rPr lang="en-US" altLang="ko-KR" sz="1000" dirty="0"/>
              <a:t>BG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カジノ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ea typeface="メイリオ" panose="020B0400000000000000" pitchFamily="34" charset="-128"/>
                <a:hlinkClick r:id="rId2"/>
              </a:rPr>
              <a:t>shimtone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ea typeface="メイリオ" panose="020B0400000000000000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ea typeface="メイリオ" panose="020B0400000000000000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おばけの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冒険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ea typeface="メイリオ" panose="020B0604030504040204" pitchFamily="34" charset="-128"/>
                <a:hlinkClick r:id="rId3"/>
              </a:rPr>
              <a:t>のる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</a:rPr>
              <a:t>Game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: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不気味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なランタン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4"/>
              </a:rPr>
              <a:t>MATSU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お化けのワルツ </a:t>
            </a:r>
            <a:r>
              <a:rPr lang="en-US" altLang="ja-JP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5"/>
              </a:rPr>
              <a:t>カピバラっ子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Bonus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: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邪悪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なる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者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6"/>
              </a:rPr>
              <a:t>motomuge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err="1"/>
              <a:t>BigWheel</a:t>
            </a:r>
            <a:r>
              <a:rPr lang="en-US" altLang="ko-KR" sz="1000"/>
              <a:t> BG : </a:t>
            </a:r>
            <a:r>
              <a:rPr lang="en-US" altLang="ko-KR" sz="1000" b="1" i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Disco Digital </a:t>
            </a:r>
            <a:r>
              <a:rPr lang="en-US" altLang="ko-KR" sz="1000" b="0" i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7"/>
              </a:rPr>
              <a:t>MFP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11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3800</TotalTime>
  <Words>701</Words>
  <Application>Microsoft Office PowerPoint</Application>
  <PresentationFormat>A4 용지(210x297mm)</PresentationFormat>
  <Paragraphs>182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メイリオ</vt:lpstr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36</cp:revision>
  <dcterms:created xsi:type="dcterms:W3CDTF">2022-10-19T03:03:39Z</dcterms:created>
  <dcterms:modified xsi:type="dcterms:W3CDTF">2022-11-18T02:19:28Z</dcterms:modified>
</cp:coreProperties>
</file>