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</a:t>
            </a:r>
            <a:r>
              <a:rPr lang="en-US" altLang="ko-KR" sz="1000"/>
              <a:t>with pressing stop button.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No scatters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Subtract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400000000000000" pitchFamily="34" charset="-128"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400000000000000" pitchFamily="34" charset="-128"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latin typeface="メイリオ" panose="020B0400000000000000" pitchFamily="34" charset="-128"/>
                <a:ea typeface="メイリオ" panose="020B0400000000000000" pitchFamily="34" charset="-128"/>
                <a:hlinkClick r:id="rId2"/>
              </a:rPr>
              <a:t>shimtone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</TotalTime>
  <Words>652</Words>
  <Application>Microsoft Office PowerPoint</Application>
  <PresentationFormat>A4 용지(210x297mm)</PresentationFormat>
  <Paragraphs>177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15</cp:revision>
  <dcterms:created xsi:type="dcterms:W3CDTF">2022-10-19T03:03:39Z</dcterms:created>
  <dcterms:modified xsi:type="dcterms:W3CDTF">2022-11-09T12:37:43Z</dcterms:modified>
</cp:coreProperties>
</file>