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58" r:id="rId6"/>
    <p:sldId id="260" r:id="rId7"/>
    <p:sldId id="259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 varScale="1">
        <p:scale>
          <a:sx n="117" d="100"/>
          <a:sy n="117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It</a:t>
            </a:r>
            <a:r>
              <a:rPr lang="ko-KR" altLang="en-US" sz="1000" dirty="0"/>
              <a:t> </a:t>
            </a:r>
            <a:r>
              <a:rPr lang="en-US" altLang="ko-KR" sz="1000" dirty="0"/>
              <a:t>will be stop </a:t>
            </a:r>
            <a:r>
              <a:rPr lang="en-US" altLang="ko-KR" sz="1000"/>
              <a:t>with pressing stop button.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300, Major – X 100, Minor – X 25, Mini – X 10.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58396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98040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8955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94259"/>
              </p:ext>
            </p:extLst>
          </p:nvPr>
        </p:nvGraphicFramePr>
        <p:xfrm>
          <a:off x="1831975" y="5945803"/>
          <a:ext cx="23637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3438563" imgH="428625" progId="Excel.Sheet.12">
                  <p:embed/>
                </p:oleObj>
              </mc:Choice>
              <mc:Fallback>
                <p:oleObj name="Worksheet" r:id="rId16" imgW="3438563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803"/>
                        <a:ext cx="236378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No scatters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Grand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 Major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 Minor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 Mini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 Add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Subtract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</a:t>
            </a:r>
            <a:r>
              <a:rPr lang="en-US" altLang="ko-KR" sz="1000"/>
              <a:t>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Info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Reel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X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Y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Width, Height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220 </a:t>
            </a:r>
            <a:r>
              <a:rPr lang="en-US" altLang="ko-KR" sz="1200"/>
              <a:t>X 220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8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Win</a:t>
            </a:r>
          </a:p>
          <a:p>
            <a:r>
              <a:rPr lang="en-US" altLang="ko-KR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1888</TotalTime>
  <Words>639</Words>
  <Application>Microsoft Office PowerPoint</Application>
  <PresentationFormat>A4 용지(210x297mm)</PresentationFormat>
  <Paragraphs>174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12</cp:revision>
  <dcterms:created xsi:type="dcterms:W3CDTF">2022-10-19T03:03:39Z</dcterms:created>
  <dcterms:modified xsi:type="dcterms:W3CDTF">2022-11-07T05:55:05Z</dcterms:modified>
</cp:coreProperties>
</file>